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Poppins"/>
      <p:regular r:id="rId38"/>
      <p:bold r:id="rId39"/>
      <p:italic r:id="rId40"/>
      <p:boldItalic r:id="rId41"/>
    </p:embeddedFont>
    <p:embeddedFont>
      <p:font typeface="Bebas Neue"/>
      <p:regular r:id="rId42"/>
    </p:embeddedFont>
    <p:embeddedFont>
      <p:font typeface="Russo One"/>
      <p:regular r:id="rId43"/>
    </p:embeddedFont>
    <p:embeddedFont>
      <p:font typeface="Lalezar"/>
      <p:regular r:id="rId44"/>
    </p:embeddedFont>
    <p:embeddedFont>
      <p:font typeface="Barlow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2A3AB0-A6B1-4125-8368-4CD551E6E0DF}">
  <a:tblStyle styleId="{562A3AB0-A6B1-4125-8368-4CD551E6E0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BebasNeue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Lalezar-regular.fntdata"/><Relationship Id="rId43" Type="http://schemas.openxmlformats.org/officeDocument/2006/relationships/font" Target="fonts/RussoOne-regular.fntdata"/><Relationship Id="rId46" Type="http://schemas.openxmlformats.org/officeDocument/2006/relationships/font" Target="fonts/Barlow-bold.fntdata"/><Relationship Id="rId45" Type="http://schemas.openxmlformats.org/officeDocument/2006/relationships/font" Target="fonts/Barl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boldItalic.fntdata"/><Relationship Id="rId47" Type="http://schemas.openxmlformats.org/officeDocument/2006/relationships/font" Target="fonts/Barl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127372949c2_0_5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127372949c2_0_5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25f15b6156e_0_2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25f15b6156e_0_2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Google Shape;3950;g25f15b6156e_0_2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1" name="Google Shape;3951;g25f15b6156e_0_2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g25f15b6156e_0_2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6" name="Google Shape;4276;g25f15b6156e_0_2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25f15b6156e_0_2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1" name="Google Shape;4281;g25f15b6156e_0_2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g25f15b6156e_0_2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6" name="Google Shape;4286;g25f15b6156e_0_2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9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g25f15b6156e_0_2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1" name="Google Shape;4291;g25f15b6156e_0_2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g25f15b6156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6" name="Google Shape;4296;g25f15b6156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9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g25f15b6156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1" name="Google Shape;4431;g25f15b6156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4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g25f15b615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6" name="Google Shape;4436;g25f15b615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9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g25f15b6156e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1" name="Google Shape;4521;g25f15b6156e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25f15b6156e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Google Shape;2896;g25f15b6156e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5" name="Shape 4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6" name="Google Shape;4756;g25f15b6156e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7" name="Google Shape;4757;g25f15b6156e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0" name="Shape 4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" name="Google Shape;4761;g25f15b6156e_0_2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2" name="Google Shape;4762;g25f15b6156e_0_2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5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Google Shape;4766;g25f15b6156e_0_2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7" name="Google Shape;4767;g25f15b6156e_0_2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0" name="Shape 4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" name="Google Shape;4771;g25f15b6156e_0_2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2" name="Google Shape;4772;g25f15b6156e_0_2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7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g25f15b6156e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9" name="Google Shape;4779;g25f15b6156e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2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g25f15b6156e_0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4" name="Google Shape;4784;g25f15b6156e_0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9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g25f15b6156e_0_2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1" name="Google Shape;4991;g25f15b6156e_0_2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6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25f15b6156e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8" name="Google Shape;5258;g25f15b6156e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g239d0af916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3" name="Google Shape;5263;g239d0af916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6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Google Shape;5267;g25f15b6156e_0_2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8" name="Google Shape;5268;g25f15b6156e_0_2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25f15b6156e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3" name="Google Shape;3103;g25f15b6156e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g25f15b6156e_0_2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4" name="Google Shape;5274;g25f15b6156e_0_2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7" name="Shape 5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Google Shape;5278;g25f15b6156e_0_2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9" name="Google Shape;5279;g25f15b6156e_0_2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3" name="Shape 5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4" name="Google Shape;5284;g25f15b6156e_0_2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5" name="Google Shape;5285;g25f15b6156e_0_2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25f15b6156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25f15b6156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25f15b6156e_0_1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25f15b6156e_0_1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25f15b6156e_0_1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25f15b6156e_0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g239d0af91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8" name="Google Shape;3758;g239d0af91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g25f15b6156e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6" name="Google Shape;3936;g25f15b6156e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25f15b6156e_0_2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25f15b6156e_0_2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7014" y="4572191"/>
            <a:ext cx="3909083" cy="422283"/>
          </a:xfrm>
          <a:custGeom>
            <a:rect b="b" l="l" r="r" t="t"/>
            <a:pathLst>
              <a:path extrusionOk="0" h="13217" w="122350">
                <a:moveTo>
                  <a:pt x="13229" y="0"/>
                </a:moveTo>
                <a:lnTo>
                  <a:pt x="101085" y="0"/>
                </a:lnTo>
                <a:lnTo>
                  <a:pt x="122350" y="13216"/>
                </a:lnTo>
                <a:lnTo>
                  <a:pt x="1" y="1321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975" y="4480109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5975" y="4702646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5975" y="4925215"/>
            <a:ext cx="9206201" cy="6869"/>
          </a:xfrm>
          <a:custGeom>
            <a:rect b="b" l="l" r="r" t="t"/>
            <a:pathLst>
              <a:path extrusionOk="0" h="215" w="288144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5975" y="4480109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975" y="4702646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68380" y="0"/>
            <a:ext cx="2890740" cy="2065248"/>
          </a:xfrm>
          <a:custGeom>
            <a:rect b="b" l="l" r="r" t="t"/>
            <a:pathLst>
              <a:path extrusionOk="0" h="64640" w="90477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2389349" cy="4932729"/>
          </a:xfrm>
          <a:custGeom>
            <a:rect b="b" l="l" r="r" t="t"/>
            <a:pathLst>
              <a:path extrusionOk="0" h="154389" w="74784">
                <a:moveTo>
                  <a:pt x="1" y="0"/>
                </a:moveTo>
                <a:lnTo>
                  <a:pt x="1" y="154388"/>
                </a:lnTo>
                <a:lnTo>
                  <a:pt x="20670" y="154281"/>
                </a:lnTo>
                <a:lnTo>
                  <a:pt x="41196" y="140375"/>
                </a:lnTo>
                <a:lnTo>
                  <a:pt x="40839" y="38267"/>
                </a:lnTo>
                <a:lnTo>
                  <a:pt x="747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58900" y="1573425"/>
            <a:ext cx="668738" cy="3354674"/>
          </a:xfrm>
          <a:custGeom>
            <a:rect b="b" l="l" r="r" t="t"/>
            <a:pathLst>
              <a:path extrusionOk="0" h="105121" w="20515">
                <a:moveTo>
                  <a:pt x="0" y="0"/>
                </a:moveTo>
                <a:lnTo>
                  <a:pt x="0" y="105120"/>
                </a:lnTo>
                <a:lnTo>
                  <a:pt x="20515" y="91214"/>
                </a:lnTo>
                <a:lnTo>
                  <a:pt x="20515" y="15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68380" y="0"/>
            <a:ext cx="2890740" cy="2065248"/>
          </a:xfrm>
          <a:custGeom>
            <a:rect b="b" l="l" r="r" t="t"/>
            <a:pathLst>
              <a:path extrusionOk="0" h="64640" w="90477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242950" y="-875"/>
            <a:ext cx="2319425" cy="2071300"/>
          </a:xfrm>
          <a:custGeom>
            <a:rect b="b" l="l" r="r" t="t"/>
            <a:pathLst>
              <a:path extrusionOk="0" h="82852" w="92777">
                <a:moveTo>
                  <a:pt x="0" y="80422"/>
                </a:moveTo>
                <a:lnTo>
                  <a:pt x="3298" y="82852"/>
                </a:lnTo>
                <a:lnTo>
                  <a:pt x="92777" y="0"/>
                </a:lnTo>
                <a:lnTo>
                  <a:pt x="87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" name="Google Shape;20;p2"/>
          <p:cNvSpPr/>
          <p:nvPr/>
        </p:nvSpPr>
        <p:spPr>
          <a:xfrm>
            <a:off x="1316500" y="-5700"/>
            <a:ext cx="7834400" cy="4492100"/>
          </a:xfrm>
          <a:custGeom>
            <a:rect b="b" l="l" r="r" t="t"/>
            <a:pathLst>
              <a:path extrusionOk="0" h="179684" w="313376">
                <a:moveTo>
                  <a:pt x="0" y="82902"/>
                </a:moveTo>
                <a:lnTo>
                  <a:pt x="89892" y="0"/>
                </a:lnTo>
                <a:lnTo>
                  <a:pt x="313286" y="240"/>
                </a:lnTo>
                <a:lnTo>
                  <a:pt x="313376" y="179684"/>
                </a:lnTo>
                <a:lnTo>
                  <a:pt x="42" y="179654"/>
                </a:lnTo>
                <a:close/>
              </a:path>
            </a:pathLst>
          </a:cu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21" name="Google Shape;21;p2"/>
          <p:cNvSpPr/>
          <p:nvPr/>
        </p:nvSpPr>
        <p:spPr>
          <a:xfrm>
            <a:off x="1323975" y="-5700"/>
            <a:ext cx="7826925" cy="4492100"/>
          </a:xfrm>
          <a:custGeom>
            <a:rect b="b" l="l" r="r" t="t"/>
            <a:pathLst>
              <a:path extrusionOk="0" h="179684" w="313077">
                <a:moveTo>
                  <a:pt x="0" y="82787"/>
                </a:moveTo>
                <a:lnTo>
                  <a:pt x="89593" y="0"/>
                </a:lnTo>
                <a:lnTo>
                  <a:pt x="312987" y="240"/>
                </a:lnTo>
                <a:lnTo>
                  <a:pt x="313077" y="179684"/>
                </a:lnTo>
                <a:lnTo>
                  <a:pt x="47" y="179609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22" name="Google Shape;22;p2"/>
          <p:cNvSpPr/>
          <p:nvPr/>
        </p:nvSpPr>
        <p:spPr>
          <a:xfrm>
            <a:off x="15975" y="4925215"/>
            <a:ext cx="9206201" cy="6869"/>
          </a:xfrm>
          <a:custGeom>
            <a:rect b="b" l="l" r="r" t="t"/>
            <a:pathLst>
              <a:path extrusionOk="0" h="215" w="288144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5975" y="5147369"/>
            <a:ext cx="9206201" cy="7253"/>
          </a:xfrm>
          <a:custGeom>
            <a:rect b="b" l="l" r="r" t="t"/>
            <a:pathLst>
              <a:path extrusionOk="0" h="227" w="288144">
                <a:moveTo>
                  <a:pt x="1" y="0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573608" y="4921413"/>
            <a:ext cx="241606" cy="233970"/>
          </a:xfrm>
          <a:custGeom>
            <a:rect b="b" l="l" r="r" t="t"/>
            <a:pathLst>
              <a:path extrusionOk="0" h="7323" w="7562">
                <a:moveTo>
                  <a:pt x="7407" y="0"/>
                </a:moveTo>
                <a:lnTo>
                  <a:pt x="1" y="7168"/>
                </a:lnTo>
                <a:lnTo>
                  <a:pt x="168" y="7322"/>
                </a:lnTo>
                <a:lnTo>
                  <a:pt x="7561" y="155"/>
                </a:lnTo>
                <a:lnTo>
                  <a:pt x="7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032007" y="4481259"/>
            <a:ext cx="237804" cy="230551"/>
          </a:xfrm>
          <a:custGeom>
            <a:rect b="b" l="l" r="r" t="t"/>
            <a:pathLst>
              <a:path extrusionOk="0" h="7216" w="7443">
                <a:moveTo>
                  <a:pt x="7288" y="1"/>
                </a:moveTo>
                <a:lnTo>
                  <a:pt x="1" y="7061"/>
                </a:lnTo>
                <a:lnTo>
                  <a:pt x="156" y="7216"/>
                </a:lnTo>
                <a:lnTo>
                  <a:pt x="7442" y="155"/>
                </a:lnTo>
                <a:lnTo>
                  <a:pt x="72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6951326" y="4926334"/>
            <a:ext cx="236654" cy="229050"/>
          </a:xfrm>
          <a:custGeom>
            <a:rect b="b" l="l" r="r" t="t"/>
            <a:pathLst>
              <a:path extrusionOk="0" h="7169" w="7407">
                <a:moveTo>
                  <a:pt x="167" y="1"/>
                </a:moveTo>
                <a:lnTo>
                  <a:pt x="0" y="156"/>
                </a:lnTo>
                <a:lnTo>
                  <a:pt x="7239" y="7168"/>
                </a:lnTo>
                <a:lnTo>
                  <a:pt x="7406" y="7014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491393" y="4481259"/>
            <a:ext cx="238187" cy="230551"/>
          </a:xfrm>
          <a:custGeom>
            <a:rect b="b" l="l" r="r" t="t"/>
            <a:pathLst>
              <a:path extrusionOk="0" h="7216" w="7455">
                <a:moveTo>
                  <a:pt x="167" y="1"/>
                </a:moveTo>
                <a:lnTo>
                  <a:pt x="1" y="155"/>
                </a:lnTo>
                <a:lnTo>
                  <a:pt x="7287" y="7216"/>
                </a:lnTo>
                <a:lnTo>
                  <a:pt x="7454" y="7061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463534" y="4704563"/>
            <a:ext cx="7253" cy="225599"/>
          </a:xfrm>
          <a:custGeom>
            <a:rect b="b" l="l" r="r" t="t"/>
            <a:pathLst>
              <a:path extrusionOk="0" h="7061" w="227">
                <a:moveTo>
                  <a:pt x="0" y="0"/>
                </a:moveTo>
                <a:lnTo>
                  <a:pt x="0" y="7061"/>
                </a:lnTo>
                <a:lnTo>
                  <a:pt x="226" y="7061"/>
                </a:lnTo>
                <a:lnTo>
                  <a:pt x="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463534" y="5149638"/>
            <a:ext cx="7253" cy="27062"/>
          </a:xfrm>
          <a:custGeom>
            <a:rect b="b" l="l" r="r" t="t"/>
            <a:pathLst>
              <a:path extrusionOk="0" h="847" w="227">
                <a:moveTo>
                  <a:pt x="0" y="1"/>
                </a:moveTo>
                <a:lnTo>
                  <a:pt x="0" y="846"/>
                </a:lnTo>
                <a:lnTo>
                  <a:pt x="226" y="846"/>
                </a:lnTo>
                <a:lnTo>
                  <a:pt x="2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221513" y="4928634"/>
            <a:ext cx="328702" cy="204288"/>
          </a:xfrm>
          <a:custGeom>
            <a:rect b="b" l="l" r="r" t="t"/>
            <a:pathLst>
              <a:path extrusionOk="0" h="6394" w="10288">
                <a:moveTo>
                  <a:pt x="10288" y="0"/>
                </a:moveTo>
                <a:lnTo>
                  <a:pt x="7585" y="1679"/>
                </a:lnTo>
                <a:lnTo>
                  <a:pt x="2394" y="4906"/>
                </a:lnTo>
                <a:lnTo>
                  <a:pt x="1" y="6394"/>
                </a:lnTo>
                <a:lnTo>
                  <a:pt x="1" y="6394"/>
                </a:lnTo>
                <a:lnTo>
                  <a:pt x="10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1187262" y="4925567"/>
            <a:ext cx="364869" cy="230583"/>
          </a:xfrm>
          <a:custGeom>
            <a:rect b="b" l="l" r="r" t="t"/>
            <a:pathLst>
              <a:path extrusionOk="0" h="7217" w="11420">
                <a:moveTo>
                  <a:pt x="11300" y="1"/>
                </a:moveTo>
                <a:lnTo>
                  <a:pt x="1" y="7026"/>
                </a:lnTo>
                <a:lnTo>
                  <a:pt x="120" y="7216"/>
                </a:lnTo>
                <a:lnTo>
                  <a:pt x="11419" y="191"/>
                </a:lnTo>
                <a:lnTo>
                  <a:pt x="113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2474594" y="4706480"/>
            <a:ext cx="359885" cy="221797"/>
          </a:xfrm>
          <a:custGeom>
            <a:rect b="b" l="l" r="r" t="t"/>
            <a:pathLst>
              <a:path extrusionOk="0" h="6942" w="11264">
                <a:moveTo>
                  <a:pt x="11264" y="0"/>
                </a:moveTo>
                <a:lnTo>
                  <a:pt x="1" y="69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2472709" y="4703413"/>
            <a:ext cx="363687" cy="227899"/>
          </a:xfrm>
          <a:custGeom>
            <a:rect b="b" l="l" r="r" t="t"/>
            <a:pathLst>
              <a:path extrusionOk="0" h="7133" w="11383">
                <a:moveTo>
                  <a:pt x="11252" y="1"/>
                </a:moveTo>
                <a:lnTo>
                  <a:pt x="0" y="6954"/>
                </a:lnTo>
                <a:lnTo>
                  <a:pt x="119" y="7133"/>
                </a:lnTo>
                <a:lnTo>
                  <a:pt x="11383" y="191"/>
                </a:lnTo>
                <a:lnTo>
                  <a:pt x="112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8802814" y="5147753"/>
            <a:ext cx="50225" cy="28947"/>
          </a:xfrm>
          <a:custGeom>
            <a:rect b="b" l="l" r="r" t="t"/>
            <a:pathLst>
              <a:path extrusionOk="0" h="906" w="1572">
                <a:moveTo>
                  <a:pt x="119" y="0"/>
                </a:moveTo>
                <a:lnTo>
                  <a:pt x="0" y="191"/>
                </a:lnTo>
                <a:lnTo>
                  <a:pt x="1155" y="905"/>
                </a:lnTo>
                <a:lnTo>
                  <a:pt x="1572" y="905"/>
                </a:lnTo>
                <a:lnTo>
                  <a:pt x="1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8083057" y="4704180"/>
            <a:ext cx="363687" cy="227516"/>
          </a:xfrm>
          <a:custGeom>
            <a:rect b="b" l="l" r="r" t="t"/>
            <a:pathLst>
              <a:path extrusionOk="0" h="7121" w="11383">
                <a:moveTo>
                  <a:pt x="132" y="1"/>
                </a:moveTo>
                <a:lnTo>
                  <a:pt x="1" y="179"/>
                </a:lnTo>
                <a:lnTo>
                  <a:pt x="11264" y="7120"/>
                </a:lnTo>
                <a:lnTo>
                  <a:pt x="11383" y="6942"/>
                </a:lnTo>
                <a:lnTo>
                  <a:pt x="1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383" y="4924832"/>
            <a:ext cx="658138" cy="7253"/>
          </a:xfrm>
          <a:custGeom>
            <a:rect b="b" l="l" r="r" t="t"/>
            <a:pathLst>
              <a:path extrusionOk="0" h="227" w="20599">
                <a:moveTo>
                  <a:pt x="0" y="0"/>
                </a:moveTo>
                <a:lnTo>
                  <a:pt x="0" y="226"/>
                </a:lnTo>
                <a:lnTo>
                  <a:pt x="20598" y="226"/>
                </a:lnTo>
                <a:lnTo>
                  <a:pt x="20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664564" y="1565853"/>
            <a:ext cx="663058" cy="3366060"/>
          </a:xfrm>
          <a:custGeom>
            <a:rect b="b" l="l" r="r" t="t"/>
            <a:pathLst>
              <a:path extrusionOk="0" h="105354" w="20753">
                <a:moveTo>
                  <a:pt x="226" y="340"/>
                </a:moveTo>
                <a:lnTo>
                  <a:pt x="20538" y="15688"/>
                </a:lnTo>
                <a:lnTo>
                  <a:pt x="20538" y="91268"/>
                </a:lnTo>
                <a:lnTo>
                  <a:pt x="226" y="105020"/>
                </a:lnTo>
                <a:lnTo>
                  <a:pt x="226" y="340"/>
                </a:lnTo>
                <a:close/>
                <a:moveTo>
                  <a:pt x="116" y="0"/>
                </a:moveTo>
                <a:cubicBezTo>
                  <a:pt x="58" y="0"/>
                  <a:pt x="0" y="45"/>
                  <a:pt x="0" y="114"/>
                </a:cubicBezTo>
                <a:lnTo>
                  <a:pt x="0" y="105234"/>
                </a:lnTo>
                <a:cubicBezTo>
                  <a:pt x="0" y="105294"/>
                  <a:pt x="48" y="105353"/>
                  <a:pt x="119" y="105353"/>
                </a:cubicBezTo>
                <a:cubicBezTo>
                  <a:pt x="143" y="105353"/>
                  <a:pt x="155" y="105341"/>
                  <a:pt x="179" y="105330"/>
                </a:cubicBezTo>
                <a:lnTo>
                  <a:pt x="20705" y="91411"/>
                </a:lnTo>
                <a:cubicBezTo>
                  <a:pt x="20729" y="91399"/>
                  <a:pt x="20753" y="91364"/>
                  <a:pt x="20753" y="91328"/>
                </a:cubicBezTo>
                <a:lnTo>
                  <a:pt x="20753" y="15628"/>
                </a:lnTo>
                <a:cubicBezTo>
                  <a:pt x="20753" y="15592"/>
                  <a:pt x="20729" y="15569"/>
                  <a:pt x="20705" y="15545"/>
                </a:cubicBezTo>
                <a:lnTo>
                  <a:pt x="179" y="19"/>
                </a:lnTo>
                <a:cubicBezTo>
                  <a:pt x="160" y="6"/>
                  <a:pt x="138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664578" y="0"/>
            <a:ext cx="2899878" cy="2069050"/>
          </a:xfrm>
          <a:custGeom>
            <a:rect b="b" l="l" r="r" t="t"/>
            <a:pathLst>
              <a:path extrusionOk="0" h="64759" w="90763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664578" y="0"/>
            <a:ext cx="2899878" cy="2069050"/>
          </a:xfrm>
          <a:custGeom>
            <a:rect b="b" l="l" r="r" t="t"/>
            <a:pathLst>
              <a:path extrusionOk="0" h="64759" w="90763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667262" y="0"/>
            <a:ext cx="1150" cy="2008569"/>
          </a:xfrm>
          <a:custGeom>
            <a:rect b="b" l="l" r="r" t="t"/>
            <a:pathLst>
              <a:path extrusionOk="0" h="62866" w="36">
                <a:moveTo>
                  <a:pt x="36" y="0"/>
                </a:moveTo>
                <a:cubicBezTo>
                  <a:pt x="0" y="20955"/>
                  <a:pt x="0" y="41910"/>
                  <a:pt x="36" y="62865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64578" y="0"/>
            <a:ext cx="2762173" cy="2012083"/>
          </a:xfrm>
          <a:custGeom>
            <a:rect b="b" l="l" r="r" t="t"/>
            <a:pathLst>
              <a:path extrusionOk="0" h="62976" w="86453">
                <a:moveTo>
                  <a:pt x="51841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668380" y="0"/>
            <a:ext cx="2753036" cy="2008569"/>
          </a:xfrm>
          <a:custGeom>
            <a:rect b="b" l="l" r="r" t="t"/>
            <a:pathLst>
              <a:path extrusionOk="0" h="62866" w="86167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668380" y="0"/>
            <a:ext cx="2753036" cy="2008569"/>
          </a:xfrm>
          <a:custGeom>
            <a:rect b="b" l="l" r="r" t="t"/>
            <a:pathLst>
              <a:path extrusionOk="0" h="62866" w="86167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664578" y="0"/>
            <a:ext cx="2762173" cy="2012083"/>
          </a:xfrm>
          <a:custGeom>
            <a:rect b="b" l="l" r="r" t="t"/>
            <a:pathLst>
              <a:path extrusionOk="0" h="62976" w="86453">
                <a:moveTo>
                  <a:pt x="76094" y="0"/>
                </a:moveTo>
                <a:lnTo>
                  <a:pt x="15669" y="55864"/>
                </a:lnTo>
                <a:lnTo>
                  <a:pt x="3049" y="46315"/>
                </a:lnTo>
                <a:cubicBezTo>
                  <a:pt x="3029" y="46300"/>
                  <a:pt x="3007" y="46294"/>
                  <a:pt x="2985" y="46294"/>
                </a:cubicBezTo>
                <a:cubicBezTo>
                  <a:pt x="2955" y="46294"/>
                  <a:pt x="2927" y="46307"/>
                  <a:pt x="2906" y="46327"/>
                </a:cubicBez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3001" y="46554"/>
                </a:lnTo>
                <a:lnTo>
                  <a:pt x="15622" y="56102"/>
                </a:lnTo>
                <a:cubicBezTo>
                  <a:pt x="15646" y="56120"/>
                  <a:pt x="15672" y="56129"/>
                  <a:pt x="15699" y="56129"/>
                </a:cubicBezTo>
                <a:cubicBezTo>
                  <a:pt x="15726" y="56129"/>
                  <a:pt x="15753" y="56120"/>
                  <a:pt x="15777" y="56102"/>
                </a:cubicBezTo>
                <a:lnTo>
                  <a:pt x="764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1165599" y="1789468"/>
            <a:ext cx="83326" cy="219145"/>
          </a:xfrm>
          <a:custGeom>
            <a:rect b="b" l="l" r="r" t="t"/>
            <a:pathLst>
              <a:path extrusionOk="0" h="6859" w="2608">
                <a:moveTo>
                  <a:pt x="0" y="0"/>
                </a:moveTo>
                <a:lnTo>
                  <a:pt x="2608" y="685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1162181" y="1788318"/>
            <a:ext cx="89780" cy="221414"/>
          </a:xfrm>
          <a:custGeom>
            <a:rect b="b" l="l" r="r" t="t"/>
            <a:pathLst>
              <a:path extrusionOk="0" h="6930" w="2810">
                <a:moveTo>
                  <a:pt x="214" y="0"/>
                </a:moveTo>
                <a:lnTo>
                  <a:pt x="0" y="84"/>
                </a:lnTo>
                <a:lnTo>
                  <a:pt x="2608" y="6930"/>
                </a:lnTo>
                <a:lnTo>
                  <a:pt x="2810" y="6846"/>
                </a:lnTo>
                <a:lnTo>
                  <a:pt x="2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11406" y="5092190"/>
            <a:ext cx="9210770" cy="7285"/>
          </a:xfrm>
          <a:custGeom>
            <a:rect b="b" l="l" r="r" t="t"/>
            <a:pathLst>
              <a:path extrusionOk="0" h="228" w="288287">
                <a:moveTo>
                  <a:pt x="1" y="1"/>
                </a:moveTo>
                <a:lnTo>
                  <a:pt x="1" y="227"/>
                </a:lnTo>
                <a:lnTo>
                  <a:pt x="288287" y="227"/>
                </a:lnTo>
                <a:lnTo>
                  <a:pt x="2882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 txBox="1"/>
          <p:nvPr>
            <p:ph type="ctrTitle"/>
          </p:nvPr>
        </p:nvSpPr>
        <p:spPr>
          <a:xfrm>
            <a:off x="2567550" y="1154500"/>
            <a:ext cx="40095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2775375" y="3233475"/>
            <a:ext cx="3593400" cy="409500"/>
          </a:xfrm>
          <a:prstGeom prst="rect">
            <a:avLst/>
          </a:prstGeom>
          <a:gradFill>
            <a:gsLst>
              <a:gs pos="0">
                <a:srgbClr val="F5A65A">
                  <a:alpha val="60392"/>
                </a:srgbClr>
              </a:gs>
              <a:gs pos="100000">
                <a:srgbClr val="D88794">
                  <a:alpha val="61176"/>
                </a:srgbClr>
              </a:gs>
            </a:gsLst>
            <a:lin ang="13500032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1191525" y="232825"/>
            <a:ext cx="7952700" cy="35898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11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55" name="Google Shape;155;p11"/>
            <p:cNvSpPr/>
            <p:nvPr/>
          </p:nvSpPr>
          <p:spPr>
            <a:xfrm>
              <a:off x="-4" y="-19423"/>
              <a:ext cx="1188720" cy="4638584"/>
            </a:xfrm>
            <a:custGeom>
              <a:rect b="b" l="l" r="r" t="t"/>
              <a:pathLst>
                <a:path extrusionOk="0" h="45550" w="11673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 rot="-2878260">
              <a:off x="1065330" y="-48408"/>
              <a:ext cx="3761" cy="333826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7427376">
              <a:off x="529345" y="3471442"/>
              <a:ext cx="4090" cy="158789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1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62" name="Google Shape;162;p11"/>
            <p:cNvSpPr/>
            <p:nvPr/>
          </p:nvSpPr>
          <p:spPr>
            <a:xfrm>
              <a:off x="702075" y="2559900"/>
              <a:ext cx="172125" cy="984225"/>
            </a:xfrm>
            <a:custGeom>
              <a:rect b="b" l="l" r="r" t="t"/>
              <a:pathLst>
                <a:path extrusionOk="0" h="39369" w="6885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205875" y="2444675"/>
              <a:ext cx="326975" cy="1384125"/>
            </a:xfrm>
            <a:custGeom>
              <a:rect b="b" l="l" r="r" t="t"/>
              <a:pathLst>
                <a:path extrusionOk="0" h="55365" w="13079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4" name="Google Shape;164;p11"/>
            <p:cNvSpPr/>
            <p:nvPr/>
          </p:nvSpPr>
          <p:spPr>
            <a:xfrm>
              <a:off x="205875" y="704500"/>
              <a:ext cx="328325" cy="1557975"/>
            </a:xfrm>
            <a:custGeom>
              <a:rect b="b" l="l" r="r" t="t"/>
              <a:pathLst>
                <a:path extrusionOk="0" h="62319" w="13133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705850" y="969700"/>
              <a:ext cx="166350" cy="1395150"/>
            </a:xfrm>
            <a:custGeom>
              <a:rect b="b" l="l" r="r" t="t"/>
              <a:pathLst>
                <a:path extrusionOk="0" h="55806" w="6654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204284" y="2386009"/>
              <a:ext cx="408766" cy="41651"/>
            </a:xfrm>
            <a:custGeom>
              <a:rect b="b" l="l" r="r" t="t"/>
              <a:pathLst>
                <a:path extrusionOk="0" h="409" w="4014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204284" y="2350265"/>
              <a:ext cx="408766" cy="42058"/>
            </a:xfrm>
            <a:custGeom>
              <a:rect b="b" l="l" r="r" t="t"/>
              <a:pathLst>
                <a:path extrusionOk="0" h="413" w="4014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204284" y="2314928"/>
              <a:ext cx="408766" cy="41752"/>
            </a:xfrm>
            <a:custGeom>
              <a:rect b="b" l="l" r="r" t="t"/>
              <a:pathLst>
                <a:path extrusionOk="0" h="410" w="4014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204284" y="2279183"/>
              <a:ext cx="408766" cy="42160"/>
            </a:xfrm>
            <a:custGeom>
              <a:rect b="b" l="l" r="r" t="t"/>
              <a:pathLst>
                <a:path extrusionOk="0" h="414" w="4014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201025" y="652447"/>
              <a:ext cx="415283" cy="3216458"/>
            </a:xfrm>
            <a:custGeom>
              <a:rect b="b" l="l" r="r" t="t"/>
              <a:pathLst>
                <a:path extrusionOk="0" h="31585" w="4078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701653" y="3615175"/>
              <a:ext cx="234933" cy="20774"/>
            </a:xfrm>
            <a:custGeom>
              <a:rect b="b" l="l" r="r" t="t"/>
              <a:pathLst>
                <a:path extrusionOk="0" h="204" w="2307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701653" y="250566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701653" y="2475829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701653" y="244558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701653" y="241584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701653" y="2385602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701653" y="235576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698293" y="920786"/>
              <a:ext cx="241654" cy="2718383"/>
            </a:xfrm>
            <a:custGeom>
              <a:rect b="b" l="l" r="r" t="t"/>
              <a:pathLst>
                <a:path extrusionOk="0" h="26694" w="2373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870295" y="1047471"/>
              <a:ext cx="69655" cy="2490069"/>
            </a:xfrm>
            <a:custGeom>
              <a:rect b="b" l="l" r="r" t="t"/>
              <a:pathLst>
                <a:path extrusionOk="0" h="24452" w="684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01025" y="3531975"/>
              <a:ext cx="740340" cy="336972"/>
            </a:xfrm>
            <a:custGeom>
              <a:rect b="b" l="l" r="r" t="t"/>
              <a:pathLst>
                <a:path extrusionOk="0" h="3309" w="727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27920" y="871803"/>
              <a:ext cx="88393" cy="2809322"/>
            </a:xfrm>
            <a:custGeom>
              <a:rect b="b" l="l" r="r" t="t"/>
              <a:pathLst>
                <a:path extrusionOk="0" h="27587" w="868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07237" y="2200056"/>
              <a:ext cx="405812" cy="317827"/>
            </a:xfrm>
            <a:custGeom>
              <a:rect b="b" l="l" r="r" t="t"/>
              <a:pathLst>
                <a:path extrusionOk="0" h="3121" w="3985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03877" y="2196492"/>
              <a:ext cx="412839" cy="324650"/>
            </a:xfrm>
            <a:custGeom>
              <a:rect b="b" l="l" r="r" t="t"/>
              <a:pathLst>
                <a:path extrusionOk="0" h="3188" w="4054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03877" y="2161256"/>
              <a:ext cx="412432" cy="339722"/>
            </a:xfrm>
            <a:custGeom>
              <a:rect b="b" l="l" r="r" t="t"/>
              <a:pathLst>
                <a:path extrusionOk="0" h="3336" w="405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701653" y="2456684"/>
              <a:ext cx="233100" cy="140329"/>
            </a:xfrm>
            <a:custGeom>
              <a:rect b="b" l="l" r="r" t="t"/>
              <a:pathLst>
                <a:path extrusionOk="0" h="1378" w="2289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698293" y="2453221"/>
              <a:ext cx="240127" cy="147457"/>
            </a:xfrm>
            <a:custGeom>
              <a:rect b="b" l="l" r="r" t="t"/>
              <a:pathLst>
                <a:path extrusionOk="0" h="1448" w="2358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698293" y="2307290"/>
              <a:ext cx="240942" cy="273936"/>
            </a:xfrm>
            <a:custGeom>
              <a:rect b="b" l="l" r="r" t="t"/>
              <a:pathLst>
                <a:path extrusionOk="0" h="2690" w="2366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204284" y="656113"/>
              <a:ext cx="408766" cy="220575"/>
            </a:xfrm>
            <a:custGeom>
              <a:rect b="b" l="l" r="r" t="t"/>
              <a:pathLst>
                <a:path extrusionOk="0" h="2166" w="4014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201025" y="652651"/>
              <a:ext cx="416811" cy="227398"/>
            </a:xfrm>
            <a:custGeom>
              <a:rect b="b" l="l" r="r" t="t"/>
              <a:pathLst>
                <a:path extrusionOk="0" h="2233" w="4093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01653" y="924452"/>
              <a:ext cx="233813" cy="130043"/>
            </a:xfrm>
            <a:custGeom>
              <a:rect b="b" l="l" r="r" t="t"/>
              <a:pathLst>
                <a:path extrusionOk="0" h="1277" w="2296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698293" y="920888"/>
              <a:ext cx="240942" cy="136968"/>
            </a:xfrm>
            <a:custGeom>
              <a:rect b="b" l="l" r="r" t="t"/>
              <a:pathLst>
                <a:path extrusionOk="0" h="1345" w="2366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1025" y="3531975"/>
              <a:ext cx="1189433" cy="391454"/>
            </a:xfrm>
            <a:custGeom>
              <a:rect b="b" l="l" r="r" t="t"/>
              <a:pathLst>
                <a:path extrusionOk="0" h="3844" w="1168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00618" y="3531975"/>
              <a:ext cx="1189840" cy="336972"/>
            </a:xfrm>
            <a:custGeom>
              <a:rect b="b" l="l" r="r" t="t"/>
              <a:pathLst>
                <a:path extrusionOk="0" h="3309" w="11684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1451375" y="1285250"/>
            <a:ext cx="7092550" cy="2538000"/>
          </a:xfrm>
          <a:custGeom>
            <a:rect b="b" l="l" r="r" t="t"/>
            <a:pathLst>
              <a:path extrusionOk="0" h="101520" w="283702">
                <a:moveTo>
                  <a:pt x="0" y="0"/>
                </a:moveTo>
                <a:lnTo>
                  <a:pt x="675" y="54699"/>
                </a:lnTo>
                <a:lnTo>
                  <a:pt x="63928" y="101520"/>
                </a:lnTo>
                <a:lnTo>
                  <a:pt x="222848" y="100845"/>
                </a:lnTo>
                <a:lnTo>
                  <a:pt x="283702" y="98907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sp>
        <p:nvSpPr>
          <p:cNvPr id="209" name="Google Shape;209;p11"/>
          <p:cNvSpPr txBox="1"/>
          <p:nvPr>
            <p:ph hasCustomPrompt="1" type="title"/>
          </p:nvPr>
        </p:nvSpPr>
        <p:spPr>
          <a:xfrm>
            <a:off x="2234150" y="1229013"/>
            <a:ext cx="46758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0" name="Google Shape;210;p11"/>
          <p:cNvSpPr txBox="1"/>
          <p:nvPr>
            <p:ph idx="1" type="subTitle"/>
          </p:nvPr>
        </p:nvSpPr>
        <p:spPr>
          <a:xfrm>
            <a:off x="2234050" y="2740150"/>
            <a:ext cx="4675800" cy="4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/>
          <p:nvPr/>
        </p:nvSpPr>
        <p:spPr>
          <a:xfrm flipH="1">
            <a:off x="-22875" y="0"/>
            <a:ext cx="8109600" cy="37809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"/>
          <p:cNvSpPr/>
          <p:nvPr/>
        </p:nvSpPr>
        <p:spPr>
          <a:xfrm flipH="1" rot="-5400000">
            <a:off x="4547207" y="-764296"/>
            <a:ext cx="3805" cy="9144078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"/>
          <p:cNvSpPr/>
          <p:nvPr/>
        </p:nvSpPr>
        <p:spPr>
          <a:xfrm flipH="1">
            <a:off x="8290302" y="3981218"/>
            <a:ext cx="828864" cy="3364"/>
          </a:xfrm>
          <a:custGeom>
            <a:rect b="b" l="l" r="r" t="t"/>
            <a:pathLst>
              <a:path extrusionOk="0" h="27" w="6653">
                <a:moveTo>
                  <a:pt x="1" y="0"/>
                </a:moveTo>
                <a:lnTo>
                  <a:pt x="1" y="26"/>
                </a:lnTo>
                <a:lnTo>
                  <a:pt x="6653" y="26"/>
                </a:lnTo>
                <a:lnTo>
                  <a:pt x="66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"/>
          <p:cNvSpPr txBox="1"/>
          <p:nvPr>
            <p:ph type="title"/>
          </p:nvPr>
        </p:nvSpPr>
        <p:spPr>
          <a:xfrm>
            <a:off x="2594984" y="2110575"/>
            <a:ext cx="4419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13"/>
          <p:cNvSpPr txBox="1"/>
          <p:nvPr>
            <p:ph hasCustomPrompt="1" idx="2" type="title"/>
          </p:nvPr>
        </p:nvSpPr>
        <p:spPr>
          <a:xfrm>
            <a:off x="6085426" y="1053775"/>
            <a:ext cx="92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/>
          <p:nvPr>
            <p:ph idx="1" type="subTitle"/>
          </p:nvPr>
        </p:nvSpPr>
        <p:spPr>
          <a:xfrm>
            <a:off x="3431084" y="2991650"/>
            <a:ext cx="35838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3"/>
          <p:cNvSpPr/>
          <p:nvPr/>
        </p:nvSpPr>
        <p:spPr>
          <a:xfrm flipH="1" rot="-5400000">
            <a:off x="8713940" y="3690331"/>
            <a:ext cx="5416" cy="854904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14889" y="4123254"/>
            <a:ext cx="7666294" cy="84181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221" name="Google Shape;221;p13"/>
          <p:cNvGrpSpPr/>
          <p:nvPr/>
        </p:nvGrpSpPr>
        <p:grpSpPr>
          <a:xfrm>
            <a:off x="-91950" y="3984627"/>
            <a:ext cx="9293682" cy="1171032"/>
            <a:chOff x="11400" y="4567840"/>
            <a:chExt cx="9132942" cy="587543"/>
          </a:xfrm>
        </p:grpSpPr>
        <p:sp>
          <p:nvSpPr>
            <p:cNvPr id="222" name="Google Shape;222;p13"/>
            <p:cNvSpPr/>
            <p:nvPr/>
          </p:nvSpPr>
          <p:spPr>
            <a:xfrm>
              <a:off x="15925" y="4567840"/>
              <a:ext cx="9128402" cy="4526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15940" y="4721960"/>
              <a:ext cx="9128402" cy="6666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015616" y="4568556"/>
              <a:ext cx="254197" cy="153124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463543" y="4723719"/>
              <a:ext cx="7253" cy="206446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3"/>
          <p:cNvSpPr/>
          <p:nvPr/>
        </p:nvSpPr>
        <p:spPr>
          <a:xfrm flipH="1">
            <a:off x="8340932" y="-5700"/>
            <a:ext cx="861068" cy="4297428"/>
          </a:xfrm>
          <a:custGeom>
            <a:rect b="b" l="l" r="r" t="t"/>
            <a:pathLst>
              <a:path extrusionOk="0" h="33033" w="6637">
                <a:moveTo>
                  <a:pt x="0" y="1"/>
                </a:moveTo>
                <a:lnTo>
                  <a:pt x="0" y="33033"/>
                </a:lnTo>
                <a:lnTo>
                  <a:pt x="6636" y="33033"/>
                </a:lnTo>
                <a:lnTo>
                  <a:pt x="6636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"/>
          <p:cNvSpPr/>
          <p:nvPr/>
        </p:nvSpPr>
        <p:spPr>
          <a:xfrm flipH="1">
            <a:off x="8086726" y="-40050"/>
            <a:ext cx="254199" cy="4331803"/>
          </a:xfrm>
          <a:custGeom>
            <a:rect b="b" l="l" r="r" t="t"/>
            <a:pathLst>
              <a:path extrusionOk="0" h="33059" w="2113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"/>
          <p:cNvSpPr/>
          <p:nvPr/>
        </p:nvSpPr>
        <p:spPr>
          <a:xfrm flipH="1">
            <a:off x="-159581" y="3780951"/>
            <a:ext cx="9355210" cy="510799"/>
          </a:xfrm>
          <a:custGeom>
            <a:rect b="b" l="l" r="r" t="t"/>
            <a:pathLst>
              <a:path extrusionOk="0" h="4100" w="73321">
                <a:moveTo>
                  <a:pt x="8738" y="0"/>
                </a:moveTo>
                <a:lnTo>
                  <a:pt x="6679" y="2011"/>
                </a:lnTo>
                <a:lnTo>
                  <a:pt x="1" y="2011"/>
                </a:lnTo>
                <a:lnTo>
                  <a:pt x="1" y="4100"/>
                </a:lnTo>
                <a:lnTo>
                  <a:pt x="6653" y="4100"/>
                </a:lnTo>
                <a:lnTo>
                  <a:pt x="8774" y="2086"/>
                </a:lnTo>
                <a:lnTo>
                  <a:pt x="73321" y="2086"/>
                </a:lnTo>
                <a:lnTo>
                  <a:pt x="7332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7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 flipH="1">
            <a:off x="-105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4"/>
          <p:cNvSpPr/>
          <p:nvPr/>
        </p:nvSpPr>
        <p:spPr>
          <a:xfrm flipH="1">
            <a:off x="2620050" y="4275041"/>
            <a:ext cx="6523950" cy="77742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235" name="Google Shape;235;p14"/>
          <p:cNvGrpSpPr/>
          <p:nvPr/>
        </p:nvGrpSpPr>
        <p:grpSpPr>
          <a:xfrm flipH="1">
            <a:off x="-332" y="4244043"/>
            <a:ext cx="9132932" cy="911497"/>
            <a:chOff x="11400" y="4480100"/>
            <a:chExt cx="9132932" cy="675283"/>
          </a:xfrm>
        </p:grpSpPr>
        <p:sp>
          <p:nvSpPr>
            <p:cNvPr id="236" name="Google Shape;236;p14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14"/>
          <p:cNvSpPr/>
          <p:nvPr/>
        </p:nvSpPr>
        <p:spPr>
          <a:xfrm flipH="1">
            <a:off x="-257" y="-3575"/>
            <a:ext cx="1469833" cy="5202157"/>
          </a:xfrm>
          <a:custGeom>
            <a:rect b="b" l="l" r="r" t="t"/>
            <a:pathLst>
              <a:path extrusionOk="0" h="206026" w="57309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44" name="Google Shape;244;p14"/>
          <p:cNvGrpSpPr/>
          <p:nvPr/>
        </p:nvGrpSpPr>
        <p:grpSpPr>
          <a:xfrm>
            <a:off x="1395100" y="-54925"/>
            <a:ext cx="849825" cy="4607878"/>
            <a:chOff x="1395100" y="-54933"/>
            <a:chExt cx="849825" cy="4580851"/>
          </a:xfrm>
        </p:grpSpPr>
        <p:sp>
          <p:nvSpPr>
            <p:cNvPr id="245" name="Google Shape;245;p14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14"/>
          <p:cNvGrpSpPr/>
          <p:nvPr/>
        </p:nvGrpSpPr>
        <p:grpSpPr>
          <a:xfrm flipH="1">
            <a:off x="-475008" y="-426131"/>
            <a:ext cx="2032256" cy="4519063"/>
            <a:chOff x="3193654" y="1011280"/>
            <a:chExt cx="1126902" cy="2505857"/>
          </a:xfrm>
        </p:grpSpPr>
        <p:grpSp>
          <p:nvGrpSpPr>
            <p:cNvPr id="248" name="Google Shape;248;p14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rect b="b" l="l" r="r" t="t"/>
                <a:pathLst>
                  <a:path extrusionOk="0" h="2169" w="9279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rect b="b" l="l" r="r" t="t"/>
                <a:pathLst>
                  <a:path extrusionOk="0" h="2691" w="11511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rect b="b" l="l" r="r" t="t"/>
                <a:pathLst>
                  <a:path extrusionOk="0" h="2253" w="6821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14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253" name="Google Shape;253;p14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rect b="b" l="l" r="r" t="t"/>
                <a:pathLst>
                  <a:path extrusionOk="0" h="10284" w="1227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rect b="b" l="l" r="r" t="t"/>
                <a:pathLst>
                  <a:path extrusionOk="0" h="7629" w="3702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rect b="b" l="l" r="r" t="t"/>
                <a:pathLst>
                  <a:path extrusionOk="0" h="10324" w="3702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rect b="b" l="l" r="r" t="t"/>
                <a:pathLst>
                  <a:path extrusionOk="0" h="8637" w="2261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rect b="b" l="l" r="r" t="t"/>
                <a:pathLst>
                  <a:path extrusionOk="0" h="12199" w="3702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rect b="b" l="l" r="r" t="t"/>
                <a:pathLst>
                  <a:path extrusionOk="0" h="7629" w="55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rect b="b" l="l" r="r" t="t"/>
                <a:pathLst>
                  <a:path extrusionOk="0" h="8639" w="55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4" name="Google Shape;314;p14"/>
            <p:cNvSpPr/>
            <p:nvPr/>
          </p:nvSpPr>
          <p:spPr>
            <a:xfrm>
              <a:off x="3320484" y="1011280"/>
              <a:ext cx="982916" cy="2363553"/>
            </a:xfrm>
            <a:custGeom>
              <a:rect b="b" l="l" r="r" t="t"/>
              <a:pathLst>
                <a:path extrusionOk="0" h="65709" w="27326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3286385" y="2007508"/>
              <a:ext cx="76544" cy="1158414"/>
            </a:xfrm>
            <a:custGeom>
              <a:rect b="b" l="l" r="r" t="t"/>
              <a:pathLst>
                <a:path extrusionOk="0" h="32205" w="2128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320484" y="1635038"/>
              <a:ext cx="377901" cy="1526243"/>
            </a:xfrm>
            <a:custGeom>
              <a:rect b="b" l="l" r="r" t="t"/>
              <a:pathLst>
                <a:path extrusionOk="0" h="42431" w="10506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806294" y="1011280"/>
              <a:ext cx="497105" cy="584009"/>
            </a:xfrm>
            <a:custGeom>
              <a:rect b="b" l="l" r="r" t="t"/>
              <a:pathLst>
                <a:path extrusionOk="0" h="16236" w="1382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fill="none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fill="none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3320448" y="2503392"/>
              <a:ext cx="377793" cy="142297"/>
            </a:xfrm>
            <a:custGeom>
              <a:rect b="b" l="l" r="r" t="t"/>
              <a:pathLst>
                <a:path extrusionOk="0" h="3956" w="10503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3287608" y="3190565"/>
              <a:ext cx="883171" cy="326572"/>
            </a:xfrm>
            <a:custGeom>
              <a:rect b="b" l="l" r="r" t="t"/>
              <a:pathLst>
                <a:path extrusionOk="0" h="9079" w="24553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3806474" y="2403539"/>
              <a:ext cx="493365" cy="183591"/>
            </a:xfrm>
            <a:custGeom>
              <a:rect b="b" l="l" r="r" t="t"/>
              <a:pathLst>
                <a:path extrusionOk="0" h="5104" w="13716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3732843" y="1596586"/>
              <a:ext cx="34675" cy="1663001"/>
            </a:xfrm>
            <a:custGeom>
              <a:rect b="b" l="l" r="r" t="t"/>
              <a:pathLst>
                <a:path extrusionOk="0" fill="none" h="46233" w="964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3193906" y="3160890"/>
              <a:ext cx="992952" cy="237150"/>
            </a:xfrm>
            <a:custGeom>
              <a:rect b="b" l="l" r="r" t="t"/>
              <a:pathLst>
                <a:path extrusionOk="0" h="6593" w="27605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fill="none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3320448" y="2601699"/>
              <a:ext cx="377793" cy="46545"/>
            </a:xfrm>
            <a:custGeom>
              <a:rect b="b" l="l" r="r" t="t"/>
              <a:pathLst>
                <a:path extrusionOk="0" h="1294" w="10503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806510" y="2534579"/>
              <a:ext cx="514047" cy="56833"/>
            </a:xfrm>
            <a:custGeom>
              <a:rect b="b" l="l" r="r" t="t"/>
              <a:pathLst>
                <a:path extrusionOk="0" h="1580" w="14291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14"/>
          <p:cNvGrpSpPr/>
          <p:nvPr/>
        </p:nvGrpSpPr>
        <p:grpSpPr>
          <a:xfrm>
            <a:off x="1328800" y="1399175"/>
            <a:ext cx="7795075" cy="2848350"/>
            <a:chOff x="1328800" y="1399175"/>
            <a:chExt cx="7795075" cy="2848350"/>
          </a:xfrm>
        </p:grpSpPr>
        <p:sp>
          <p:nvSpPr>
            <p:cNvPr id="340" name="Google Shape;340;p14"/>
            <p:cNvSpPr/>
            <p:nvPr/>
          </p:nvSpPr>
          <p:spPr>
            <a:xfrm>
              <a:off x="1328800" y="1399175"/>
              <a:ext cx="7795075" cy="2847300"/>
            </a:xfrm>
            <a:custGeom>
              <a:rect b="b" l="l" r="r" t="t"/>
              <a:pathLst>
                <a:path extrusionOk="0" h="113892" w="311803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  <p:sp>
          <p:nvSpPr>
            <p:cNvPr id="341" name="Google Shape;341;p14"/>
            <p:cNvSpPr/>
            <p:nvPr/>
          </p:nvSpPr>
          <p:spPr>
            <a:xfrm>
              <a:off x="1333150" y="2525300"/>
              <a:ext cx="3380625" cy="1722225"/>
            </a:xfrm>
            <a:custGeom>
              <a:rect b="b" l="l" r="r" t="t"/>
              <a:pathLst>
                <a:path extrusionOk="0" h="68889" w="135225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42" name="Google Shape;342;p14"/>
          <p:cNvSpPr txBox="1"/>
          <p:nvPr>
            <p:ph type="title"/>
          </p:nvPr>
        </p:nvSpPr>
        <p:spPr>
          <a:xfrm>
            <a:off x="4446650" y="996700"/>
            <a:ext cx="3984000" cy="155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F59A93">
                  <a:alpha val="38823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5"/>
          <p:cNvSpPr txBox="1"/>
          <p:nvPr>
            <p:ph type="title"/>
          </p:nvPr>
        </p:nvSpPr>
        <p:spPr>
          <a:xfrm>
            <a:off x="713222" y="539500"/>
            <a:ext cx="47499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flipH="1">
            <a:off x="-950" y="0"/>
            <a:ext cx="6934200" cy="42441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>
            <a:off x="0" y="4275041"/>
            <a:ext cx="6523950" cy="77742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351" name="Google Shape;351;p16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352" name="Google Shape;352;p16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16"/>
          <p:cNvSpPr/>
          <p:nvPr/>
        </p:nvSpPr>
        <p:spPr>
          <a:xfrm flipH="1">
            <a:off x="-197300" y="321200"/>
            <a:ext cx="7941000" cy="39228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>
            <a:off x="7743700" y="-33400"/>
            <a:ext cx="1465105" cy="5243362"/>
          </a:xfrm>
          <a:custGeom>
            <a:rect b="b" l="l" r="r" t="t"/>
            <a:pathLst>
              <a:path extrusionOk="0" h="206026" w="57309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61" name="Google Shape;361;p16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362" name="Google Shape;362;p16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365" name="Google Shape;365;p16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366" name="Google Shape;366;p16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rect b="b" l="l" r="r" t="t"/>
                <a:pathLst>
                  <a:path extrusionOk="0" h="2169" w="9279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rect b="b" l="l" r="r" t="t"/>
                <a:pathLst>
                  <a:path extrusionOk="0" h="2691" w="11511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rect b="b" l="l" r="r" t="t"/>
                <a:pathLst>
                  <a:path extrusionOk="0" h="2253" w="6821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16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370" name="Google Shape;370;p16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rect b="b" l="l" r="r" t="t"/>
                <a:pathLst>
                  <a:path extrusionOk="0" h="10284" w="1227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rect b="b" l="l" r="r" t="t"/>
                <a:pathLst>
                  <a:path extrusionOk="0" h="7629" w="3702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rect b="b" l="l" r="r" t="t"/>
                <a:pathLst>
                  <a:path extrusionOk="0" h="10324" w="3702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rect b="b" l="l" r="r" t="t"/>
                <a:pathLst>
                  <a:path extrusionOk="0" h="8637" w="2261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rect b="b" l="l" r="r" t="t"/>
                <a:pathLst>
                  <a:path extrusionOk="0" h="12199" w="3702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rect b="b" l="l" r="r" t="t"/>
                <a:pathLst>
                  <a:path extrusionOk="0" h="7629" w="55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rect b="b" l="l" r="r" t="t"/>
                <a:pathLst>
                  <a:path extrusionOk="0" h="8639" w="55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16"/>
            <p:cNvSpPr/>
            <p:nvPr/>
          </p:nvSpPr>
          <p:spPr>
            <a:xfrm>
              <a:off x="3320484" y="1011280"/>
              <a:ext cx="982916" cy="2363553"/>
            </a:xfrm>
            <a:custGeom>
              <a:rect b="b" l="l" r="r" t="t"/>
              <a:pathLst>
                <a:path extrusionOk="0" h="65709" w="27326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286385" y="2007508"/>
              <a:ext cx="76544" cy="1158414"/>
            </a:xfrm>
            <a:custGeom>
              <a:rect b="b" l="l" r="r" t="t"/>
              <a:pathLst>
                <a:path extrusionOk="0" h="32205" w="2128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3320484" y="1635038"/>
              <a:ext cx="377901" cy="1526243"/>
            </a:xfrm>
            <a:custGeom>
              <a:rect b="b" l="l" r="r" t="t"/>
              <a:pathLst>
                <a:path extrusionOk="0" h="42431" w="10506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806294" y="1011280"/>
              <a:ext cx="497105" cy="584009"/>
            </a:xfrm>
            <a:custGeom>
              <a:rect b="b" l="l" r="r" t="t"/>
              <a:pathLst>
                <a:path extrusionOk="0" h="16236" w="1382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fill="none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fill="none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20448" y="2503392"/>
              <a:ext cx="377793" cy="142297"/>
            </a:xfrm>
            <a:custGeom>
              <a:rect b="b" l="l" r="r" t="t"/>
              <a:pathLst>
                <a:path extrusionOk="0" h="3956" w="10503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287608" y="3190565"/>
              <a:ext cx="883171" cy="326572"/>
            </a:xfrm>
            <a:custGeom>
              <a:rect b="b" l="l" r="r" t="t"/>
              <a:pathLst>
                <a:path extrusionOk="0" h="9079" w="24553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806474" y="2403539"/>
              <a:ext cx="493365" cy="183591"/>
            </a:xfrm>
            <a:custGeom>
              <a:rect b="b" l="l" r="r" t="t"/>
              <a:pathLst>
                <a:path extrusionOk="0" h="5104" w="13716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732843" y="1596586"/>
              <a:ext cx="34675" cy="1663001"/>
            </a:xfrm>
            <a:custGeom>
              <a:rect b="b" l="l" r="r" t="t"/>
              <a:pathLst>
                <a:path extrusionOk="0" fill="none" h="46233" w="964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193906" y="3160890"/>
              <a:ext cx="992952" cy="237150"/>
            </a:xfrm>
            <a:custGeom>
              <a:rect b="b" l="l" r="r" t="t"/>
              <a:pathLst>
                <a:path extrusionOk="0" h="6593" w="27605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fill="none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20448" y="2601699"/>
              <a:ext cx="377793" cy="46545"/>
            </a:xfrm>
            <a:custGeom>
              <a:rect b="b" l="l" r="r" t="t"/>
              <a:pathLst>
                <a:path extrusionOk="0" h="1294" w="10503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806510" y="2534579"/>
              <a:ext cx="514047" cy="56833"/>
            </a:xfrm>
            <a:custGeom>
              <a:rect b="b" l="l" r="r" t="t"/>
              <a:pathLst>
                <a:path extrusionOk="0" h="1580" w="14291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16"/>
          <p:cNvSpPr txBox="1"/>
          <p:nvPr>
            <p:ph hasCustomPrompt="1" type="title"/>
          </p:nvPr>
        </p:nvSpPr>
        <p:spPr>
          <a:xfrm>
            <a:off x="761125" y="539500"/>
            <a:ext cx="4470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7" name="Google Shape;457;p16"/>
          <p:cNvSpPr txBox="1"/>
          <p:nvPr>
            <p:ph idx="1" type="subTitle"/>
          </p:nvPr>
        </p:nvSpPr>
        <p:spPr>
          <a:xfrm>
            <a:off x="883075" y="2050628"/>
            <a:ext cx="4226100" cy="4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/>
          <p:nvPr/>
        </p:nvSpPr>
        <p:spPr>
          <a:xfrm>
            <a:off x="2225" y="0"/>
            <a:ext cx="91461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>
            <a:off x="0" y="0"/>
            <a:ext cx="9184325" cy="5173050"/>
          </a:xfrm>
          <a:custGeom>
            <a:rect b="b" l="l" r="r" t="t"/>
            <a:pathLst>
              <a:path extrusionOk="0" h="206922" w="367373">
                <a:moveTo>
                  <a:pt x="0" y="229"/>
                </a:moveTo>
                <a:lnTo>
                  <a:pt x="28003" y="0"/>
                </a:lnTo>
                <a:lnTo>
                  <a:pt x="367373" y="173166"/>
                </a:lnTo>
                <a:lnTo>
                  <a:pt x="142097" y="206922"/>
                </a:lnTo>
                <a:lnTo>
                  <a:pt x="231" y="3173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461" name="Google Shape;461;p17"/>
          <p:cNvSpPr txBox="1"/>
          <p:nvPr>
            <p:ph hasCustomPrompt="1" type="title"/>
          </p:nvPr>
        </p:nvSpPr>
        <p:spPr>
          <a:xfrm>
            <a:off x="1380500" y="1400912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2" name="Google Shape;462;p17"/>
          <p:cNvSpPr txBox="1"/>
          <p:nvPr>
            <p:ph idx="1" type="subTitle"/>
          </p:nvPr>
        </p:nvSpPr>
        <p:spPr>
          <a:xfrm>
            <a:off x="2124875" y="2005430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17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17"/>
          <p:cNvSpPr txBox="1"/>
          <p:nvPr>
            <p:ph idx="3" type="subTitle"/>
          </p:nvPr>
        </p:nvSpPr>
        <p:spPr>
          <a:xfrm>
            <a:off x="2124875" y="1344975"/>
            <a:ext cx="21762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5" name="Google Shape;465;p17"/>
          <p:cNvSpPr txBox="1"/>
          <p:nvPr>
            <p:ph hasCustomPrompt="1" idx="4" type="title"/>
          </p:nvPr>
        </p:nvSpPr>
        <p:spPr>
          <a:xfrm>
            <a:off x="1380500" y="2871809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6" name="Google Shape;466;p17"/>
          <p:cNvSpPr txBox="1"/>
          <p:nvPr>
            <p:ph idx="5" type="subTitle"/>
          </p:nvPr>
        </p:nvSpPr>
        <p:spPr>
          <a:xfrm>
            <a:off x="2124875" y="3461826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17"/>
          <p:cNvSpPr txBox="1"/>
          <p:nvPr>
            <p:ph idx="6" type="subTitle"/>
          </p:nvPr>
        </p:nvSpPr>
        <p:spPr>
          <a:xfrm>
            <a:off x="2124875" y="2777376"/>
            <a:ext cx="21762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8" name="Google Shape;468;p17"/>
          <p:cNvSpPr txBox="1"/>
          <p:nvPr>
            <p:ph hasCustomPrompt="1" idx="7" type="title"/>
          </p:nvPr>
        </p:nvSpPr>
        <p:spPr>
          <a:xfrm>
            <a:off x="4842900" y="1400912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7"/>
          <p:cNvSpPr txBox="1"/>
          <p:nvPr>
            <p:ph idx="8" type="subTitle"/>
          </p:nvPr>
        </p:nvSpPr>
        <p:spPr>
          <a:xfrm>
            <a:off x="5587275" y="2005430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7"/>
          <p:cNvSpPr txBox="1"/>
          <p:nvPr>
            <p:ph idx="9" type="subTitle"/>
          </p:nvPr>
        </p:nvSpPr>
        <p:spPr>
          <a:xfrm>
            <a:off x="5587275" y="1344975"/>
            <a:ext cx="21762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1" name="Google Shape;471;p17"/>
          <p:cNvSpPr txBox="1"/>
          <p:nvPr>
            <p:ph hasCustomPrompt="1" idx="13" type="title"/>
          </p:nvPr>
        </p:nvSpPr>
        <p:spPr>
          <a:xfrm>
            <a:off x="4842900" y="2871809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/>
          <p:nvPr>
            <p:ph idx="14" type="subTitle"/>
          </p:nvPr>
        </p:nvSpPr>
        <p:spPr>
          <a:xfrm>
            <a:off x="5587275" y="3461826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17"/>
          <p:cNvSpPr txBox="1"/>
          <p:nvPr>
            <p:ph idx="15" type="subTitle"/>
          </p:nvPr>
        </p:nvSpPr>
        <p:spPr>
          <a:xfrm>
            <a:off x="5587275" y="2777376"/>
            <a:ext cx="21762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74" name="Google Shape;474;p17"/>
          <p:cNvGrpSpPr/>
          <p:nvPr/>
        </p:nvGrpSpPr>
        <p:grpSpPr>
          <a:xfrm>
            <a:off x="-1900" y="4311940"/>
            <a:ext cx="9146015" cy="831549"/>
            <a:chOff x="-24849" y="3699650"/>
            <a:chExt cx="9204000" cy="1183363"/>
          </a:xfrm>
        </p:grpSpPr>
        <p:sp>
          <p:nvSpPr>
            <p:cNvPr id="475" name="Google Shape;475;p17"/>
            <p:cNvSpPr/>
            <p:nvPr/>
          </p:nvSpPr>
          <p:spPr>
            <a:xfrm>
              <a:off x="-24849" y="3707313"/>
              <a:ext cx="9204000" cy="117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17"/>
          <p:cNvSpPr/>
          <p:nvPr/>
        </p:nvSpPr>
        <p:spPr>
          <a:xfrm>
            <a:off x="6100" y="0"/>
            <a:ext cx="9144000" cy="43281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8"/>
          <p:cNvSpPr/>
          <p:nvPr/>
        </p:nvSpPr>
        <p:spPr>
          <a:xfrm>
            <a:off x="0" y="4503174"/>
            <a:ext cx="6523950" cy="57598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481" name="Google Shape;481;p18"/>
          <p:cNvGrpSpPr/>
          <p:nvPr/>
        </p:nvGrpSpPr>
        <p:grpSpPr>
          <a:xfrm>
            <a:off x="11400" y="4480100"/>
            <a:ext cx="9132932" cy="675283"/>
            <a:chOff x="11400" y="4480100"/>
            <a:chExt cx="9132932" cy="675283"/>
          </a:xfrm>
        </p:grpSpPr>
        <p:sp>
          <p:nvSpPr>
            <p:cNvPr id="482" name="Google Shape;482;p18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18"/>
          <p:cNvSpPr/>
          <p:nvPr/>
        </p:nvSpPr>
        <p:spPr>
          <a:xfrm flipH="1">
            <a:off x="-197299" y="321200"/>
            <a:ext cx="7941000" cy="41589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>
            <a:off x="7743700" y="-3575"/>
            <a:ext cx="1400632" cy="5150650"/>
          </a:xfrm>
          <a:custGeom>
            <a:rect b="b" l="l" r="r" t="t"/>
            <a:pathLst>
              <a:path extrusionOk="0" h="206026" w="57309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1" name="Google Shape;491;p18"/>
          <p:cNvSpPr txBox="1"/>
          <p:nvPr>
            <p:ph hasCustomPrompt="1" type="title"/>
          </p:nvPr>
        </p:nvSpPr>
        <p:spPr>
          <a:xfrm>
            <a:off x="3398491" y="1319500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2" name="Google Shape;492;p18"/>
          <p:cNvSpPr txBox="1"/>
          <p:nvPr>
            <p:ph idx="1" type="subTitle"/>
          </p:nvPr>
        </p:nvSpPr>
        <p:spPr>
          <a:xfrm>
            <a:off x="1004076" y="1868521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18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4" name="Google Shape;494;p18"/>
          <p:cNvSpPr txBox="1"/>
          <p:nvPr>
            <p:ph idx="3" type="subTitle"/>
          </p:nvPr>
        </p:nvSpPr>
        <p:spPr>
          <a:xfrm>
            <a:off x="1004076" y="1229800"/>
            <a:ext cx="21762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5" name="Google Shape;495;p18"/>
          <p:cNvSpPr txBox="1"/>
          <p:nvPr>
            <p:ph hasCustomPrompt="1" idx="4" type="title"/>
          </p:nvPr>
        </p:nvSpPr>
        <p:spPr>
          <a:xfrm>
            <a:off x="3398491" y="2636505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6" name="Google Shape;496;p18"/>
          <p:cNvSpPr txBox="1"/>
          <p:nvPr>
            <p:ph idx="5" type="subTitle"/>
          </p:nvPr>
        </p:nvSpPr>
        <p:spPr>
          <a:xfrm>
            <a:off x="1004076" y="3191997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8"/>
          <p:cNvSpPr txBox="1"/>
          <p:nvPr>
            <p:ph idx="6" type="subTitle"/>
          </p:nvPr>
        </p:nvSpPr>
        <p:spPr>
          <a:xfrm>
            <a:off x="1004076" y="2546805"/>
            <a:ext cx="21762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8" name="Google Shape;498;p18"/>
          <p:cNvSpPr txBox="1"/>
          <p:nvPr>
            <p:ph hasCustomPrompt="1" idx="7" type="title"/>
          </p:nvPr>
        </p:nvSpPr>
        <p:spPr>
          <a:xfrm>
            <a:off x="4315409" y="1978002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9" name="Google Shape;499;p18"/>
          <p:cNvSpPr txBox="1"/>
          <p:nvPr>
            <p:ph idx="8" type="subTitle"/>
          </p:nvPr>
        </p:nvSpPr>
        <p:spPr>
          <a:xfrm>
            <a:off x="5201724" y="2530259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8"/>
          <p:cNvSpPr txBox="1"/>
          <p:nvPr>
            <p:ph idx="9" type="subTitle"/>
          </p:nvPr>
        </p:nvSpPr>
        <p:spPr>
          <a:xfrm>
            <a:off x="5201724" y="1888302"/>
            <a:ext cx="21762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1" name="Google Shape;501;p18"/>
          <p:cNvSpPr txBox="1"/>
          <p:nvPr>
            <p:ph hasCustomPrompt="1" idx="13" type="title"/>
          </p:nvPr>
        </p:nvSpPr>
        <p:spPr>
          <a:xfrm>
            <a:off x="4315409" y="3295007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2" name="Google Shape;502;p18"/>
          <p:cNvSpPr txBox="1"/>
          <p:nvPr>
            <p:ph idx="14" type="subTitle"/>
          </p:nvPr>
        </p:nvSpPr>
        <p:spPr>
          <a:xfrm>
            <a:off x="5201724" y="3853735"/>
            <a:ext cx="2176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8"/>
          <p:cNvSpPr txBox="1"/>
          <p:nvPr>
            <p:ph idx="15" type="subTitle"/>
          </p:nvPr>
        </p:nvSpPr>
        <p:spPr>
          <a:xfrm>
            <a:off x="5201724" y="3205307"/>
            <a:ext cx="2176200" cy="593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04" name="Google Shape;504;p18"/>
          <p:cNvGrpSpPr/>
          <p:nvPr/>
        </p:nvGrpSpPr>
        <p:grpSpPr>
          <a:xfrm>
            <a:off x="7579243" y="-426131"/>
            <a:ext cx="2032256" cy="4519063"/>
            <a:chOff x="3193654" y="1011280"/>
            <a:chExt cx="1126902" cy="2505857"/>
          </a:xfrm>
        </p:grpSpPr>
        <p:grpSp>
          <p:nvGrpSpPr>
            <p:cNvPr id="505" name="Google Shape;505;p18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506" name="Google Shape;506;p18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rect b="b" l="l" r="r" t="t"/>
                <a:pathLst>
                  <a:path extrusionOk="0" h="2169" w="9279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rect b="b" l="l" r="r" t="t"/>
                <a:pathLst>
                  <a:path extrusionOk="0" h="2691" w="11511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rect b="b" l="l" r="r" t="t"/>
                <a:pathLst>
                  <a:path extrusionOk="0" h="2253" w="6821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rect b="b" l="l" r="r" t="t"/>
                <a:pathLst>
                  <a:path extrusionOk="0" h="10284" w="1227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rect b="b" l="l" r="r" t="t"/>
                <a:pathLst>
                  <a:path extrusionOk="0" h="7629" w="3702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rect b="b" l="l" r="r" t="t"/>
                <a:pathLst>
                  <a:path extrusionOk="0" h="10324" w="3702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rect b="b" l="l" r="r" t="t"/>
                <a:pathLst>
                  <a:path extrusionOk="0" h="8637" w="2261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rect b="b" l="l" r="r" t="t"/>
                <a:pathLst>
                  <a:path extrusionOk="0" h="12199" w="3702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rect b="b" l="l" r="r" t="t"/>
                <a:pathLst>
                  <a:path extrusionOk="0" h="7629" w="55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rect b="b" l="l" r="r" t="t"/>
                <a:pathLst>
                  <a:path extrusionOk="0" h="8639" w="55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1" name="Google Shape;571;p18"/>
            <p:cNvSpPr/>
            <p:nvPr/>
          </p:nvSpPr>
          <p:spPr>
            <a:xfrm>
              <a:off x="3320484" y="1011280"/>
              <a:ext cx="982916" cy="2363553"/>
            </a:xfrm>
            <a:custGeom>
              <a:rect b="b" l="l" r="r" t="t"/>
              <a:pathLst>
                <a:path extrusionOk="0" h="65709" w="27326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3286385" y="2007508"/>
              <a:ext cx="76544" cy="1158414"/>
            </a:xfrm>
            <a:custGeom>
              <a:rect b="b" l="l" r="r" t="t"/>
              <a:pathLst>
                <a:path extrusionOk="0" h="32205" w="2128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3320484" y="1635038"/>
              <a:ext cx="377901" cy="1526243"/>
            </a:xfrm>
            <a:custGeom>
              <a:rect b="b" l="l" r="r" t="t"/>
              <a:pathLst>
                <a:path extrusionOk="0" h="42431" w="10506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3806294" y="1011280"/>
              <a:ext cx="497105" cy="584009"/>
            </a:xfrm>
            <a:custGeom>
              <a:rect b="b" l="l" r="r" t="t"/>
              <a:pathLst>
                <a:path extrusionOk="0" h="16236" w="1382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fill="none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fill="none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3320448" y="2503392"/>
              <a:ext cx="377793" cy="142297"/>
            </a:xfrm>
            <a:custGeom>
              <a:rect b="b" l="l" r="r" t="t"/>
              <a:pathLst>
                <a:path extrusionOk="0" h="3956" w="10503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3287608" y="3190565"/>
              <a:ext cx="883171" cy="326572"/>
            </a:xfrm>
            <a:custGeom>
              <a:rect b="b" l="l" r="r" t="t"/>
              <a:pathLst>
                <a:path extrusionOk="0" h="9079" w="24553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3806474" y="2403539"/>
              <a:ext cx="493365" cy="183591"/>
            </a:xfrm>
            <a:custGeom>
              <a:rect b="b" l="l" r="r" t="t"/>
              <a:pathLst>
                <a:path extrusionOk="0" h="5104" w="13716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3732843" y="1596586"/>
              <a:ext cx="34675" cy="1663001"/>
            </a:xfrm>
            <a:custGeom>
              <a:rect b="b" l="l" r="r" t="t"/>
              <a:pathLst>
                <a:path extrusionOk="0" fill="none" h="46233" w="964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3193906" y="3160890"/>
              <a:ext cx="992952" cy="237150"/>
            </a:xfrm>
            <a:custGeom>
              <a:rect b="b" l="l" r="r" t="t"/>
              <a:pathLst>
                <a:path extrusionOk="0" h="6593" w="27605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fill="none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3320448" y="2601699"/>
              <a:ext cx="377793" cy="46545"/>
            </a:xfrm>
            <a:custGeom>
              <a:rect b="b" l="l" r="r" t="t"/>
              <a:pathLst>
                <a:path extrusionOk="0" h="1294" w="10503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3806510" y="2534579"/>
              <a:ext cx="514047" cy="56833"/>
            </a:xfrm>
            <a:custGeom>
              <a:rect b="b" l="l" r="r" t="t"/>
              <a:pathLst>
                <a:path extrusionOk="0" h="1580" w="14291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18"/>
          <p:cNvGrpSpPr/>
          <p:nvPr/>
        </p:nvGrpSpPr>
        <p:grpSpPr>
          <a:xfrm>
            <a:off x="280847" y="1977990"/>
            <a:ext cx="6344485" cy="3054499"/>
            <a:chOff x="280847" y="1977990"/>
            <a:chExt cx="6344485" cy="3054499"/>
          </a:xfrm>
        </p:grpSpPr>
        <p:grpSp>
          <p:nvGrpSpPr>
            <p:cNvPr id="597" name="Google Shape;597;p18"/>
            <p:cNvGrpSpPr/>
            <p:nvPr/>
          </p:nvGrpSpPr>
          <p:grpSpPr>
            <a:xfrm>
              <a:off x="280847" y="1977990"/>
              <a:ext cx="312895" cy="497851"/>
              <a:chOff x="3494042" y="3543475"/>
              <a:chExt cx="567661" cy="903376"/>
            </a:xfrm>
          </p:grpSpPr>
          <p:sp>
            <p:nvSpPr>
              <p:cNvPr id="598" name="Google Shape;598;p18"/>
              <p:cNvSpPr/>
              <p:nvPr/>
            </p:nvSpPr>
            <p:spPr>
              <a:xfrm>
                <a:off x="3494042" y="3974711"/>
                <a:ext cx="521244" cy="472140"/>
              </a:xfrm>
              <a:custGeom>
                <a:rect b="b" l="l" r="r" t="t"/>
                <a:pathLst>
                  <a:path extrusionOk="0" h="9846" w="10870">
                    <a:moveTo>
                      <a:pt x="970" y="1"/>
                    </a:moveTo>
                    <a:lnTo>
                      <a:pt x="0" y="692"/>
                    </a:lnTo>
                    <a:lnTo>
                      <a:pt x="0" y="9845"/>
                    </a:lnTo>
                    <a:lnTo>
                      <a:pt x="10869" y="9845"/>
                    </a:lnTo>
                    <a:lnTo>
                      <a:pt x="10869" y="8876"/>
                    </a:lnTo>
                    <a:lnTo>
                      <a:pt x="970" y="8876"/>
                    </a:lnTo>
                    <a:lnTo>
                      <a:pt x="970" y="1"/>
                    </a:ln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8"/>
              <p:cNvSpPr/>
              <p:nvPr/>
            </p:nvSpPr>
            <p:spPr>
              <a:xfrm>
                <a:off x="3540508" y="3543475"/>
                <a:ext cx="521196" cy="856911"/>
              </a:xfrm>
              <a:custGeom>
                <a:rect b="b" l="l" r="r" t="t"/>
                <a:pathLst>
                  <a:path extrusionOk="0" fill="none" h="17870" w="10869">
                    <a:moveTo>
                      <a:pt x="1" y="1"/>
                    </a:moveTo>
                    <a:lnTo>
                      <a:pt x="10868" y="1"/>
                    </a:lnTo>
                    <a:lnTo>
                      <a:pt x="10868" y="17869"/>
                    </a:lnTo>
                    <a:lnTo>
                      <a:pt x="1" y="17869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8"/>
              <p:cNvSpPr/>
              <p:nvPr/>
            </p:nvSpPr>
            <p:spPr>
              <a:xfrm>
                <a:off x="3606586" y="3611280"/>
                <a:ext cx="389039" cy="721254"/>
              </a:xfrm>
              <a:custGeom>
                <a:rect b="b" l="l" r="r" t="t"/>
                <a:pathLst>
                  <a:path extrusionOk="0" fill="none" h="15041" w="8113">
                    <a:moveTo>
                      <a:pt x="1" y="0"/>
                    </a:moveTo>
                    <a:lnTo>
                      <a:pt x="8112" y="0"/>
                    </a:lnTo>
                    <a:lnTo>
                      <a:pt x="8112" y="15040"/>
                    </a:lnTo>
                    <a:lnTo>
                      <a:pt x="1" y="1504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3606586" y="3974471"/>
                <a:ext cx="386737" cy="48"/>
              </a:xfrm>
              <a:custGeom>
                <a:rect b="b" l="l" r="r" t="t"/>
                <a:pathLst>
                  <a:path extrusionOk="0" h="1" w="8065">
                    <a:moveTo>
                      <a:pt x="1" y="0"/>
                    </a:moveTo>
                    <a:lnTo>
                      <a:pt x="8065" y="0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>
                <a:off x="3606586" y="3974471"/>
                <a:ext cx="386737" cy="48"/>
              </a:xfrm>
              <a:custGeom>
                <a:rect b="b" l="l" r="r" t="t"/>
                <a:pathLst>
                  <a:path extrusionOk="0" fill="none" h="1" w="8065">
                    <a:moveTo>
                      <a:pt x="1" y="0"/>
                    </a:moveTo>
                    <a:lnTo>
                      <a:pt x="8065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8"/>
              <p:cNvSpPr/>
              <p:nvPr/>
            </p:nvSpPr>
            <p:spPr>
              <a:xfrm>
                <a:off x="3717404" y="3707856"/>
                <a:ext cx="46658" cy="87322"/>
              </a:xfrm>
              <a:custGeom>
                <a:rect b="b" l="l" r="r" t="t"/>
                <a:pathLst>
                  <a:path extrusionOk="0" h="1821" w="973">
                    <a:moveTo>
                      <a:pt x="972" y="1"/>
                    </a:moveTo>
                    <a:lnTo>
                      <a:pt x="1" y="1820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>
                <a:off x="3717404" y="3707856"/>
                <a:ext cx="46658" cy="87322"/>
              </a:xfrm>
              <a:custGeom>
                <a:rect b="b" l="l" r="r" t="t"/>
                <a:pathLst>
                  <a:path extrusionOk="0" fill="none" h="1821" w="973">
                    <a:moveTo>
                      <a:pt x="972" y="1"/>
                    </a:moveTo>
                    <a:lnTo>
                      <a:pt x="1" y="182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3846251" y="3707856"/>
                <a:ext cx="46610" cy="87322"/>
              </a:xfrm>
              <a:custGeom>
                <a:rect b="b" l="l" r="r" t="t"/>
                <a:pathLst>
                  <a:path extrusionOk="0" h="1821" w="972">
                    <a:moveTo>
                      <a:pt x="1" y="1"/>
                    </a:moveTo>
                    <a:lnTo>
                      <a:pt x="972" y="1820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3846251" y="3707856"/>
                <a:ext cx="46610" cy="87322"/>
              </a:xfrm>
              <a:custGeom>
                <a:rect b="b" l="l" r="r" t="t"/>
                <a:pathLst>
                  <a:path extrusionOk="0" fill="none" h="1821" w="972">
                    <a:moveTo>
                      <a:pt x="1" y="1"/>
                    </a:moveTo>
                    <a:lnTo>
                      <a:pt x="972" y="182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8"/>
              <p:cNvSpPr/>
              <p:nvPr/>
            </p:nvSpPr>
            <p:spPr>
              <a:xfrm>
                <a:off x="3805923" y="3808987"/>
                <a:ext cx="48" cy="85931"/>
              </a:xfrm>
              <a:custGeom>
                <a:rect b="b" l="l" r="r" t="t"/>
                <a:pathLst>
                  <a:path extrusionOk="0" h="1792" w="1">
                    <a:moveTo>
                      <a:pt x="0" y="0"/>
                    </a:moveTo>
                    <a:lnTo>
                      <a:pt x="0" y="1792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8"/>
              <p:cNvSpPr/>
              <p:nvPr/>
            </p:nvSpPr>
            <p:spPr>
              <a:xfrm>
                <a:off x="3805923" y="3808987"/>
                <a:ext cx="48" cy="85931"/>
              </a:xfrm>
              <a:custGeom>
                <a:rect b="b" l="l" r="r" t="t"/>
                <a:pathLst>
                  <a:path extrusionOk="0" fill="none" h="1792" w="1">
                    <a:moveTo>
                      <a:pt x="0" y="0"/>
                    </a:moveTo>
                    <a:lnTo>
                      <a:pt x="0" y="1792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8"/>
              <p:cNvSpPr/>
              <p:nvPr/>
            </p:nvSpPr>
            <p:spPr>
              <a:xfrm>
                <a:off x="3855745" y="4146093"/>
                <a:ext cx="97296" cy="48"/>
              </a:xfrm>
              <a:custGeom>
                <a:rect b="b" l="l" r="r" t="t"/>
                <a:pathLst>
                  <a:path extrusionOk="0" h="1" w="2029">
                    <a:moveTo>
                      <a:pt x="2029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3855745" y="4146093"/>
                <a:ext cx="97296" cy="48"/>
              </a:xfrm>
              <a:custGeom>
                <a:rect b="b" l="l" r="r" t="t"/>
                <a:pathLst>
                  <a:path extrusionOk="0" fill="none" h="1" w="2029">
                    <a:moveTo>
                      <a:pt x="202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" name="Google Shape;611;p18"/>
            <p:cNvGrpSpPr/>
            <p:nvPr/>
          </p:nvGrpSpPr>
          <p:grpSpPr>
            <a:xfrm>
              <a:off x="5231036" y="4677922"/>
              <a:ext cx="1394296" cy="354567"/>
              <a:chOff x="7017600" y="1769013"/>
              <a:chExt cx="863662" cy="219628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7017600" y="1798091"/>
                <a:ext cx="644576" cy="185780"/>
              </a:xfrm>
              <a:custGeom>
                <a:rect b="b" l="l" r="r" t="t"/>
                <a:pathLst>
                  <a:path extrusionOk="0" h="2415" w="8379">
                    <a:moveTo>
                      <a:pt x="5927" y="0"/>
                    </a:moveTo>
                    <a:lnTo>
                      <a:pt x="0" y="488"/>
                    </a:lnTo>
                    <a:lnTo>
                      <a:pt x="2451" y="2415"/>
                    </a:lnTo>
                    <a:lnTo>
                      <a:pt x="8378" y="1927"/>
                    </a:lnTo>
                    <a:lnTo>
                      <a:pt x="592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7158991" y="1798091"/>
                <a:ext cx="503183" cy="162625"/>
              </a:xfrm>
              <a:custGeom>
                <a:rect b="b" l="l" r="r" t="t"/>
                <a:pathLst>
                  <a:path extrusionOk="0" h="2114" w="6541">
                    <a:moveTo>
                      <a:pt x="4089" y="0"/>
                    </a:moveTo>
                    <a:lnTo>
                      <a:pt x="2537" y="127"/>
                    </a:lnTo>
                    <a:lnTo>
                      <a:pt x="1" y="1301"/>
                    </a:lnTo>
                    <a:lnTo>
                      <a:pt x="4276" y="2113"/>
                    </a:lnTo>
                    <a:lnTo>
                      <a:pt x="6540" y="1927"/>
                    </a:lnTo>
                    <a:lnTo>
                      <a:pt x="4089" y="0"/>
                    </a:ln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7227609" y="1769013"/>
                <a:ext cx="653653" cy="219628"/>
              </a:xfrm>
              <a:custGeom>
                <a:rect b="b" l="l" r="r" t="t"/>
                <a:pathLst>
                  <a:path extrusionOk="0" h="2855" w="8497">
                    <a:moveTo>
                      <a:pt x="2685" y="1"/>
                    </a:moveTo>
                    <a:lnTo>
                      <a:pt x="0" y="1587"/>
                    </a:lnTo>
                    <a:lnTo>
                      <a:pt x="5811" y="2854"/>
                    </a:lnTo>
                    <a:lnTo>
                      <a:pt x="8496" y="1268"/>
                    </a:lnTo>
                    <a:lnTo>
                      <a:pt x="26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7227609" y="1769013"/>
                <a:ext cx="653653" cy="219628"/>
              </a:xfrm>
              <a:custGeom>
                <a:rect b="b" l="l" r="r" t="t"/>
                <a:pathLst>
                  <a:path extrusionOk="0" h="2855" w="8497">
                    <a:moveTo>
                      <a:pt x="0" y="1587"/>
                    </a:moveTo>
                    <a:lnTo>
                      <a:pt x="5811" y="2854"/>
                    </a:lnTo>
                    <a:lnTo>
                      <a:pt x="8496" y="1268"/>
                    </a:lnTo>
                    <a:lnTo>
                      <a:pt x="26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7227609" y="1769013"/>
                <a:ext cx="653653" cy="219628"/>
              </a:xfrm>
              <a:custGeom>
                <a:rect b="b" l="l" r="r" t="t"/>
                <a:pathLst>
                  <a:path extrusionOk="0" fill="none" h="2855" w="8497">
                    <a:moveTo>
                      <a:pt x="0" y="1587"/>
                    </a:moveTo>
                    <a:lnTo>
                      <a:pt x="5811" y="2854"/>
                    </a:lnTo>
                    <a:lnTo>
                      <a:pt x="8496" y="1268"/>
                    </a:lnTo>
                    <a:lnTo>
                      <a:pt x="2685" y="1"/>
                    </a:lnTo>
                    <a:close/>
                  </a:path>
                </a:pathLst>
              </a:custGeom>
              <a:noFill/>
              <a:ln cap="flat" cmpd="sng" w="1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9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9"/>
          <p:cNvSpPr/>
          <p:nvPr/>
        </p:nvSpPr>
        <p:spPr>
          <a:xfrm>
            <a:off x="20575" y="2315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9"/>
          <p:cNvSpPr/>
          <p:nvPr/>
        </p:nvSpPr>
        <p:spPr>
          <a:xfrm>
            <a:off x="-1416" y="8888"/>
            <a:ext cx="1217132" cy="4628604"/>
          </a:xfrm>
          <a:custGeom>
            <a:rect b="b" l="l" r="r" t="t"/>
            <a:pathLst>
              <a:path extrusionOk="0" h="45452" w="11952">
                <a:moveTo>
                  <a:pt x="1" y="1"/>
                </a:moveTo>
                <a:lnTo>
                  <a:pt x="1" y="45452"/>
                </a:lnTo>
                <a:lnTo>
                  <a:pt x="11952" y="37542"/>
                </a:lnTo>
                <a:lnTo>
                  <a:pt x="11923" y="2123"/>
                </a:lnTo>
                <a:lnTo>
                  <a:pt x="95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9"/>
          <p:cNvSpPr/>
          <p:nvPr/>
        </p:nvSpPr>
        <p:spPr>
          <a:xfrm>
            <a:off x="702075" y="2559900"/>
            <a:ext cx="172125" cy="984225"/>
          </a:xfrm>
          <a:custGeom>
            <a:rect b="b" l="l" r="r" t="t"/>
            <a:pathLst>
              <a:path extrusionOk="0" h="39369" w="6885">
                <a:moveTo>
                  <a:pt x="151" y="0"/>
                </a:moveTo>
                <a:lnTo>
                  <a:pt x="6885" y="1524"/>
                </a:lnTo>
                <a:lnTo>
                  <a:pt x="6741" y="39109"/>
                </a:lnTo>
                <a:lnTo>
                  <a:pt x="0" y="3936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2" name="Google Shape;622;p19"/>
          <p:cNvSpPr/>
          <p:nvPr/>
        </p:nvSpPr>
        <p:spPr>
          <a:xfrm>
            <a:off x="205875" y="2444675"/>
            <a:ext cx="326975" cy="1384125"/>
          </a:xfrm>
          <a:custGeom>
            <a:rect b="b" l="l" r="r" t="t"/>
            <a:pathLst>
              <a:path extrusionOk="0" h="55365" w="13079">
                <a:moveTo>
                  <a:pt x="90" y="0"/>
                </a:moveTo>
                <a:lnTo>
                  <a:pt x="13079" y="2922"/>
                </a:lnTo>
                <a:lnTo>
                  <a:pt x="12992" y="49230"/>
                </a:lnTo>
                <a:lnTo>
                  <a:pt x="0" y="553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3" name="Google Shape;623;p19"/>
          <p:cNvSpPr/>
          <p:nvPr/>
        </p:nvSpPr>
        <p:spPr>
          <a:xfrm>
            <a:off x="205875" y="704500"/>
            <a:ext cx="328325" cy="1557975"/>
          </a:xfrm>
          <a:custGeom>
            <a:rect b="b" l="l" r="r" t="t"/>
            <a:pathLst>
              <a:path extrusionOk="0" h="62319" w="13133">
                <a:moveTo>
                  <a:pt x="57" y="0"/>
                </a:moveTo>
                <a:lnTo>
                  <a:pt x="13133" y="6943"/>
                </a:lnTo>
                <a:lnTo>
                  <a:pt x="13133" y="62319"/>
                </a:lnTo>
                <a:lnTo>
                  <a:pt x="0" y="5855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4" name="Google Shape;624;p19"/>
          <p:cNvSpPr/>
          <p:nvPr/>
        </p:nvSpPr>
        <p:spPr>
          <a:xfrm>
            <a:off x="705850" y="969700"/>
            <a:ext cx="166350" cy="1395150"/>
          </a:xfrm>
          <a:custGeom>
            <a:rect b="b" l="l" r="r" t="t"/>
            <a:pathLst>
              <a:path extrusionOk="0" h="55806" w="6654">
                <a:moveTo>
                  <a:pt x="0" y="0"/>
                </a:moveTo>
                <a:lnTo>
                  <a:pt x="6650" y="3509"/>
                </a:lnTo>
                <a:lnTo>
                  <a:pt x="6654" y="55806"/>
                </a:lnTo>
                <a:lnTo>
                  <a:pt x="0" y="5366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</p:sp>
      <p:sp>
        <p:nvSpPr>
          <p:cNvPr id="625" name="Google Shape;625;p19"/>
          <p:cNvSpPr/>
          <p:nvPr/>
        </p:nvSpPr>
        <p:spPr>
          <a:xfrm>
            <a:off x="3035350" y="4381575"/>
            <a:ext cx="1226992" cy="761930"/>
          </a:xfrm>
          <a:custGeom>
            <a:rect b="b" l="l" r="r" t="t"/>
            <a:pathLst>
              <a:path extrusionOk="0" h="9310" w="15921">
                <a:moveTo>
                  <a:pt x="1" y="9309"/>
                </a:moveTo>
                <a:lnTo>
                  <a:pt x="1" y="1"/>
                </a:lnTo>
                <a:lnTo>
                  <a:pt x="15921" y="1"/>
                </a:lnTo>
                <a:lnTo>
                  <a:pt x="15921" y="9309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9"/>
          <p:cNvSpPr/>
          <p:nvPr/>
        </p:nvSpPr>
        <p:spPr>
          <a:xfrm>
            <a:off x="3062003" y="4380044"/>
            <a:ext cx="1203186" cy="715810"/>
          </a:xfrm>
          <a:custGeom>
            <a:rect b="b" l="l" r="r" t="t"/>
            <a:pathLst>
              <a:path extrusionOk="0" h="9346" w="15986">
                <a:moveTo>
                  <a:pt x="15985" y="9345"/>
                </a:moveTo>
                <a:lnTo>
                  <a:pt x="15920" y="9345"/>
                </a:lnTo>
                <a:lnTo>
                  <a:pt x="15920" y="69"/>
                </a:lnTo>
                <a:lnTo>
                  <a:pt x="69" y="69"/>
                </a:lnTo>
                <a:lnTo>
                  <a:pt x="69" y="9345"/>
                </a:lnTo>
                <a:lnTo>
                  <a:pt x="0" y="9345"/>
                </a:lnTo>
                <a:lnTo>
                  <a:pt x="0" y="37"/>
                </a:lnTo>
                <a:cubicBezTo>
                  <a:pt x="0" y="15"/>
                  <a:pt x="15" y="1"/>
                  <a:pt x="33" y="1"/>
                </a:cubicBezTo>
                <a:lnTo>
                  <a:pt x="15953" y="1"/>
                </a:lnTo>
                <a:cubicBezTo>
                  <a:pt x="15971" y="1"/>
                  <a:pt x="15985" y="15"/>
                  <a:pt x="15985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9"/>
          <p:cNvSpPr/>
          <p:nvPr/>
        </p:nvSpPr>
        <p:spPr>
          <a:xfrm>
            <a:off x="2893233" y="4781401"/>
            <a:ext cx="1371956" cy="115678"/>
          </a:xfrm>
          <a:custGeom>
            <a:rect b="b" l="l" r="r" t="t"/>
            <a:pathLst>
              <a:path extrusionOk="0" h="1501" w="17802">
                <a:moveTo>
                  <a:pt x="17765" y="1501"/>
                </a:moveTo>
                <a:lnTo>
                  <a:pt x="1845" y="1501"/>
                </a:lnTo>
                <a:cubicBezTo>
                  <a:pt x="1837" y="1501"/>
                  <a:pt x="1830" y="1497"/>
                  <a:pt x="1827" y="1493"/>
                </a:cubicBezTo>
                <a:lnTo>
                  <a:pt x="26" y="62"/>
                </a:lnTo>
                <a:cubicBezTo>
                  <a:pt x="1" y="40"/>
                  <a:pt x="15" y="0"/>
                  <a:pt x="48" y="0"/>
                </a:cubicBezTo>
                <a:lnTo>
                  <a:pt x="15968" y="0"/>
                </a:lnTo>
                <a:cubicBezTo>
                  <a:pt x="15976" y="0"/>
                  <a:pt x="15983" y="4"/>
                  <a:pt x="15990" y="8"/>
                </a:cubicBezTo>
                <a:lnTo>
                  <a:pt x="17787" y="1439"/>
                </a:lnTo>
                <a:cubicBezTo>
                  <a:pt x="17797" y="1450"/>
                  <a:pt x="17801" y="1464"/>
                  <a:pt x="17797" y="1479"/>
                </a:cubicBezTo>
                <a:cubicBezTo>
                  <a:pt x="17794" y="1490"/>
                  <a:pt x="17779" y="1501"/>
                  <a:pt x="17765" y="1501"/>
                </a:cubicBezTo>
                <a:close/>
                <a:moveTo>
                  <a:pt x="1859" y="1432"/>
                </a:moveTo>
                <a:lnTo>
                  <a:pt x="17667" y="1432"/>
                </a:lnTo>
                <a:lnTo>
                  <a:pt x="15954" y="69"/>
                </a:lnTo>
                <a:lnTo>
                  <a:pt x="146" y="6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9"/>
          <p:cNvSpPr/>
          <p:nvPr/>
        </p:nvSpPr>
        <p:spPr>
          <a:xfrm>
            <a:off x="3032881" y="4891686"/>
            <a:ext cx="1232001" cy="66432"/>
          </a:xfrm>
          <a:custGeom>
            <a:rect b="b" l="l" r="r" t="t"/>
            <a:pathLst>
              <a:path extrusionOk="0" h="862" w="15986">
                <a:moveTo>
                  <a:pt x="15953" y="861"/>
                </a:moveTo>
                <a:lnTo>
                  <a:pt x="33" y="861"/>
                </a:lnTo>
                <a:cubicBezTo>
                  <a:pt x="15" y="861"/>
                  <a:pt x="0" y="847"/>
                  <a:pt x="0" y="829"/>
                </a:cubicBezTo>
                <a:lnTo>
                  <a:pt x="0" y="37"/>
                </a:lnTo>
                <a:cubicBezTo>
                  <a:pt x="0" y="15"/>
                  <a:pt x="15" y="1"/>
                  <a:pt x="33" y="1"/>
                </a:cubicBezTo>
                <a:lnTo>
                  <a:pt x="15953" y="1"/>
                </a:lnTo>
                <a:cubicBezTo>
                  <a:pt x="15971" y="1"/>
                  <a:pt x="15985" y="15"/>
                  <a:pt x="15985" y="37"/>
                </a:cubicBezTo>
                <a:lnTo>
                  <a:pt x="15985" y="829"/>
                </a:lnTo>
                <a:cubicBezTo>
                  <a:pt x="15985" y="847"/>
                  <a:pt x="15971" y="861"/>
                  <a:pt x="15953" y="861"/>
                </a:cubicBezTo>
                <a:close/>
                <a:moveTo>
                  <a:pt x="69" y="793"/>
                </a:moveTo>
                <a:lnTo>
                  <a:pt x="15920" y="793"/>
                </a:lnTo>
                <a:lnTo>
                  <a:pt x="15920" y="70"/>
                </a:lnTo>
                <a:lnTo>
                  <a:pt x="69" y="7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9"/>
          <p:cNvSpPr/>
          <p:nvPr/>
        </p:nvSpPr>
        <p:spPr>
          <a:xfrm>
            <a:off x="240741" y="3827959"/>
            <a:ext cx="8926856" cy="1439132"/>
          </a:xfrm>
          <a:custGeom>
            <a:rect b="b" l="l" r="r" t="t"/>
            <a:pathLst>
              <a:path extrusionOk="0" h="14132" w="87660">
                <a:moveTo>
                  <a:pt x="9529" y="0"/>
                </a:moveTo>
                <a:lnTo>
                  <a:pt x="9529" y="76"/>
                </a:lnTo>
                <a:lnTo>
                  <a:pt x="0" y="76"/>
                </a:lnTo>
                <a:lnTo>
                  <a:pt x="0" y="14131"/>
                </a:lnTo>
                <a:lnTo>
                  <a:pt x="31939" y="14131"/>
                </a:lnTo>
                <a:lnTo>
                  <a:pt x="27084" y="3995"/>
                </a:lnTo>
                <a:lnTo>
                  <a:pt x="87660" y="3995"/>
                </a:lnTo>
                <a:lnTo>
                  <a:pt x="87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9"/>
          <p:cNvSpPr/>
          <p:nvPr/>
        </p:nvSpPr>
        <p:spPr>
          <a:xfrm>
            <a:off x="4121316" y="4380492"/>
            <a:ext cx="5086" cy="403448"/>
          </a:xfrm>
          <a:custGeom>
            <a:rect b="b" l="l" r="r" t="t"/>
            <a:pathLst>
              <a:path extrusionOk="0" h="5235" w="66">
                <a:moveTo>
                  <a:pt x="1" y="0"/>
                </a:moveTo>
                <a:lnTo>
                  <a:pt x="1" y="5235"/>
                </a:lnTo>
                <a:lnTo>
                  <a:pt x="66" y="5235"/>
                </a:lnTo>
                <a:lnTo>
                  <a:pt x="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9"/>
          <p:cNvSpPr/>
          <p:nvPr/>
        </p:nvSpPr>
        <p:spPr>
          <a:xfrm>
            <a:off x="247011" y="3824648"/>
            <a:ext cx="8930217" cy="1445751"/>
          </a:xfrm>
          <a:custGeom>
            <a:rect b="b" l="l" r="r" t="t"/>
            <a:pathLst>
              <a:path extrusionOk="0" h="14197" w="87693">
                <a:moveTo>
                  <a:pt x="9562" y="1"/>
                </a:moveTo>
                <a:cubicBezTo>
                  <a:pt x="9541" y="1"/>
                  <a:pt x="9526" y="15"/>
                  <a:pt x="9526" y="33"/>
                </a:cubicBezTo>
                <a:lnTo>
                  <a:pt x="9526" y="77"/>
                </a:lnTo>
                <a:lnTo>
                  <a:pt x="33" y="77"/>
                </a:lnTo>
                <a:cubicBezTo>
                  <a:pt x="15" y="77"/>
                  <a:pt x="1" y="91"/>
                  <a:pt x="1" y="109"/>
                </a:cubicBezTo>
                <a:lnTo>
                  <a:pt x="1" y="14164"/>
                </a:lnTo>
                <a:cubicBezTo>
                  <a:pt x="1" y="14182"/>
                  <a:pt x="15" y="14197"/>
                  <a:pt x="33" y="14197"/>
                </a:cubicBezTo>
                <a:lnTo>
                  <a:pt x="31972" y="14197"/>
                </a:lnTo>
                <a:cubicBezTo>
                  <a:pt x="31983" y="14197"/>
                  <a:pt x="31993" y="14190"/>
                  <a:pt x="32001" y="14179"/>
                </a:cubicBezTo>
                <a:cubicBezTo>
                  <a:pt x="32008" y="14168"/>
                  <a:pt x="32008" y="14157"/>
                  <a:pt x="32001" y="14146"/>
                </a:cubicBezTo>
                <a:lnTo>
                  <a:pt x="27171" y="4061"/>
                </a:lnTo>
                <a:lnTo>
                  <a:pt x="87693" y="4061"/>
                </a:lnTo>
                <a:lnTo>
                  <a:pt x="87693" y="3995"/>
                </a:lnTo>
                <a:lnTo>
                  <a:pt x="27113" y="3995"/>
                </a:lnTo>
                <a:cubicBezTo>
                  <a:pt x="27102" y="3995"/>
                  <a:pt x="27092" y="3999"/>
                  <a:pt x="27084" y="4010"/>
                </a:cubicBezTo>
                <a:cubicBezTo>
                  <a:pt x="27081" y="4021"/>
                  <a:pt x="27081" y="4032"/>
                  <a:pt x="27084" y="4042"/>
                </a:cubicBezTo>
                <a:lnTo>
                  <a:pt x="31918" y="14128"/>
                </a:lnTo>
                <a:lnTo>
                  <a:pt x="70" y="14128"/>
                </a:lnTo>
                <a:lnTo>
                  <a:pt x="70" y="142"/>
                </a:lnTo>
                <a:lnTo>
                  <a:pt x="9562" y="142"/>
                </a:lnTo>
                <a:cubicBezTo>
                  <a:pt x="9581" y="142"/>
                  <a:pt x="9595" y="127"/>
                  <a:pt x="9595" y="109"/>
                </a:cubicBezTo>
                <a:lnTo>
                  <a:pt x="9595" y="66"/>
                </a:lnTo>
                <a:lnTo>
                  <a:pt x="87693" y="66"/>
                </a:lnTo>
                <a:lnTo>
                  <a:pt x="876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9"/>
          <p:cNvSpPr/>
          <p:nvPr/>
        </p:nvSpPr>
        <p:spPr>
          <a:xfrm>
            <a:off x="636478" y="4067228"/>
            <a:ext cx="2334466" cy="715798"/>
          </a:xfrm>
          <a:custGeom>
            <a:rect b="b" l="l" r="r" t="t"/>
            <a:pathLst>
              <a:path extrusionOk="0" h="7029" w="22924">
                <a:moveTo>
                  <a:pt x="20270" y="70"/>
                </a:moveTo>
                <a:lnTo>
                  <a:pt x="22840" y="6963"/>
                </a:lnTo>
                <a:lnTo>
                  <a:pt x="127" y="6963"/>
                </a:lnTo>
                <a:lnTo>
                  <a:pt x="7867" y="70"/>
                </a:lnTo>
                <a:close/>
                <a:moveTo>
                  <a:pt x="7852" y="1"/>
                </a:moveTo>
                <a:cubicBezTo>
                  <a:pt x="7845" y="1"/>
                  <a:pt x="7838" y="5"/>
                  <a:pt x="7831" y="8"/>
                </a:cubicBezTo>
                <a:lnTo>
                  <a:pt x="15" y="6971"/>
                </a:lnTo>
                <a:cubicBezTo>
                  <a:pt x="4" y="6978"/>
                  <a:pt x="1" y="6996"/>
                  <a:pt x="4" y="7007"/>
                </a:cubicBezTo>
                <a:cubicBezTo>
                  <a:pt x="11" y="7021"/>
                  <a:pt x="22" y="7028"/>
                  <a:pt x="37" y="7028"/>
                </a:cubicBezTo>
                <a:lnTo>
                  <a:pt x="22887" y="7028"/>
                </a:lnTo>
                <a:cubicBezTo>
                  <a:pt x="22898" y="7028"/>
                  <a:pt x="22909" y="7025"/>
                  <a:pt x="22916" y="7014"/>
                </a:cubicBezTo>
                <a:cubicBezTo>
                  <a:pt x="22923" y="7007"/>
                  <a:pt x="22923" y="6996"/>
                  <a:pt x="22919" y="6985"/>
                </a:cubicBezTo>
                <a:lnTo>
                  <a:pt x="20324" y="23"/>
                </a:lnTo>
                <a:cubicBezTo>
                  <a:pt x="20320" y="8"/>
                  <a:pt x="20306" y="1"/>
                  <a:pt x="20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9"/>
          <p:cNvSpPr/>
          <p:nvPr/>
        </p:nvSpPr>
        <p:spPr>
          <a:xfrm rot="5400000">
            <a:off x="6089323" y="1266546"/>
            <a:ext cx="5899" cy="6103357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9"/>
          <p:cNvSpPr/>
          <p:nvPr/>
        </p:nvSpPr>
        <p:spPr>
          <a:xfrm>
            <a:off x="0" y="4203375"/>
            <a:ext cx="535500" cy="10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9"/>
          <p:cNvSpPr/>
          <p:nvPr/>
        </p:nvSpPr>
        <p:spPr>
          <a:xfrm>
            <a:off x="7529773" y="1762363"/>
            <a:ext cx="2094746" cy="810708"/>
          </a:xfrm>
          <a:custGeom>
            <a:rect b="b" l="l" r="r" t="t"/>
            <a:pathLst>
              <a:path extrusionOk="0" h="7961" w="20570">
                <a:moveTo>
                  <a:pt x="20563" y="1"/>
                </a:moveTo>
                <a:lnTo>
                  <a:pt x="1" y="181"/>
                </a:lnTo>
                <a:lnTo>
                  <a:pt x="20570" y="7961"/>
                </a:lnTo>
                <a:lnTo>
                  <a:pt x="20570" y="7961"/>
                </a:lnTo>
                <a:lnTo>
                  <a:pt x="20563" y="1"/>
                </a:lnTo>
                <a:close/>
              </a:path>
            </a:pathLst>
          </a:custGeom>
          <a:solidFill>
            <a:schemeClr val="dk1">
              <a:alpha val="139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9"/>
          <p:cNvSpPr/>
          <p:nvPr/>
        </p:nvSpPr>
        <p:spPr>
          <a:xfrm>
            <a:off x="7529773" y="95809"/>
            <a:ext cx="2235380" cy="1685064"/>
          </a:xfrm>
          <a:custGeom>
            <a:rect b="b" l="l" r="r" t="t"/>
            <a:pathLst>
              <a:path extrusionOk="0" h="16547" w="21951">
                <a:moveTo>
                  <a:pt x="1" y="0"/>
                </a:moveTo>
                <a:lnTo>
                  <a:pt x="1" y="16546"/>
                </a:lnTo>
                <a:lnTo>
                  <a:pt x="21951" y="16546"/>
                </a:lnTo>
                <a:lnTo>
                  <a:pt x="219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9"/>
          <p:cNvSpPr/>
          <p:nvPr/>
        </p:nvSpPr>
        <p:spPr>
          <a:xfrm>
            <a:off x="7526514" y="92449"/>
            <a:ext cx="2241999" cy="1692090"/>
          </a:xfrm>
          <a:custGeom>
            <a:rect b="b" l="l" r="r" t="t"/>
            <a:pathLst>
              <a:path extrusionOk="0" h="16616" w="22016">
                <a:moveTo>
                  <a:pt x="21947" y="66"/>
                </a:moveTo>
                <a:lnTo>
                  <a:pt x="21947" y="16547"/>
                </a:lnTo>
                <a:lnTo>
                  <a:pt x="65" y="16547"/>
                </a:lnTo>
                <a:lnTo>
                  <a:pt x="69" y="66"/>
                </a:lnTo>
                <a:close/>
                <a:moveTo>
                  <a:pt x="33" y="1"/>
                </a:moveTo>
                <a:cubicBezTo>
                  <a:pt x="15" y="1"/>
                  <a:pt x="0" y="15"/>
                  <a:pt x="0" y="33"/>
                </a:cubicBezTo>
                <a:lnTo>
                  <a:pt x="0" y="16579"/>
                </a:lnTo>
                <a:cubicBezTo>
                  <a:pt x="0" y="16601"/>
                  <a:pt x="15" y="16615"/>
                  <a:pt x="33" y="16615"/>
                </a:cubicBezTo>
                <a:lnTo>
                  <a:pt x="21983" y="16615"/>
                </a:lnTo>
                <a:cubicBezTo>
                  <a:pt x="22001" y="16615"/>
                  <a:pt x="22015" y="16601"/>
                  <a:pt x="22015" y="16579"/>
                </a:cubicBezTo>
                <a:lnTo>
                  <a:pt x="22015" y="33"/>
                </a:lnTo>
                <a:cubicBezTo>
                  <a:pt x="22015" y="15"/>
                  <a:pt x="22001" y="1"/>
                  <a:pt x="219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9"/>
          <p:cNvSpPr/>
          <p:nvPr/>
        </p:nvSpPr>
        <p:spPr>
          <a:xfrm>
            <a:off x="7529773" y="95809"/>
            <a:ext cx="2235380" cy="1685064"/>
          </a:xfrm>
          <a:custGeom>
            <a:rect b="b" l="l" r="r" t="t"/>
            <a:pathLst>
              <a:path extrusionOk="0" h="16547" w="21951">
                <a:moveTo>
                  <a:pt x="1" y="0"/>
                </a:moveTo>
                <a:lnTo>
                  <a:pt x="1" y="16546"/>
                </a:lnTo>
                <a:lnTo>
                  <a:pt x="21951" y="16546"/>
                </a:lnTo>
                <a:lnTo>
                  <a:pt x="21951" y="0"/>
                </a:lnTo>
                <a:close/>
              </a:path>
            </a:pathLst>
          </a:custGeom>
          <a:solidFill>
            <a:schemeClr val="dk1">
              <a:alpha val="83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9"/>
          <p:cNvSpPr/>
          <p:nvPr/>
        </p:nvSpPr>
        <p:spPr>
          <a:xfrm>
            <a:off x="7611140" y="165058"/>
            <a:ext cx="908674" cy="1546568"/>
          </a:xfrm>
          <a:custGeom>
            <a:rect b="b" l="l" r="r" t="t"/>
            <a:pathLst>
              <a:path extrusionOk="0" h="15187" w="8923">
                <a:moveTo>
                  <a:pt x="1" y="0"/>
                </a:moveTo>
                <a:lnTo>
                  <a:pt x="1" y="15187"/>
                </a:lnTo>
                <a:lnTo>
                  <a:pt x="8922" y="15187"/>
                </a:lnTo>
                <a:lnTo>
                  <a:pt x="8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9"/>
          <p:cNvSpPr/>
          <p:nvPr/>
        </p:nvSpPr>
        <p:spPr>
          <a:xfrm>
            <a:off x="7607881" y="161697"/>
            <a:ext cx="915191" cy="1553595"/>
          </a:xfrm>
          <a:custGeom>
            <a:rect b="b" l="l" r="r" t="t"/>
            <a:pathLst>
              <a:path extrusionOk="0" h="15256" w="8987">
                <a:moveTo>
                  <a:pt x="8918" y="69"/>
                </a:moveTo>
                <a:lnTo>
                  <a:pt x="8918" y="15187"/>
                </a:lnTo>
                <a:lnTo>
                  <a:pt x="69" y="15187"/>
                </a:lnTo>
                <a:lnTo>
                  <a:pt x="69" y="69"/>
                </a:lnTo>
                <a:close/>
                <a:moveTo>
                  <a:pt x="33" y="1"/>
                </a:moveTo>
                <a:cubicBezTo>
                  <a:pt x="15" y="1"/>
                  <a:pt x="0" y="15"/>
                  <a:pt x="0" y="33"/>
                </a:cubicBezTo>
                <a:lnTo>
                  <a:pt x="0" y="15220"/>
                </a:lnTo>
                <a:cubicBezTo>
                  <a:pt x="0" y="15238"/>
                  <a:pt x="15" y="15256"/>
                  <a:pt x="33" y="15256"/>
                </a:cubicBezTo>
                <a:lnTo>
                  <a:pt x="8954" y="15256"/>
                </a:lnTo>
                <a:cubicBezTo>
                  <a:pt x="8972" y="15256"/>
                  <a:pt x="8987" y="15238"/>
                  <a:pt x="8987" y="15220"/>
                </a:cubicBezTo>
                <a:lnTo>
                  <a:pt x="8987" y="33"/>
                </a:lnTo>
                <a:cubicBezTo>
                  <a:pt x="8987" y="15"/>
                  <a:pt x="8972" y="1"/>
                  <a:pt x="89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9"/>
          <p:cNvSpPr/>
          <p:nvPr/>
        </p:nvSpPr>
        <p:spPr>
          <a:xfrm>
            <a:off x="8575633" y="165058"/>
            <a:ext cx="908674" cy="1546568"/>
          </a:xfrm>
          <a:custGeom>
            <a:rect b="b" l="l" r="r" t="t"/>
            <a:pathLst>
              <a:path extrusionOk="0" h="15187" w="8923">
                <a:moveTo>
                  <a:pt x="1" y="0"/>
                </a:moveTo>
                <a:lnTo>
                  <a:pt x="1" y="15187"/>
                </a:lnTo>
                <a:lnTo>
                  <a:pt x="8923" y="15187"/>
                </a:lnTo>
                <a:lnTo>
                  <a:pt x="89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9"/>
          <p:cNvSpPr/>
          <p:nvPr/>
        </p:nvSpPr>
        <p:spPr>
          <a:xfrm>
            <a:off x="8572374" y="161697"/>
            <a:ext cx="915293" cy="1553595"/>
          </a:xfrm>
          <a:custGeom>
            <a:rect b="b" l="l" r="r" t="t"/>
            <a:pathLst>
              <a:path extrusionOk="0" h="15256" w="8988">
                <a:moveTo>
                  <a:pt x="8922" y="69"/>
                </a:moveTo>
                <a:lnTo>
                  <a:pt x="8922" y="15187"/>
                </a:lnTo>
                <a:lnTo>
                  <a:pt x="69" y="15187"/>
                </a:lnTo>
                <a:lnTo>
                  <a:pt x="69" y="69"/>
                </a:lnTo>
                <a:close/>
                <a:moveTo>
                  <a:pt x="33" y="1"/>
                </a:moveTo>
                <a:cubicBezTo>
                  <a:pt x="15" y="1"/>
                  <a:pt x="0" y="15"/>
                  <a:pt x="0" y="33"/>
                </a:cubicBezTo>
                <a:lnTo>
                  <a:pt x="0" y="15220"/>
                </a:lnTo>
                <a:cubicBezTo>
                  <a:pt x="0" y="15238"/>
                  <a:pt x="15" y="15256"/>
                  <a:pt x="33" y="15256"/>
                </a:cubicBezTo>
                <a:lnTo>
                  <a:pt x="8955" y="15256"/>
                </a:lnTo>
                <a:cubicBezTo>
                  <a:pt x="8973" y="15256"/>
                  <a:pt x="8987" y="15238"/>
                  <a:pt x="8987" y="15220"/>
                </a:cubicBezTo>
                <a:lnTo>
                  <a:pt x="8987" y="33"/>
                </a:lnTo>
                <a:cubicBezTo>
                  <a:pt x="8987" y="15"/>
                  <a:pt x="8973" y="1"/>
                  <a:pt x="89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9"/>
          <p:cNvSpPr/>
          <p:nvPr/>
        </p:nvSpPr>
        <p:spPr>
          <a:xfrm>
            <a:off x="8360351" y="1574271"/>
            <a:ext cx="55602" cy="56009"/>
          </a:xfrm>
          <a:custGeom>
            <a:rect b="b" l="l" r="r" t="t"/>
            <a:pathLst>
              <a:path extrusionOk="0" h="550" w="546">
                <a:moveTo>
                  <a:pt x="271" y="0"/>
                </a:moveTo>
                <a:cubicBezTo>
                  <a:pt x="123" y="0"/>
                  <a:pt x="0" y="123"/>
                  <a:pt x="0" y="275"/>
                </a:cubicBezTo>
                <a:cubicBezTo>
                  <a:pt x="0" y="427"/>
                  <a:pt x="123" y="550"/>
                  <a:pt x="271" y="550"/>
                </a:cubicBezTo>
                <a:cubicBezTo>
                  <a:pt x="423" y="550"/>
                  <a:pt x="546" y="427"/>
                  <a:pt x="546" y="275"/>
                </a:cubicBezTo>
                <a:cubicBezTo>
                  <a:pt x="546" y="123"/>
                  <a:pt x="423" y="0"/>
                  <a:pt x="2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9"/>
          <p:cNvSpPr/>
          <p:nvPr/>
        </p:nvSpPr>
        <p:spPr>
          <a:xfrm>
            <a:off x="8353324" y="1566124"/>
            <a:ext cx="56009" cy="55704"/>
          </a:xfrm>
          <a:custGeom>
            <a:rect b="b" l="l" r="r" t="t"/>
            <a:pathLst>
              <a:path extrusionOk="0" h="547" w="550">
                <a:moveTo>
                  <a:pt x="275" y="1"/>
                </a:moveTo>
                <a:cubicBezTo>
                  <a:pt x="123" y="1"/>
                  <a:pt x="0" y="124"/>
                  <a:pt x="0" y="275"/>
                </a:cubicBezTo>
                <a:cubicBezTo>
                  <a:pt x="0" y="424"/>
                  <a:pt x="123" y="547"/>
                  <a:pt x="275" y="547"/>
                </a:cubicBezTo>
                <a:cubicBezTo>
                  <a:pt x="427" y="547"/>
                  <a:pt x="550" y="424"/>
                  <a:pt x="550" y="275"/>
                </a:cubicBezTo>
                <a:cubicBezTo>
                  <a:pt x="550" y="124"/>
                  <a:pt x="427" y="1"/>
                  <a:pt x="2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9"/>
          <p:cNvSpPr/>
          <p:nvPr/>
        </p:nvSpPr>
        <p:spPr>
          <a:xfrm>
            <a:off x="8339373" y="1562560"/>
            <a:ext cx="73321" cy="62934"/>
          </a:xfrm>
          <a:custGeom>
            <a:rect b="b" l="l" r="r" t="t"/>
            <a:pathLst>
              <a:path extrusionOk="0" h="618" w="720">
                <a:moveTo>
                  <a:pt x="412" y="68"/>
                </a:moveTo>
                <a:cubicBezTo>
                  <a:pt x="546" y="68"/>
                  <a:pt x="651" y="177"/>
                  <a:pt x="654" y="310"/>
                </a:cubicBezTo>
                <a:cubicBezTo>
                  <a:pt x="654" y="455"/>
                  <a:pt x="535" y="550"/>
                  <a:pt x="411" y="550"/>
                </a:cubicBezTo>
                <a:cubicBezTo>
                  <a:pt x="351" y="550"/>
                  <a:pt x="291" y="528"/>
                  <a:pt x="242" y="480"/>
                </a:cubicBezTo>
                <a:cubicBezTo>
                  <a:pt x="90" y="329"/>
                  <a:pt x="199" y="68"/>
                  <a:pt x="412" y="68"/>
                </a:cubicBezTo>
                <a:close/>
                <a:moveTo>
                  <a:pt x="409" y="1"/>
                </a:moveTo>
                <a:cubicBezTo>
                  <a:pt x="334" y="1"/>
                  <a:pt x="258" y="28"/>
                  <a:pt x="195" y="90"/>
                </a:cubicBezTo>
                <a:cubicBezTo>
                  <a:pt x="0" y="285"/>
                  <a:pt x="137" y="618"/>
                  <a:pt x="412" y="618"/>
                </a:cubicBezTo>
                <a:cubicBezTo>
                  <a:pt x="582" y="618"/>
                  <a:pt x="719" y="480"/>
                  <a:pt x="719" y="310"/>
                </a:cubicBezTo>
                <a:cubicBezTo>
                  <a:pt x="719" y="124"/>
                  <a:pt x="568" y="1"/>
                  <a:pt x="40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9"/>
          <p:cNvSpPr/>
          <p:nvPr/>
        </p:nvSpPr>
        <p:spPr>
          <a:xfrm>
            <a:off x="0" y="5222"/>
            <a:ext cx="1223751" cy="4635937"/>
          </a:xfrm>
          <a:custGeom>
            <a:rect b="b" l="l" r="r" t="t"/>
            <a:pathLst>
              <a:path extrusionOk="0" h="45524" w="12017">
                <a:moveTo>
                  <a:pt x="9587" y="69"/>
                </a:moveTo>
                <a:lnTo>
                  <a:pt x="11919" y="2173"/>
                </a:lnTo>
                <a:lnTo>
                  <a:pt x="11951" y="37560"/>
                </a:lnTo>
                <a:lnTo>
                  <a:pt x="69" y="45426"/>
                </a:lnTo>
                <a:lnTo>
                  <a:pt x="69" y="69"/>
                </a:lnTo>
                <a:close/>
                <a:moveTo>
                  <a:pt x="33" y="0"/>
                </a:moveTo>
                <a:cubicBezTo>
                  <a:pt x="15" y="0"/>
                  <a:pt x="0" y="18"/>
                  <a:pt x="0" y="37"/>
                </a:cubicBezTo>
                <a:lnTo>
                  <a:pt x="0" y="45488"/>
                </a:lnTo>
                <a:cubicBezTo>
                  <a:pt x="0" y="45502"/>
                  <a:pt x="7" y="45513"/>
                  <a:pt x="18" y="45520"/>
                </a:cubicBezTo>
                <a:cubicBezTo>
                  <a:pt x="22" y="45520"/>
                  <a:pt x="29" y="45524"/>
                  <a:pt x="33" y="45524"/>
                </a:cubicBezTo>
                <a:cubicBezTo>
                  <a:pt x="40" y="45524"/>
                  <a:pt x="47" y="45520"/>
                  <a:pt x="51" y="45517"/>
                </a:cubicBezTo>
                <a:lnTo>
                  <a:pt x="12002" y="37607"/>
                </a:lnTo>
                <a:cubicBezTo>
                  <a:pt x="12013" y="37600"/>
                  <a:pt x="12016" y="37589"/>
                  <a:pt x="12016" y="37578"/>
                </a:cubicBezTo>
                <a:lnTo>
                  <a:pt x="11987" y="2159"/>
                </a:lnTo>
                <a:cubicBezTo>
                  <a:pt x="11987" y="2148"/>
                  <a:pt x="11984" y="2140"/>
                  <a:pt x="11977" y="2133"/>
                </a:cubicBezTo>
                <a:lnTo>
                  <a:pt x="9623" y="11"/>
                </a:lnTo>
                <a:cubicBezTo>
                  <a:pt x="9616" y="4"/>
                  <a:pt x="9609" y="0"/>
                  <a:pt x="9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9"/>
          <p:cNvSpPr/>
          <p:nvPr/>
        </p:nvSpPr>
        <p:spPr>
          <a:xfrm>
            <a:off x="204284" y="3840845"/>
            <a:ext cx="408766" cy="24746"/>
          </a:xfrm>
          <a:custGeom>
            <a:rect b="b" l="l" r="r" t="t"/>
            <a:pathLst>
              <a:path extrusionOk="0" h="243" w="4014">
                <a:moveTo>
                  <a:pt x="1" y="1"/>
                </a:moveTo>
                <a:lnTo>
                  <a:pt x="1" y="243"/>
                </a:lnTo>
                <a:lnTo>
                  <a:pt x="4013" y="243"/>
                </a:lnTo>
                <a:lnTo>
                  <a:pt x="4013" y="6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9"/>
          <p:cNvSpPr/>
          <p:nvPr/>
        </p:nvSpPr>
        <p:spPr>
          <a:xfrm>
            <a:off x="204284" y="3805508"/>
            <a:ext cx="408766" cy="41752"/>
          </a:xfrm>
          <a:custGeom>
            <a:rect b="b" l="l" r="r" t="t"/>
            <a:pathLst>
              <a:path extrusionOk="0" h="410" w="4014">
                <a:moveTo>
                  <a:pt x="1" y="1"/>
                </a:moveTo>
                <a:lnTo>
                  <a:pt x="1" y="348"/>
                </a:lnTo>
                <a:lnTo>
                  <a:pt x="4013" y="409"/>
                </a:lnTo>
                <a:lnTo>
                  <a:pt x="4013" y="6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9"/>
          <p:cNvSpPr/>
          <p:nvPr/>
        </p:nvSpPr>
        <p:spPr>
          <a:xfrm>
            <a:off x="2946944" y="4067635"/>
            <a:ext cx="2943235" cy="113444"/>
          </a:xfrm>
          <a:custGeom>
            <a:rect b="b" l="l" r="r" t="t"/>
            <a:pathLst>
              <a:path extrusionOk="0" h="1114" w="28902">
                <a:moveTo>
                  <a:pt x="0" y="1"/>
                </a:moveTo>
                <a:lnTo>
                  <a:pt x="550" y="1114"/>
                </a:lnTo>
                <a:lnTo>
                  <a:pt x="28902" y="1114"/>
                </a:lnTo>
                <a:lnTo>
                  <a:pt x="289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9"/>
          <p:cNvSpPr/>
          <p:nvPr/>
        </p:nvSpPr>
        <p:spPr>
          <a:xfrm>
            <a:off x="7953930" y="4234694"/>
            <a:ext cx="1199820" cy="1032403"/>
          </a:xfrm>
          <a:custGeom>
            <a:rect b="b" l="l" r="r" t="t"/>
            <a:pathLst>
              <a:path extrusionOk="0" h="10138" w="11782">
                <a:moveTo>
                  <a:pt x="0" y="1"/>
                </a:moveTo>
                <a:lnTo>
                  <a:pt x="0" y="10137"/>
                </a:lnTo>
                <a:lnTo>
                  <a:pt x="11782" y="1"/>
                </a:lnTo>
                <a:close/>
              </a:path>
            </a:pathLst>
          </a:custGeom>
          <a:solidFill>
            <a:schemeClr val="dk1">
              <a:alpha val="139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9"/>
          <p:cNvSpPr/>
          <p:nvPr/>
        </p:nvSpPr>
        <p:spPr>
          <a:xfrm>
            <a:off x="7950569" y="4231435"/>
            <a:ext cx="1203181" cy="1035662"/>
          </a:xfrm>
          <a:custGeom>
            <a:rect b="b" l="l" r="r" t="t"/>
            <a:pathLst>
              <a:path extrusionOk="0" h="10170" w="11815">
                <a:moveTo>
                  <a:pt x="33" y="0"/>
                </a:moveTo>
                <a:cubicBezTo>
                  <a:pt x="15" y="0"/>
                  <a:pt x="1" y="15"/>
                  <a:pt x="1" y="33"/>
                </a:cubicBezTo>
                <a:lnTo>
                  <a:pt x="1" y="10169"/>
                </a:lnTo>
                <a:lnTo>
                  <a:pt x="66" y="10169"/>
                </a:lnTo>
                <a:lnTo>
                  <a:pt x="66" y="69"/>
                </a:lnTo>
                <a:lnTo>
                  <a:pt x="11815" y="69"/>
                </a:lnTo>
                <a:lnTo>
                  <a:pt x="118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9"/>
          <p:cNvSpPr/>
          <p:nvPr/>
        </p:nvSpPr>
        <p:spPr>
          <a:xfrm>
            <a:off x="8586742" y="4484702"/>
            <a:ext cx="46437" cy="46539"/>
          </a:xfrm>
          <a:custGeom>
            <a:rect b="b" l="l" r="r" t="t"/>
            <a:pathLst>
              <a:path extrusionOk="0" h="457" w="456">
                <a:moveTo>
                  <a:pt x="228" y="1"/>
                </a:moveTo>
                <a:cubicBezTo>
                  <a:pt x="102" y="1"/>
                  <a:pt x="0" y="102"/>
                  <a:pt x="0" y="228"/>
                </a:cubicBezTo>
                <a:cubicBezTo>
                  <a:pt x="0" y="355"/>
                  <a:pt x="102" y="456"/>
                  <a:pt x="228" y="456"/>
                </a:cubicBezTo>
                <a:cubicBezTo>
                  <a:pt x="355" y="456"/>
                  <a:pt x="456" y="355"/>
                  <a:pt x="456" y="228"/>
                </a:cubicBezTo>
                <a:cubicBezTo>
                  <a:pt x="456" y="102"/>
                  <a:pt x="355" y="1"/>
                  <a:pt x="2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9"/>
          <p:cNvSpPr/>
          <p:nvPr/>
        </p:nvSpPr>
        <p:spPr>
          <a:xfrm>
            <a:off x="8588982" y="4480323"/>
            <a:ext cx="55704" cy="56009"/>
          </a:xfrm>
          <a:custGeom>
            <a:rect b="b" l="l" r="r" t="t"/>
            <a:pathLst>
              <a:path extrusionOk="0" h="550" w="547">
                <a:moveTo>
                  <a:pt x="275" y="0"/>
                </a:moveTo>
                <a:cubicBezTo>
                  <a:pt x="123" y="0"/>
                  <a:pt x="0" y="123"/>
                  <a:pt x="0" y="275"/>
                </a:cubicBezTo>
                <a:cubicBezTo>
                  <a:pt x="0" y="427"/>
                  <a:pt x="123" y="550"/>
                  <a:pt x="275" y="550"/>
                </a:cubicBezTo>
                <a:cubicBezTo>
                  <a:pt x="423" y="550"/>
                  <a:pt x="546" y="427"/>
                  <a:pt x="546" y="275"/>
                </a:cubicBezTo>
                <a:cubicBezTo>
                  <a:pt x="546" y="123"/>
                  <a:pt x="423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9"/>
          <p:cNvSpPr/>
          <p:nvPr/>
        </p:nvSpPr>
        <p:spPr>
          <a:xfrm>
            <a:off x="8581955" y="4472176"/>
            <a:ext cx="56009" cy="56111"/>
          </a:xfrm>
          <a:custGeom>
            <a:rect b="b" l="l" r="r" t="t"/>
            <a:pathLst>
              <a:path extrusionOk="0" h="551" w="550">
                <a:moveTo>
                  <a:pt x="275" y="1"/>
                </a:moveTo>
                <a:cubicBezTo>
                  <a:pt x="123" y="1"/>
                  <a:pt x="0" y="124"/>
                  <a:pt x="0" y="275"/>
                </a:cubicBezTo>
                <a:cubicBezTo>
                  <a:pt x="0" y="427"/>
                  <a:pt x="123" y="550"/>
                  <a:pt x="275" y="550"/>
                </a:cubicBezTo>
                <a:cubicBezTo>
                  <a:pt x="427" y="550"/>
                  <a:pt x="550" y="427"/>
                  <a:pt x="550" y="275"/>
                </a:cubicBezTo>
                <a:cubicBezTo>
                  <a:pt x="550" y="124"/>
                  <a:pt x="427" y="1"/>
                  <a:pt x="2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9"/>
          <p:cNvSpPr/>
          <p:nvPr/>
        </p:nvSpPr>
        <p:spPr>
          <a:xfrm>
            <a:off x="8568004" y="4468714"/>
            <a:ext cx="73729" cy="62832"/>
          </a:xfrm>
          <a:custGeom>
            <a:rect b="b" l="l" r="r" t="t"/>
            <a:pathLst>
              <a:path extrusionOk="0" h="617" w="724">
                <a:moveTo>
                  <a:pt x="411" y="71"/>
                </a:moveTo>
                <a:cubicBezTo>
                  <a:pt x="413" y="71"/>
                  <a:pt x="414" y="71"/>
                  <a:pt x="416" y="71"/>
                </a:cubicBezTo>
                <a:cubicBezTo>
                  <a:pt x="546" y="71"/>
                  <a:pt x="654" y="176"/>
                  <a:pt x="654" y="309"/>
                </a:cubicBezTo>
                <a:cubicBezTo>
                  <a:pt x="654" y="454"/>
                  <a:pt x="535" y="550"/>
                  <a:pt x="411" y="550"/>
                </a:cubicBezTo>
                <a:cubicBezTo>
                  <a:pt x="352" y="550"/>
                  <a:pt x="291" y="528"/>
                  <a:pt x="242" y="479"/>
                </a:cubicBezTo>
                <a:cubicBezTo>
                  <a:pt x="92" y="329"/>
                  <a:pt x="197" y="71"/>
                  <a:pt x="411" y="71"/>
                </a:cubicBezTo>
                <a:close/>
                <a:moveTo>
                  <a:pt x="413" y="1"/>
                </a:moveTo>
                <a:cubicBezTo>
                  <a:pt x="336" y="1"/>
                  <a:pt x="259" y="29"/>
                  <a:pt x="195" y="92"/>
                </a:cubicBezTo>
                <a:cubicBezTo>
                  <a:pt x="0" y="284"/>
                  <a:pt x="141" y="617"/>
                  <a:pt x="416" y="617"/>
                </a:cubicBezTo>
                <a:cubicBezTo>
                  <a:pt x="586" y="617"/>
                  <a:pt x="723" y="479"/>
                  <a:pt x="723" y="309"/>
                </a:cubicBezTo>
                <a:cubicBezTo>
                  <a:pt x="723" y="124"/>
                  <a:pt x="571" y="1"/>
                  <a:pt x="4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9"/>
          <p:cNvSpPr/>
          <p:nvPr/>
        </p:nvSpPr>
        <p:spPr>
          <a:xfrm>
            <a:off x="7953930" y="4786953"/>
            <a:ext cx="1199820" cy="16294"/>
          </a:xfrm>
          <a:custGeom>
            <a:rect b="b" l="l" r="r" t="t"/>
            <a:pathLst>
              <a:path extrusionOk="0" h="160" w="11782">
                <a:moveTo>
                  <a:pt x="0" y="0"/>
                </a:moveTo>
                <a:lnTo>
                  <a:pt x="0" y="160"/>
                </a:lnTo>
                <a:lnTo>
                  <a:pt x="11782" y="160"/>
                </a:lnTo>
                <a:lnTo>
                  <a:pt x="117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9"/>
          <p:cNvSpPr/>
          <p:nvPr/>
        </p:nvSpPr>
        <p:spPr>
          <a:xfrm>
            <a:off x="7950569" y="4783287"/>
            <a:ext cx="1203181" cy="23626"/>
          </a:xfrm>
          <a:custGeom>
            <a:rect b="b" l="l" r="r" t="t"/>
            <a:pathLst>
              <a:path extrusionOk="0" h="232" w="11815">
                <a:moveTo>
                  <a:pt x="33" y="0"/>
                </a:moveTo>
                <a:cubicBezTo>
                  <a:pt x="15" y="0"/>
                  <a:pt x="1" y="15"/>
                  <a:pt x="1" y="36"/>
                </a:cubicBezTo>
                <a:lnTo>
                  <a:pt x="1" y="196"/>
                </a:lnTo>
                <a:cubicBezTo>
                  <a:pt x="1" y="217"/>
                  <a:pt x="15" y="232"/>
                  <a:pt x="33" y="232"/>
                </a:cubicBezTo>
                <a:lnTo>
                  <a:pt x="11815" y="232"/>
                </a:lnTo>
                <a:lnTo>
                  <a:pt x="11815" y="163"/>
                </a:lnTo>
                <a:lnTo>
                  <a:pt x="66" y="163"/>
                </a:lnTo>
                <a:lnTo>
                  <a:pt x="66" y="69"/>
                </a:lnTo>
                <a:lnTo>
                  <a:pt x="11815" y="69"/>
                </a:lnTo>
                <a:lnTo>
                  <a:pt x="118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9"/>
          <p:cNvSpPr/>
          <p:nvPr/>
        </p:nvSpPr>
        <p:spPr>
          <a:xfrm>
            <a:off x="1247191" y="3625155"/>
            <a:ext cx="575877" cy="361616"/>
          </a:xfrm>
          <a:custGeom>
            <a:rect b="b" l="l" r="r" t="t"/>
            <a:pathLst>
              <a:path extrusionOk="0" h="3551" w="5655">
                <a:moveTo>
                  <a:pt x="2759" y="36"/>
                </a:moveTo>
                <a:cubicBezTo>
                  <a:pt x="1262" y="73"/>
                  <a:pt x="77" y="1291"/>
                  <a:pt x="1" y="2773"/>
                </a:cubicBezTo>
                <a:cubicBezTo>
                  <a:pt x="225" y="1450"/>
                  <a:pt x="1342" y="412"/>
                  <a:pt x="2719" y="376"/>
                </a:cubicBezTo>
                <a:cubicBezTo>
                  <a:pt x="4306" y="340"/>
                  <a:pt x="5615" y="1616"/>
                  <a:pt x="5615" y="3203"/>
                </a:cubicBezTo>
                <a:lnTo>
                  <a:pt x="5615" y="3550"/>
                </a:lnTo>
                <a:lnTo>
                  <a:pt x="5655" y="3550"/>
                </a:lnTo>
                <a:lnTo>
                  <a:pt x="5655" y="2863"/>
                </a:lnTo>
                <a:cubicBezTo>
                  <a:pt x="5651" y="1276"/>
                  <a:pt x="4346" y="0"/>
                  <a:pt x="2759" y="36"/>
                </a:cubicBezTo>
                <a:close/>
              </a:path>
            </a:pathLst>
          </a:custGeom>
          <a:gradFill>
            <a:gsLst>
              <a:gs pos="0">
                <a:srgbClr val="545791"/>
              </a:gs>
              <a:gs pos="100000">
                <a:srgbClr val="D8879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19"/>
          <p:cNvGrpSpPr/>
          <p:nvPr/>
        </p:nvGrpSpPr>
        <p:grpSpPr>
          <a:xfrm>
            <a:off x="200618" y="652447"/>
            <a:ext cx="1189840" cy="3270982"/>
            <a:chOff x="200618" y="652447"/>
            <a:chExt cx="1189840" cy="3270982"/>
          </a:xfrm>
        </p:grpSpPr>
        <p:sp>
          <p:nvSpPr>
            <p:cNvPr id="660" name="Google Shape;660;p19"/>
            <p:cNvSpPr/>
            <p:nvPr/>
          </p:nvSpPr>
          <p:spPr>
            <a:xfrm>
              <a:off x="204284" y="2386009"/>
              <a:ext cx="408766" cy="41651"/>
            </a:xfrm>
            <a:custGeom>
              <a:rect b="b" l="l" r="r" t="t"/>
              <a:pathLst>
                <a:path extrusionOk="0" h="409" w="4014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204284" y="2350265"/>
              <a:ext cx="408766" cy="42058"/>
            </a:xfrm>
            <a:custGeom>
              <a:rect b="b" l="l" r="r" t="t"/>
              <a:pathLst>
                <a:path extrusionOk="0" h="413" w="4014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04284" y="2314928"/>
              <a:ext cx="408766" cy="41752"/>
            </a:xfrm>
            <a:custGeom>
              <a:rect b="b" l="l" r="r" t="t"/>
              <a:pathLst>
                <a:path extrusionOk="0" h="410" w="4014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04284" y="2279183"/>
              <a:ext cx="408766" cy="42160"/>
            </a:xfrm>
            <a:custGeom>
              <a:rect b="b" l="l" r="r" t="t"/>
              <a:pathLst>
                <a:path extrusionOk="0" h="414" w="4014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01025" y="652447"/>
              <a:ext cx="415283" cy="3216458"/>
            </a:xfrm>
            <a:custGeom>
              <a:rect b="b" l="l" r="r" t="t"/>
              <a:pathLst>
                <a:path extrusionOk="0" h="31585" w="4078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701653" y="3615175"/>
              <a:ext cx="234933" cy="20774"/>
            </a:xfrm>
            <a:custGeom>
              <a:rect b="b" l="l" r="r" t="t"/>
              <a:pathLst>
                <a:path extrusionOk="0" h="204" w="2307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701653" y="250566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701653" y="2475829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701653" y="244558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701653" y="241584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701653" y="2385602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701653" y="235576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698293" y="920786"/>
              <a:ext cx="241654" cy="2718383"/>
            </a:xfrm>
            <a:custGeom>
              <a:rect b="b" l="l" r="r" t="t"/>
              <a:pathLst>
                <a:path extrusionOk="0" h="26694" w="2373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870295" y="1047471"/>
              <a:ext cx="69655" cy="2490069"/>
            </a:xfrm>
            <a:custGeom>
              <a:rect b="b" l="l" r="r" t="t"/>
              <a:pathLst>
                <a:path extrusionOk="0" h="24452" w="684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201025" y="3531975"/>
              <a:ext cx="740340" cy="336972"/>
            </a:xfrm>
            <a:custGeom>
              <a:rect b="b" l="l" r="r" t="t"/>
              <a:pathLst>
                <a:path extrusionOk="0" h="3309" w="727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527920" y="871803"/>
              <a:ext cx="88393" cy="2809322"/>
            </a:xfrm>
            <a:custGeom>
              <a:rect b="b" l="l" r="r" t="t"/>
              <a:pathLst>
                <a:path extrusionOk="0" h="27587" w="868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207237" y="2200056"/>
              <a:ext cx="405812" cy="317827"/>
            </a:xfrm>
            <a:custGeom>
              <a:rect b="b" l="l" r="r" t="t"/>
              <a:pathLst>
                <a:path extrusionOk="0" h="3121" w="3985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203877" y="2196492"/>
              <a:ext cx="412839" cy="324650"/>
            </a:xfrm>
            <a:custGeom>
              <a:rect b="b" l="l" r="r" t="t"/>
              <a:pathLst>
                <a:path extrusionOk="0" h="3188" w="4054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203877" y="2161256"/>
              <a:ext cx="412432" cy="339722"/>
            </a:xfrm>
            <a:custGeom>
              <a:rect b="b" l="l" r="r" t="t"/>
              <a:pathLst>
                <a:path extrusionOk="0" h="3336" w="405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701653" y="2456684"/>
              <a:ext cx="233100" cy="140329"/>
            </a:xfrm>
            <a:custGeom>
              <a:rect b="b" l="l" r="r" t="t"/>
              <a:pathLst>
                <a:path extrusionOk="0" h="1378" w="2289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698293" y="2453221"/>
              <a:ext cx="240127" cy="147457"/>
            </a:xfrm>
            <a:custGeom>
              <a:rect b="b" l="l" r="r" t="t"/>
              <a:pathLst>
                <a:path extrusionOk="0" h="1448" w="2358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698293" y="2307290"/>
              <a:ext cx="240942" cy="273936"/>
            </a:xfrm>
            <a:custGeom>
              <a:rect b="b" l="l" r="r" t="t"/>
              <a:pathLst>
                <a:path extrusionOk="0" h="2690" w="2366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204284" y="656113"/>
              <a:ext cx="408766" cy="220575"/>
            </a:xfrm>
            <a:custGeom>
              <a:rect b="b" l="l" r="r" t="t"/>
              <a:pathLst>
                <a:path extrusionOk="0" h="2166" w="4014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201025" y="652651"/>
              <a:ext cx="416811" cy="227398"/>
            </a:xfrm>
            <a:custGeom>
              <a:rect b="b" l="l" r="r" t="t"/>
              <a:pathLst>
                <a:path extrusionOk="0" h="2233" w="4093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701653" y="924452"/>
              <a:ext cx="233813" cy="130043"/>
            </a:xfrm>
            <a:custGeom>
              <a:rect b="b" l="l" r="r" t="t"/>
              <a:pathLst>
                <a:path extrusionOk="0" h="1277" w="2296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698293" y="920888"/>
              <a:ext cx="240942" cy="136968"/>
            </a:xfrm>
            <a:custGeom>
              <a:rect b="b" l="l" r="r" t="t"/>
              <a:pathLst>
                <a:path extrusionOk="0" h="1345" w="2366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201025" y="3531975"/>
              <a:ext cx="1189433" cy="391454"/>
            </a:xfrm>
            <a:custGeom>
              <a:rect b="b" l="l" r="r" t="t"/>
              <a:pathLst>
                <a:path extrusionOk="0" h="3844" w="1168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200618" y="3531975"/>
              <a:ext cx="1189840" cy="336972"/>
            </a:xfrm>
            <a:custGeom>
              <a:rect b="b" l="l" r="r" t="t"/>
              <a:pathLst>
                <a:path extrusionOk="0" h="3309" w="11684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9"/>
            <p:cNvGrpSpPr/>
            <p:nvPr/>
          </p:nvGrpSpPr>
          <p:grpSpPr>
            <a:xfrm>
              <a:off x="505413" y="3239739"/>
              <a:ext cx="504810" cy="491505"/>
              <a:chOff x="3615075" y="1915725"/>
              <a:chExt cx="564475" cy="549597"/>
            </a:xfrm>
          </p:grpSpPr>
          <p:sp>
            <p:nvSpPr>
              <p:cNvPr id="703" name="Google Shape;703;p19"/>
              <p:cNvSpPr/>
              <p:nvPr/>
            </p:nvSpPr>
            <p:spPr>
              <a:xfrm>
                <a:off x="4021582" y="2206293"/>
                <a:ext cx="148781" cy="165647"/>
              </a:xfrm>
              <a:custGeom>
                <a:rect b="b" l="l" r="r" t="t"/>
                <a:pathLst>
                  <a:path extrusionOk="0" h="2416" w="2170">
                    <a:moveTo>
                      <a:pt x="1452" y="0"/>
                    </a:moveTo>
                    <a:cubicBezTo>
                      <a:pt x="1070" y="0"/>
                      <a:pt x="624" y="295"/>
                      <a:pt x="326" y="770"/>
                    </a:cubicBezTo>
                    <a:lnTo>
                      <a:pt x="770" y="976"/>
                    </a:lnTo>
                    <a:cubicBezTo>
                      <a:pt x="1024" y="574"/>
                      <a:pt x="1326" y="433"/>
                      <a:pt x="1446" y="433"/>
                    </a:cubicBezTo>
                    <a:cubicBezTo>
                      <a:pt x="1457" y="433"/>
                      <a:pt x="1467" y="435"/>
                      <a:pt x="1475" y="437"/>
                    </a:cubicBezTo>
                    <a:cubicBezTo>
                      <a:pt x="1566" y="466"/>
                      <a:pt x="1642" y="766"/>
                      <a:pt x="1602" y="1106"/>
                    </a:cubicBezTo>
                    <a:cubicBezTo>
                      <a:pt x="1584" y="1319"/>
                      <a:pt x="1436" y="1934"/>
                      <a:pt x="1085" y="1977"/>
                    </a:cubicBezTo>
                    <a:cubicBezTo>
                      <a:pt x="1070" y="1979"/>
                      <a:pt x="1055" y="1980"/>
                      <a:pt x="1039" y="1980"/>
                    </a:cubicBezTo>
                    <a:cubicBezTo>
                      <a:pt x="841" y="1980"/>
                      <a:pt x="602" y="1832"/>
                      <a:pt x="431" y="1598"/>
                    </a:cubicBezTo>
                    <a:lnTo>
                      <a:pt x="0" y="1829"/>
                    </a:lnTo>
                    <a:cubicBezTo>
                      <a:pt x="268" y="2198"/>
                      <a:pt x="656" y="2416"/>
                      <a:pt x="1033" y="2416"/>
                    </a:cubicBezTo>
                    <a:cubicBezTo>
                      <a:pt x="1048" y="2416"/>
                      <a:pt x="1063" y="2415"/>
                      <a:pt x="1078" y="2415"/>
                    </a:cubicBezTo>
                    <a:cubicBezTo>
                      <a:pt x="1103" y="2411"/>
                      <a:pt x="1128" y="2411"/>
                      <a:pt x="1154" y="2407"/>
                    </a:cubicBezTo>
                    <a:cubicBezTo>
                      <a:pt x="1942" y="2310"/>
                      <a:pt x="2086" y="1337"/>
                      <a:pt x="2108" y="1142"/>
                    </a:cubicBezTo>
                    <a:cubicBezTo>
                      <a:pt x="2130" y="922"/>
                      <a:pt x="2169" y="195"/>
                      <a:pt x="1660" y="32"/>
                    </a:cubicBezTo>
                    <a:cubicBezTo>
                      <a:pt x="1594" y="11"/>
                      <a:pt x="1524" y="0"/>
                      <a:pt x="1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4019114" y="2204030"/>
                <a:ext cx="153717" cy="170309"/>
              </a:xfrm>
              <a:custGeom>
                <a:rect b="b" l="l" r="r" t="t"/>
                <a:pathLst>
                  <a:path extrusionOk="0" h="2484" w="2242">
                    <a:moveTo>
                      <a:pt x="1487" y="67"/>
                    </a:moveTo>
                    <a:cubicBezTo>
                      <a:pt x="1556" y="67"/>
                      <a:pt x="1622" y="77"/>
                      <a:pt x="1685" y="98"/>
                    </a:cubicBezTo>
                    <a:cubicBezTo>
                      <a:pt x="2173" y="253"/>
                      <a:pt x="2133" y="958"/>
                      <a:pt x="2108" y="1172"/>
                    </a:cubicBezTo>
                    <a:cubicBezTo>
                      <a:pt x="2090" y="1359"/>
                      <a:pt x="1949" y="2310"/>
                      <a:pt x="1186" y="2408"/>
                    </a:cubicBezTo>
                    <a:cubicBezTo>
                      <a:pt x="1161" y="2411"/>
                      <a:pt x="1135" y="2415"/>
                      <a:pt x="1114" y="2415"/>
                    </a:cubicBezTo>
                    <a:cubicBezTo>
                      <a:pt x="1101" y="2416"/>
                      <a:pt x="1088" y="2416"/>
                      <a:pt x="1076" y="2416"/>
                    </a:cubicBezTo>
                    <a:cubicBezTo>
                      <a:pt x="715" y="2416"/>
                      <a:pt x="349" y="2219"/>
                      <a:pt x="87" y="1876"/>
                    </a:cubicBezTo>
                    <a:lnTo>
                      <a:pt x="456" y="1678"/>
                    </a:lnTo>
                    <a:cubicBezTo>
                      <a:pt x="632" y="1903"/>
                      <a:pt x="869" y="2050"/>
                      <a:pt x="1071" y="2050"/>
                    </a:cubicBezTo>
                    <a:cubicBezTo>
                      <a:pt x="1089" y="2050"/>
                      <a:pt x="1107" y="2049"/>
                      <a:pt x="1124" y="2046"/>
                    </a:cubicBezTo>
                    <a:cubicBezTo>
                      <a:pt x="1500" y="1999"/>
                      <a:pt x="1649" y="1378"/>
                      <a:pt x="1674" y="1143"/>
                    </a:cubicBezTo>
                    <a:cubicBezTo>
                      <a:pt x="1710" y="806"/>
                      <a:pt x="1638" y="474"/>
                      <a:pt x="1522" y="438"/>
                    </a:cubicBezTo>
                    <a:cubicBezTo>
                      <a:pt x="1512" y="434"/>
                      <a:pt x="1499" y="433"/>
                      <a:pt x="1484" y="433"/>
                    </a:cubicBezTo>
                    <a:cubicBezTo>
                      <a:pt x="1345" y="433"/>
                      <a:pt x="1037" y="592"/>
                      <a:pt x="792" y="965"/>
                    </a:cubicBezTo>
                    <a:lnTo>
                      <a:pt x="412" y="788"/>
                    </a:lnTo>
                    <a:cubicBezTo>
                      <a:pt x="704" y="345"/>
                      <a:pt x="1126" y="67"/>
                      <a:pt x="1487" y="67"/>
                    </a:cubicBezTo>
                    <a:close/>
                    <a:moveTo>
                      <a:pt x="1493" y="1"/>
                    </a:moveTo>
                    <a:cubicBezTo>
                      <a:pt x="1096" y="1"/>
                      <a:pt x="637" y="301"/>
                      <a:pt x="333" y="788"/>
                    </a:cubicBezTo>
                    <a:cubicBezTo>
                      <a:pt x="326" y="796"/>
                      <a:pt x="326" y="806"/>
                      <a:pt x="329" y="814"/>
                    </a:cubicBezTo>
                    <a:cubicBezTo>
                      <a:pt x="329" y="824"/>
                      <a:pt x="336" y="832"/>
                      <a:pt x="347" y="835"/>
                    </a:cubicBezTo>
                    <a:lnTo>
                      <a:pt x="792" y="1038"/>
                    </a:lnTo>
                    <a:cubicBezTo>
                      <a:pt x="797" y="1041"/>
                      <a:pt x="802" y="1043"/>
                      <a:pt x="807" y="1043"/>
                    </a:cubicBezTo>
                    <a:cubicBezTo>
                      <a:pt x="818" y="1043"/>
                      <a:pt x="828" y="1037"/>
                      <a:pt x="835" y="1027"/>
                    </a:cubicBezTo>
                    <a:cubicBezTo>
                      <a:pt x="1086" y="632"/>
                      <a:pt x="1387" y="500"/>
                      <a:pt x="1485" y="500"/>
                    </a:cubicBezTo>
                    <a:cubicBezTo>
                      <a:pt x="1493" y="500"/>
                      <a:pt x="1499" y="501"/>
                      <a:pt x="1504" y="503"/>
                    </a:cubicBezTo>
                    <a:cubicBezTo>
                      <a:pt x="1562" y="521"/>
                      <a:pt x="1645" y="781"/>
                      <a:pt x="1609" y="1135"/>
                    </a:cubicBezTo>
                    <a:cubicBezTo>
                      <a:pt x="1580" y="1396"/>
                      <a:pt x="1425" y="1938"/>
                      <a:pt x="1117" y="1978"/>
                    </a:cubicBezTo>
                    <a:cubicBezTo>
                      <a:pt x="1103" y="1980"/>
                      <a:pt x="1088" y="1980"/>
                      <a:pt x="1073" y="1980"/>
                    </a:cubicBezTo>
                    <a:cubicBezTo>
                      <a:pt x="886" y="1980"/>
                      <a:pt x="663" y="1837"/>
                      <a:pt x="495" y="1609"/>
                    </a:cubicBezTo>
                    <a:cubicBezTo>
                      <a:pt x="489" y="1600"/>
                      <a:pt x="478" y="1595"/>
                      <a:pt x="468" y="1595"/>
                    </a:cubicBezTo>
                    <a:cubicBezTo>
                      <a:pt x="461" y="1595"/>
                      <a:pt x="454" y="1597"/>
                      <a:pt x="448" y="1602"/>
                    </a:cubicBezTo>
                    <a:lnTo>
                      <a:pt x="18" y="1833"/>
                    </a:lnTo>
                    <a:cubicBezTo>
                      <a:pt x="11" y="1840"/>
                      <a:pt x="4" y="1848"/>
                      <a:pt x="4" y="1855"/>
                    </a:cubicBezTo>
                    <a:cubicBezTo>
                      <a:pt x="0" y="1866"/>
                      <a:pt x="4" y="1876"/>
                      <a:pt x="7" y="1884"/>
                    </a:cubicBezTo>
                    <a:cubicBezTo>
                      <a:pt x="286" y="2260"/>
                      <a:pt x="676" y="2484"/>
                      <a:pt x="1067" y="2484"/>
                    </a:cubicBezTo>
                    <a:lnTo>
                      <a:pt x="1114" y="2484"/>
                    </a:lnTo>
                    <a:cubicBezTo>
                      <a:pt x="1139" y="2480"/>
                      <a:pt x="1168" y="2480"/>
                      <a:pt x="1193" y="2477"/>
                    </a:cubicBezTo>
                    <a:cubicBezTo>
                      <a:pt x="2007" y="2372"/>
                      <a:pt x="2155" y="1378"/>
                      <a:pt x="2176" y="1179"/>
                    </a:cubicBezTo>
                    <a:cubicBezTo>
                      <a:pt x="2202" y="955"/>
                      <a:pt x="2242" y="206"/>
                      <a:pt x="1706" y="33"/>
                    </a:cubicBezTo>
                    <a:cubicBezTo>
                      <a:pt x="1638" y="11"/>
                      <a:pt x="1567" y="1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9"/>
              <p:cNvSpPr/>
              <p:nvPr/>
            </p:nvSpPr>
            <p:spPr>
              <a:xfrm>
                <a:off x="4087471" y="2161659"/>
                <a:ext cx="69" cy="69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3631941" y="2148495"/>
                <a:ext cx="455598" cy="22351"/>
              </a:xfrm>
              <a:custGeom>
                <a:rect b="b" l="l" r="r" t="t"/>
                <a:pathLst>
                  <a:path extrusionOk="0" h="326" w="6645">
                    <a:moveTo>
                      <a:pt x="3323" y="0"/>
                    </a:moveTo>
                    <a:cubicBezTo>
                      <a:pt x="1486" y="0"/>
                      <a:pt x="1" y="73"/>
                      <a:pt x="1" y="163"/>
                    </a:cubicBezTo>
                    <a:cubicBezTo>
                      <a:pt x="1" y="254"/>
                      <a:pt x="1486" y="326"/>
                      <a:pt x="3323" y="326"/>
                    </a:cubicBezTo>
                    <a:cubicBezTo>
                      <a:pt x="5159" y="326"/>
                      <a:pt x="6645" y="254"/>
                      <a:pt x="6645" y="163"/>
                    </a:cubicBezTo>
                    <a:cubicBezTo>
                      <a:pt x="6645" y="73"/>
                      <a:pt x="5159" y="0"/>
                      <a:pt x="3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3629747" y="2146232"/>
                <a:ext cx="460054" cy="26876"/>
              </a:xfrm>
              <a:custGeom>
                <a:rect b="b" l="l" r="r" t="t"/>
                <a:pathLst>
                  <a:path extrusionOk="0" h="392" w="6710">
                    <a:moveTo>
                      <a:pt x="3355" y="66"/>
                    </a:moveTo>
                    <a:cubicBezTo>
                      <a:pt x="5072" y="66"/>
                      <a:pt x="6348" y="131"/>
                      <a:pt x="6608" y="196"/>
                    </a:cubicBezTo>
                    <a:cubicBezTo>
                      <a:pt x="6348" y="261"/>
                      <a:pt x="5072" y="326"/>
                      <a:pt x="3355" y="326"/>
                    </a:cubicBezTo>
                    <a:cubicBezTo>
                      <a:pt x="1638" y="326"/>
                      <a:pt x="358" y="261"/>
                      <a:pt x="101" y="196"/>
                    </a:cubicBezTo>
                    <a:cubicBezTo>
                      <a:pt x="362" y="131"/>
                      <a:pt x="1638" y="66"/>
                      <a:pt x="3355" y="66"/>
                    </a:cubicBezTo>
                    <a:close/>
                    <a:moveTo>
                      <a:pt x="3355" y="1"/>
                    </a:moveTo>
                    <a:cubicBezTo>
                      <a:pt x="2469" y="1"/>
                      <a:pt x="1634" y="15"/>
                      <a:pt x="1005" y="48"/>
                    </a:cubicBezTo>
                    <a:cubicBezTo>
                      <a:pt x="0" y="99"/>
                      <a:pt x="0" y="153"/>
                      <a:pt x="0" y="196"/>
                    </a:cubicBezTo>
                    <a:cubicBezTo>
                      <a:pt x="0" y="240"/>
                      <a:pt x="0" y="297"/>
                      <a:pt x="1005" y="344"/>
                    </a:cubicBezTo>
                    <a:cubicBezTo>
                      <a:pt x="1630" y="377"/>
                      <a:pt x="2466" y="391"/>
                      <a:pt x="3355" y="391"/>
                    </a:cubicBezTo>
                    <a:cubicBezTo>
                      <a:pt x="4244" y="391"/>
                      <a:pt x="5079" y="377"/>
                      <a:pt x="5705" y="344"/>
                    </a:cubicBezTo>
                    <a:cubicBezTo>
                      <a:pt x="6709" y="297"/>
                      <a:pt x="6709" y="240"/>
                      <a:pt x="6709" y="196"/>
                    </a:cubicBezTo>
                    <a:cubicBezTo>
                      <a:pt x="6709" y="153"/>
                      <a:pt x="6709" y="99"/>
                      <a:pt x="5705" y="48"/>
                    </a:cubicBezTo>
                    <a:cubicBezTo>
                      <a:pt x="5079" y="15"/>
                      <a:pt x="4240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4039683" y="1953846"/>
                <a:ext cx="137125" cy="171338"/>
              </a:xfrm>
              <a:custGeom>
                <a:rect b="b" l="l" r="r" t="t"/>
                <a:pathLst>
                  <a:path extrusionOk="0" h="2499" w="2000">
                    <a:moveTo>
                      <a:pt x="1111" y="1"/>
                    </a:moveTo>
                    <a:cubicBezTo>
                      <a:pt x="684" y="1"/>
                      <a:pt x="241" y="438"/>
                      <a:pt x="44" y="1057"/>
                    </a:cubicBezTo>
                    <a:lnTo>
                      <a:pt x="524" y="1140"/>
                    </a:lnTo>
                    <a:cubicBezTo>
                      <a:pt x="682" y="649"/>
                      <a:pt x="975" y="439"/>
                      <a:pt x="1071" y="439"/>
                    </a:cubicBezTo>
                    <a:cubicBezTo>
                      <a:pt x="1072" y="439"/>
                      <a:pt x="1073" y="439"/>
                      <a:pt x="1074" y="439"/>
                    </a:cubicBezTo>
                    <a:cubicBezTo>
                      <a:pt x="1168" y="446"/>
                      <a:pt x="1316" y="714"/>
                      <a:pt x="1367" y="1054"/>
                    </a:cubicBezTo>
                    <a:cubicBezTo>
                      <a:pt x="1399" y="1267"/>
                      <a:pt x="1417" y="1896"/>
                      <a:pt x="1088" y="2030"/>
                    </a:cubicBezTo>
                    <a:cubicBezTo>
                      <a:pt x="1039" y="2050"/>
                      <a:pt x="983" y="2060"/>
                      <a:pt x="923" y="2060"/>
                    </a:cubicBezTo>
                    <a:cubicBezTo>
                      <a:pt x="748" y="2060"/>
                      <a:pt x="538" y="1976"/>
                      <a:pt x="355" y="1827"/>
                    </a:cubicBezTo>
                    <a:lnTo>
                      <a:pt x="0" y="2163"/>
                    </a:lnTo>
                    <a:cubicBezTo>
                      <a:pt x="271" y="2384"/>
                      <a:pt x="586" y="2499"/>
                      <a:pt x="882" y="2499"/>
                    </a:cubicBezTo>
                    <a:cubicBezTo>
                      <a:pt x="989" y="2499"/>
                      <a:pt x="1094" y="2484"/>
                      <a:pt x="1193" y="2453"/>
                    </a:cubicBezTo>
                    <a:cubicBezTo>
                      <a:pt x="1215" y="2445"/>
                      <a:pt x="1240" y="2438"/>
                      <a:pt x="1262" y="2427"/>
                    </a:cubicBezTo>
                    <a:cubicBezTo>
                      <a:pt x="1999" y="2131"/>
                      <a:pt x="1891" y="1155"/>
                      <a:pt x="1862" y="960"/>
                    </a:cubicBezTo>
                    <a:cubicBezTo>
                      <a:pt x="1829" y="743"/>
                      <a:pt x="1681" y="31"/>
                      <a:pt x="1146" y="2"/>
                    </a:cubicBezTo>
                    <a:cubicBezTo>
                      <a:pt x="1134" y="1"/>
                      <a:pt x="1122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4037420" y="1951652"/>
                <a:ext cx="142130" cy="176069"/>
              </a:xfrm>
              <a:custGeom>
                <a:rect b="b" l="l" r="r" t="t"/>
                <a:pathLst>
                  <a:path extrusionOk="0" h="2568" w="2073">
                    <a:moveTo>
                      <a:pt x="1148" y="65"/>
                    </a:moveTo>
                    <a:cubicBezTo>
                      <a:pt x="1158" y="65"/>
                      <a:pt x="1169" y="66"/>
                      <a:pt x="1179" y="66"/>
                    </a:cubicBezTo>
                    <a:cubicBezTo>
                      <a:pt x="1689" y="95"/>
                      <a:pt x="1830" y="786"/>
                      <a:pt x="1862" y="999"/>
                    </a:cubicBezTo>
                    <a:cubicBezTo>
                      <a:pt x="1891" y="1187"/>
                      <a:pt x="1996" y="2141"/>
                      <a:pt x="1284" y="2427"/>
                    </a:cubicBezTo>
                    <a:cubicBezTo>
                      <a:pt x="1262" y="2438"/>
                      <a:pt x="1241" y="2445"/>
                      <a:pt x="1215" y="2452"/>
                    </a:cubicBezTo>
                    <a:cubicBezTo>
                      <a:pt x="1118" y="2483"/>
                      <a:pt x="1017" y="2498"/>
                      <a:pt x="913" y="2498"/>
                    </a:cubicBezTo>
                    <a:cubicBezTo>
                      <a:pt x="636" y="2498"/>
                      <a:pt x="345" y="2392"/>
                      <a:pt x="87" y="2195"/>
                    </a:cubicBezTo>
                    <a:lnTo>
                      <a:pt x="391" y="1903"/>
                    </a:lnTo>
                    <a:cubicBezTo>
                      <a:pt x="574" y="2045"/>
                      <a:pt x="781" y="2122"/>
                      <a:pt x="957" y="2122"/>
                    </a:cubicBezTo>
                    <a:cubicBezTo>
                      <a:pt x="1022" y="2122"/>
                      <a:pt x="1082" y="2112"/>
                      <a:pt x="1136" y="2091"/>
                    </a:cubicBezTo>
                    <a:cubicBezTo>
                      <a:pt x="1486" y="1950"/>
                      <a:pt x="1468" y="1313"/>
                      <a:pt x="1432" y="1082"/>
                    </a:cubicBezTo>
                    <a:cubicBezTo>
                      <a:pt x="1385" y="746"/>
                      <a:pt x="1226" y="442"/>
                      <a:pt x="1107" y="439"/>
                    </a:cubicBezTo>
                    <a:cubicBezTo>
                      <a:pt x="1105" y="439"/>
                      <a:pt x="1103" y="438"/>
                      <a:pt x="1102" y="438"/>
                    </a:cubicBezTo>
                    <a:cubicBezTo>
                      <a:pt x="982" y="438"/>
                      <a:pt x="689" y="673"/>
                      <a:pt x="536" y="1133"/>
                    </a:cubicBezTo>
                    <a:lnTo>
                      <a:pt x="124" y="1060"/>
                    </a:lnTo>
                    <a:cubicBezTo>
                      <a:pt x="321" y="475"/>
                      <a:pt x="742" y="65"/>
                      <a:pt x="1148" y="65"/>
                    </a:cubicBezTo>
                    <a:close/>
                    <a:moveTo>
                      <a:pt x="1147" y="0"/>
                    </a:moveTo>
                    <a:cubicBezTo>
                      <a:pt x="706" y="0"/>
                      <a:pt x="248" y="449"/>
                      <a:pt x="48" y="1082"/>
                    </a:cubicBezTo>
                    <a:cubicBezTo>
                      <a:pt x="44" y="1089"/>
                      <a:pt x="48" y="1100"/>
                      <a:pt x="51" y="1107"/>
                    </a:cubicBezTo>
                    <a:cubicBezTo>
                      <a:pt x="59" y="1118"/>
                      <a:pt x="66" y="1122"/>
                      <a:pt x="77" y="1125"/>
                    </a:cubicBezTo>
                    <a:lnTo>
                      <a:pt x="557" y="1209"/>
                    </a:lnTo>
                    <a:cubicBezTo>
                      <a:pt x="559" y="1209"/>
                      <a:pt x="561" y="1209"/>
                      <a:pt x="563" y="1209"/>
                    </a:cubicBezTo>
                    <a:cubicBezTo>
                      <a:pt x="576" y="1209"/>
                      <a:pt x="590" y="1199"/>
                      <a:pt x="594" y="1183"/>
                    </a:cubicBezTo>
                    <a:cubicBezTo>
                      <a:pt x="742" y="703"/>
                      <a:pt x="1031" y="507"/>
                      <a:pt x="1103" y="507"/>
                    </a:cubicBezTo>
                    <a:cubicBezTo>
                      <a:pt x="1165" y="511"/>
                      <a:pt x="1313" y="742"/>
                      <a:pt x="1367" y="1093"/>
                    </a:cubicBezTo>
                    <a:cubicBezTo>
                      <a:pt x="1407" y="1350"/>
                      <a:pt x="1392" y="1917"/>
                      <a:pt x="1111" y="2033"/>
                    </a:cubicBezTo>
                    <a:cubicBezTo>
                      <a:pt x="1065" y="2052"/>
                      <a:pt x="1013" y="2061"/>
                      <a:pt x="957" y="2061"/>
                    </a:cubicBezTo>
                    <a:cubicBezTo>
                      <a:pt x="790" y="2061"/>
                      <a:pt x="589" y="1979"/>
                      <a:pt x="413" y="1838"/>
                    </a:cubicBezTo>
                    <a:cubicBezTo>
                      <a:pt x="406" y="1830"/>
                      <a:pt x="397" y="1827"/>
                      <a:pt x="389" y="1827"/>
                    </a:cubicBezTo>
                    <a:cubicBezTo>
                      <a:pt x="381" y="1827"/>
                      <a:pt x="373" y="1830"/>
                      <a:pt x="366" y="1838"/>
                    </a:cubicBezTo>
                    <a:lnTo>
                      <a:pt x="12" y="2174"/>
                    </a:lnTo>
                    <a:cubicBezTo>
                      <a:pt x="4" y="2177"/>
                      <a:pt x="1" y="2188"/>
                      <a:pt x="1" y="2199"/>
                    </a:cubicBezTo>
                    <a:cubicBezTo>
                      <a:pt x="1" y="2206"/>
                      <a:pt x="4" y="2217"/>
                      <a:pt x="12" y="2224"/>
                    </a:cubicBezTo>
                    <a:cubicBezTo>
                      <a:pt x="290" y="2449"/>
                      <a:pt x="608" y="2568"/>
                      <a:pt x="912" y="2568"/>
                    </a:cubicBezTo>
                    <a:cubicBezTo>
                      <a:pt x="1020" y="2568"/>
                      <a:pt x="1132" y="2550"/>
                      <a:pt x="1237" y="2521"/>
                    </a:cubicBezTo>
                    <a:cubicBezTo>
                      <a:pt x="1262" y="2510"/>
                      <a:pt x="1288" y="2503"/>
                      <a:pt x="1313" y="2492"/>
                    </a:cubicBezTo>
                    <a:cubicBezTo>
                      <a:pt x="2072" y="2185"/>
                      <a:pt x="1960" y="1187"/>
                      <a:pt x="1931" y="988"/>
                    </a:cubicBezTo>
                    <a:cubicBezTo>
                      <a:pt x="1899" y="764"/>
                      <a:pt x="1743" y="30"/>
                      <a:pt x="1183" y="1"/>
                    </a:cubicBezTo>
                    <a:cubicBezTo>
                      <a:pt x="1171" y="1"/>
                      <a:pt x="1159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4059977" y="1920936"/>
                <a:ext cx="69" cy="6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3619326" y="1921210"/>
                <a:ext cx="495227" cy="362490"/>
              </a:xfrm>
              <a:custGeom>
                <a:rect b="b" l="l" r="r" t="t"/>
                <a:pathLst>
                  <a:path extrusionOk="0" h="5287" w="7223">
                    <a:moveTo>
                      <a:pt x="0" y="1667"/>
                    </a:moveTo>
                    <a:cubicBezTo>
                      <a:pt x="0" y="1667"/>
                      <a:pt x="0" y="1667"/>
                      <a:pt x="0" y="1667"/>
                    </a:cubicBezTo>
                    <a:lnTo>
                      <a:pt x="0" y="1667"/>
                    </a:lnTo>
                    <a:lnTo>
                      <a:pt x="0" y="1667"/>
                    </a:lnTo>
                    <a:close/>
                    <a:moveTo>
                      <a:pt x="6431" y="1"/>
                    </a:moveTo>
                    <a:lnTo>
                      <a:pt x="6373" y="15"/>
                    </a:lnTo>
                    <a:cubicBezTo>
                      <a:pt x="6106" y="160"/>
                      <a:pt x="4815" y="561"/>
                      <a:pt x="3254" y="973"/>
                    </a:cubicBezTo>
                    <a:cubicBezTo>
                      <a:pt x="1679" y="1390"/>
                      <a:pt x="355" y="1682"/>
                      <a:pt x="61" y="1682"/>
                    </a:cubicBezTo>
                    <a:cubicBezTo>
                      <a:pt x="24" y="1682"/>
                      <a:pt x="3" y="1677"/>
                      <a:pt x="0" y="1667"/>
                    </a:cubicBezTo>
                    <a:lnTo>
                      <a:pt x="0" y="1667"/>
                    </a:lnTo>
                    <a:lnTo>
                      <a:pt x="380" y="3156"/>
                    </a:lnTo>
                    <a:cubicBezTo>
                      <a:pt x="718" y="4440"/>
                      <a:pt x="1903" y="5287"/>
                      <a:pt x="3210" y="5287"/>
                    </a:cubicBezTo>
                    <a:cubicBezTo>
                      <a:pt x="3467" y="5287"/>
                      <a:pt x="3730" y="5254"/>
                      <a:pt x="3991" y="5184"/>
                    </a:cubicBezTo>
                    <a:lnTo>
                      <a:pt x="4678" y="5004"/>
                    </a:lnTo>
                    <a:cubicBezTo>
                      <a:pt x="6269" y="4584"/>
                      <a:pt x="7223" y="2997"/>
                      <a:pt x="6818" y="1457"/>
                    </a:cubicBezTo>
                    <a:lnTo>
                      <a:pt x="6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3619326" y="1921210"/>
                <a:ext cx="495227" cy="384224"/>
              </a:xfrm>
              <a:custGeom>
                <a:rect b="b" l="l" r="r" t="t"/>
                <a:pathLst>
                  <a:path extrusionOk="0" h="5604" w="7223">
                    <a:moveTo>
                      <a:pt x="3254" y="973"/>
                    </a:moveTo>
                    <a:cubicBezTo>
                      <a:pt x="1479" y="1443"/>
                      <a:pt x="22" y="1754"/>
                      <a:pt x="0" y="1667"/>
                    </a:cubicBezTo>
                    <a:lnTo>
                      <a:pt x="380" y="3156"/>
                    </a:lnTo>
                    <a:cubicBezTo>
                      <a:pt x="785" y="4693"/>
                      <a:pt x="2404" y="5604"/>
                      <a:pt x="3991" y="5184"/>
                    </a:cubicBezTo>
                    <a:lnTo>
                      <a:pt x="4678" y="5004"/>
                    </a:lnTo>
                    <a:cubicBezTo>
                      <a:pt x="6269" y="4584"/>
                      <a:pt x="7223" y="2997"/>
                      <a:pt x="6818" y="1457"/>
                    </a:cubicBezTo>
                    <a:lnTo>
                      <a:pt x="6431" y="1"/>
                    </a:lnTo>
                    <a:lnTo>
                      <a:pt x="6373" y="15"/>
                    </a:lnTo>
                    <a:cubicBezTo>
                      <a:pt x="6106" y="160"/>
                      <a:pt x="4815" y="561"/>
                      <a:pt x="3254" y="9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50000">
                    <a:schemeClr val="accent3"/>
                  </a:gs>
                  <a:gs pos="100000">
                    <a:srgbClr val="FFFF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4059977" y="1920936"/>
                <a:ext cx="69" cy="6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3616309" y="1918810"/>
                <a:ext cx="486108" cy="367289"/>
              </a:xfrm>
              <a:custGeom>
                <a:rect b="b" l="l" r="r" t="t"/>
                <a:pathLst>
                  <a:path extrusionOk="0" h="5357" w="7090">
                    <a:moveTo>
                      <a:pt x="6450" y="75"/>
                    </a:moveTo>
                    <a:lnTo>
                      <a:pt x="6826" y="1500"/>
                    </a:lnTo>
                    <a:cubicBezTo>
                      <a:pt x="7021" y="2233"/>
                      <a:pt x="6905" y="3018"/>
                      <a:pt x="6511" y="3669"/>
                    </a:cubicBezTo>
                    <a:cubicBezTo>
                      <a:pt x="6110" y="4330"/>
                      <a:pt x="5463" y="4811"/>
                      <a:pt x="4715" y="5006"/>
                    </a:cubicBezTo>
                    <a:lnTo>
                      <a:pt x="4024" y="5187"/>
                    </a:lnTo>
                    <a:cubicBezTo>
                      <a:pt x="3765" y="5256"/>
                      <a:pt x="3505" y="5288"/>
                      <a:pt x="3250" y="5288"/>
                    </a:cubicBezTo>
                    <a:cubicBezTo>
                      <a:pt x="1960" y="5288"/>
                      <a:pt x="791" y="4452"/>
                      <a:pt x="453" y="3184"/>
                    </a:cubicBezTo>
                    <a:lnTo>
                      <a:pt x="88" y="1749"/>
                    </a:lnTo>
                    <a:lnTo>
                      <a:pt x="88" y="1749"/>
                    </a:lnTo>
                    <a:cubicBezTo>
                      <a:pt x="93" y="1749"/>
                      <a:pt x="99" y="1749"/>
                      <a:pt x="105" y="1749"/>
                    </a:cubicBezTo>
                    <a:cubicBezTo>
                      <a:pt x="215" y="1749"/>
                      <a:pt x="462" y="1717"/>
                      <a:pt x="1020" y="1597"/>
                    </a:cubicBezTo>
                    <a:cubicBezTo>
                      <a:pt x="1631" y="1467"/>
                      <a:pt x="2445" y="1268"/>
                      <a:pt x="3305" y="1041"/>
                    </a:cubicBezTo>
                    <a:cubicBezTo>
                      <a:pt x="4838" y="636"/>
                      <a:pt x="6146" y="231"/>
                      <a:pt x="6428" y="79"/>
                    </a:cubicBezTo>
                    <a:lnTo>
                      <a:pt x="6450" y="75"/>
                    </a:lnTo>
                    <a:close/>
                    <a:moveTo>
                      <a:pt x="6476" y="1"/>
                    </a:moveTo>
                    <a:cubicBezTo>
                      <a:pt x="6472" y="1"/>
                      <a:pt x="6468" y="1"/>
                      <a:pt x="6464" y="3"/>
                    </a:cubicBezTo>
                    <a:lnTo>
                      <a:pt x="6407" y="17"/>
                    </a:lnTo>
                    <a:cubicBezTo>
                      <a:pt x="6403" y="17"/>
                      <a:pt x="6399" y="17"/>
                      <a:pt x="6399" y="21"/>
                    </a:cubicBezTo>
                    <a:cubicBezTo>
                      <a:pt x="6132" y="169"/>
                      <a:pt x="4823" y="571"/>
                      <a:pt x="3287" y="979"/>
                    </a:cubicBezTo>
                    <a:cubicBezTo>
                      <a:pt x="1620" y="1419"/>
                      <a:pt x="367" y="1684"/>
                      <a:pt x="106" y="1684"/>
                    </a:cubicBezTo>
                    <a:cubicBezTo>
                      <a:pt x="88" y="1684"/>
                      <a:pt x="74" y="1683"/>
                      <a:pt x="66" y="1680"/>
                    </a:cubicBezTo>
                    <a:cubicBezTo>
                      <a:pt x="59" y="1672"/>
                      <a:pt x="50" y="1668"/>
                      <a:pt x="42" y="1668"/>
                    </a:cubicBezTo>
                    <a:cubicBezTo>
                      <a:pt x="21" y="1668"/>
                      <a:pt x="1" y="1688"/>
                      <a:pt x="8" y="1713"/>
                    </a:cubicBezTo>
                    <a:lnTo>
                      <a:pt x="388" y="3202"/>
                    </a:lnTo>
                    <a:cubicBezTo>
                      <a:pt x="731" y="4500"/>
                      <a:pt x="1931" y="5357"/>
                      <a:pt x="3251" y="5357"/>
                    </a:cubicBezTo>
                    <a:cubicBezTo>
                      <a:pt x="3518" y="5357"/>
                      <a:pt x="3782" y="5321"/>
                      <a:pt x="4042" y="5252"/>
                    </a:cubicBezTo>
                    <a:lnTo>
                      <a:pt x="4729" y="5071"/>
                    </a:lnTo>
                    <a:cubicBezTo>
                      <a:pt x="5499" y="4872"/>
                      <a:pt x="6157" y="4381"/>
                      <a:pt x="6566" y="3701"/>
                    </a:cubicBezTo>
                    <a:cubicBezTo>
                      <a:pt x="6974" y="3040"/>
                      <a:pt x="7090" y="2237"/>
                      <a:pt x="6891" y="1485"/>
                    </a:cubicBezTo>
                    <a:lnTo>
                      <a:pt x="6508" y="25"/>
                    </a:lnTo>
                    <a:cubicBezTo>
                      <a:pt x="6502" y="10"/>
                      <a:pt x="6490" y="1"/>
                      <a:pt x="6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3617543" y="1917988"/>
                <a:ext cx="443736" cy="118545"/>
              </a:xfrm>
              <a:custGeom>
                <a:rect b="b" l="l" r="r" t="t"/>
                <a:pathLst>
                  <a:path extrusionOk="0" h="1729" w="6472">
                    <a:moveTo>
                      <a:pt x="6386" y="0"/>
                    </a:moveTo>
                    <a:cubicBezTo>
                      <a:pt x="6092" y="0"/>
                      <a:pt x="4768" y="292"/>
                      <a:pt x="3193" y="709"/>
                    </a:cubicBezTo>
                    <a:cubicBezTo>
                      <a:pt x="1418" y="1175"/>
                      <a:pt x="1" y="1627"/>
                      <a:pt x="23" y="1714"/>
                    </a:cubicBezTo>
                    <a:cubicBezTo>
                      <a:pt x="25" y="1724"/>
                      <a:pt x="46" y="1729"/>
                      <a:pt x="83" y="1729"/>
                    </a:cubicBezTo>
                    <a:cubicBezTo>
                      <a:pt x="377" y="1729"/>
                      <a:pt x="1702" y="1437"/>
                      <a:pt x="3276" y="1020"/>
                    </a:cubicBezTo>
                    <a:cubicBezTo>
                      <a:pt x="5051" y="554"/>
                      <a:pt x="6472" y="102"/>
                      <a:pt x="6446" y="15"/>
                    </a:cubicBezTo>
                    <a:cubicBezTo>
                      <a:pt x="6444" y="5"/>
                      <a:pt x="6423" y="0"/>
                      <a:pt x="6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3615075" y="1915725"/>
                <a:ext cx="448467" cy="123070"/>
              </a:xfrm>
              <a:custGeom>
                <a:rect b="b" l="l" r="r" t="t"/>
                <a:pathLst>
                  <a:path extrusionOk="0" h="1795" w="6541">
                    <a:moveTo>
                      <a:pt x="6414" y="66"/>
                    </a:moveTo>
                    <a:lnTo>
                      <a:pt x="6414" y="66"/>
                    </a:lnTo>
                    <a:cubicBezTo>
                      <a:pt x="6182" y="196"/>
                      <a:pt x="4964" y="583"/>
                      <a:pt x="3305" y="1020"/>
                    </a:cubicBezTo>
                    <a:cubicBezTo>
                      <a:pt x="1646" y="1461"/>
                      <a:pt x="391" y="1725"/>
                      <a:pt x="127" y="1729"/>
                    </a:cubicBezTo>
                    <a:cubicBezTo>
                      <a:pt x="359" y="1599"/>
                      <a:pt x="1577" y="1212"/>
                      <a:pt x="3236" y="775"/>
                    </a:cubicBezTo>
                    <a:cubicBezTo>
                      <a:pt x="4899" y="334"/>
                      <a:pt x="6150" y="70"/>
                      <a:pt x="6414" y="66"/>
                    </a:cubicBezTo>
                    <a:close/>
                    <a:moveTo>
                      <a:pt x="6417" y="1"/>
                    </a:moveTo>
                    <a:cubicBezTo>
                      <a:pt x="6304" y="1"/>
                      <a:pt x="6057" y="35"/>
                      <a:pt x="5503" y="153"/>
                    </a:cubicBezTo>
                    <a:cubicBezTo>
                      <a:pt x="4892" y="283"/>
                      <a:pt x="4079" y="482"/>
                      <a:pt x="3218" y="706"/>
                    </a:cubicBezTo>
                    <a:cubicBezTo>
                      <a:pt x="2358" y="934"/>
                      <a:pt x="1559" y="1165"/>
                      <a:pt x="959" y="1357"/>
                    </a:cubicBezTo>
                    <a:cubicBezTo>
                      <a:pt x="1" y="1660"/>
                      <a:pt x="12" y="1715"/>
                      <a:pt x="26" y="1754"/>
                    </a:cubicBezTo>
                    <a:cubicBezTo>
                      <a:pt x="30" y="1776"/>
                      <a:pt x="33" y="1794"/>
                      <a:pt x="120" y="1794"/>
                    </a:cubicBezTo>
                    <a:cubicBezTo>
                      <a:pt x="232" y="1794"/>
                      <a:pt x="482" y="1762"/>
                      <a:pt x="1035" y="1642"/>
                    </a:cubicBezTo>
                    <a:cubicBezTo>
                      <a:pt x="1649" y="1512"/>
                      <a:pt x="2463" y="1313"/>
                      <a:pt x="3319" y="1089"/>
                    </a:cubicBezTo>
                    <a:cubicBezTo>
                      <a:pt x="4180" y="861"/>
                      <a:pt x="4979" y="630"/>
                      <a:pt x="5579" y="438"/>
                    </a:cubicBezTo>
                    <a:cubicBezTo>
                      <a:pt x="6540" y="135"/>
                      <a:pt x="6526" y="81"/>
                      <a:pt x="6515" y="41"/>
                    </a:cubicBezTo>
                    <a:cubicBezTo>
                      <a:pt x="6510" y="22"/>
                      <a:pt x="6505" y="1"/>
                      <a:pt x="6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4087471" y="2161659"/>
                <a:ext cx="69" cy="69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3630981" y="2159670"/>
                <a:ext cx="456558" cy="303183"/>
              </a:xfrm>
              <a:custGeom>
                <a:rect b="b" l="l" r="r" t="t"/>
                <a:pathLst>
                  <a:path extrusionOk="0" h="4422" w="6659">
                    <a:moveTo>
                      <a:pt x="15" y="0"/>
                    </a:moveTo>
                    <a:lnTo>
                      <a:pt x="0" y="1540"/>
                    </a:lnTo>
                    <a:cubicBezTo>
                      <a:pt x="0" y="3131"/>
                      <a:pt x="1330" y="4421"/>
                      <a:pt x="2972" y="4421"/>
                    </a:cubicBezTo>
                    <a:lnTo>
                      <a:pt x="3687" y="4421"/>
                    </a:lnTo>
                    <a:cubicBezTo>
                      <a:pt x="5329" y="4421"/>
                      <a:pt x="6659" y="3131"/>
                      <a:pt x="6659" y="1540"/>
                    </a:cubicBezTo>
                    <a:lnTo>
                      <a:pt x="6659" y="33"/>
                    </a:lnTo>
                    <a:lnTo>
                      <a:pt x="6598" y="33"/>
                    </a:lnTo>
                    <a:cubicBezTo>
                      <a:pt x="6305" y="105"/>
                      <a:pt x="4956" y="163"/>
                      <a:pt x="3337" y="163"/>
                    </a:cubicBezTo>
                    <a:cubicBezTo>
                      <a:pt x="1500" y="163"/>
                      <a:pt x="15" y="91"/>
                      <a:pt x="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3630981" y="2159670"/>
                <a:ext cx="456558" cy="303183"/>
              </a:xfrm>
              <a:custGeom>
                <a:rect b="b" l="l" r="r" t="t"/>
                <a:pathLst>
                  <a:path extrusionOk="0" h="4422" w="6659">
                    <a:moveTo>
                      <a:pt x="3337" y="163"/>
                    </a:moveTo>
                    <a:cubicBezTo>
                      <a:pt x="1500" y="163"/>
                      <a:pt x="15" y="91"/>
                      <a:pt x="15" y="0"/>
                    </a:cubicBezTo>
                    <a:lnTo>
                      <a:pt x="0" y="1540"/>
                    </a:lnTo>
                    <a:cubicBezTo>
                      <a:pt x="0" y="3131"/>
                      <a:pt x="1330" y="4421"/>
                      <a:pt x="2972" y="4421"/>
                    </a:cubicBezTo>
                    <a:lnTo>
                      <a:pt x="3687" y="4421"/>
                    </a:lnTo>
                    <a:cubicBezTo>
                      <a:pt x="5329" y="4421"/>
                      <a:pt x="6659" y="3131"/>
                      <a:pt x="6659" y="1540"/>
                    </a:cubicBezTo>
                    <a:lnTo>
                      <a:pt x="6659" y="33"/>
                    </a:lnTo>
                    <a:lnTo>
                      <a:pt x="6598" y="33"/>
                    </a:lnTo>
                    <a:cubicBezTo>
                      <a:pt x="6305" y="105"/>
                      <a:pt x="4956" y="163"/>
                      <a:pt x="3337" y="1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50000">
                    <a:schemeClr val="accent3"/>
                  </a:gs>
                  <a:gs pos="100000">
                    <a:srgbClr val="FFFF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9"/>
              <p:cNvSpPr/>
              <p:nvPr/>
            </p:nvSpPr>
            <p:spPr>
              <a:xfrm>
                <a:off x="3628719" y="2157408"/>
                <a:ext cx="461083" cy="307914"/>
              </a:xfrm>
              <a:custGeom>
                <a:rect b="b" l="l" r="r" t="t"/>
                <a:pathLst>
                  <a:path extrusionOk="0" h="4491" w="6725">
                    <a:moveTo>
                      <a:pt x="80" y="91"/>
                    </a:moveTo>
                    <a:cubicBezTo>
                      <a:pt x="178" y="120"/>
                      <a:pt x="420" y="152"/>
                      <a:pt x="1016" y="181"/>
                    </a:cubicBezTo>
                    <a:cubicBezTo>
                      <a:pt x="1642" y="214"/>
                      <a:pt x="2477" y="232"/>
                      <a:pt x="3366" y="232"/>
                    </a:cubicBezTo>
                    <a:cubicBezTo>
                      <a:pt x="4953" y="232"/>
                      <a:pt x="6323" y="174"/>
                      <a:pt x="6634" y="98"/>
                    </a:cubicBezTo>
                    <a:lnTo>
                      <a:pt x="6656" y="98"/>
                    </a:lnTo>
                    <a:lnTo>
                      <a:pt x="6656" y="1573"/>
                    </a:lnTo>
                    <a:cubicBezTo>
                      <a:pt x="6656" y="3142"/>
                      <a:pt x="5336" y="4422"/>
                      <a:pt x="3717" y="4422"/>
                    </a:cubicBezTo>
                    <a:lnTo>
                      <a:pt x="3005" y="4422"/>
                    </a:lnTo>
                    <a:cubicBezTo>
                      <a:pt x="1385" y="4422"/>
                      <a:pt x="66" y="3142"/>
                      <a:pt x="66" y="1573"/>
                    </a:cubicBezTo>
                    <a:lnTo>
                      <a:pt x="80" y="91"/>
                    </a:lnTo>
                    <a:close/>
                    <a:moveTo>
                      <a:pt x="48" y="1"/>
                    </a:moveTo>
                    <a:cubicBezTo>
                      <a:pt x="26" y="1"/>
                      <a:pt x="11" y="15"/>
                      <a:pt x="11" y="33"/>
                    </a:cubicBezTo>
                    <a:lnTo>
                      <a:pt x="1" y="1573"/>
                    </a:lnTo>
                    <a:cubicBezTo>
                      <a:pt x="1" y="3182"/>
                      <a:pt x="1349" y="4490"/>
                      <a:pt x="3005" y="4490"/>
                    </a:cubicBezTo>
                    <a:lnTo>
                      <a:pt x="3720" y="4490"/>
                    </a:lnTo>
                    <a:cubicBezTo>
                      <a:pt x="5376" y="4490"/>
                      <a:pt x="6724" y="3182"/>
                      <a:pt x="6724" y="1573"/>
                    </a:cubicBezTo>
                    <a:lnTo>
                      <a:pt x="6724" y="66"/>
                    </a:lnTo>
                    <a:cubicBezTo>
                      <a:pt x="6724" y="48"/>
                      <a:pt x="6710" y="33"/>
                      <a:pt x="6692" y="33"/>
                    </a:cubicBezTo>
                    <a:lnTo>
                      <a:pt x="6623" y="33"/>
                    </a:lnTo>
                    <a:cubicBezTo>
                      <a:pt x="6327" y="105"/>
                      <a:pt x="4957" y="163"/>
                      <a:pt x="3370" y="163"/>
                    </a:cubicBezTo>
                    <a:cubicBezTo>
                      <a:pt x="1530" y="163"/>
                      <a:pt x="192" y="87"/>
                      <a:pt x="77" y="19"/>
                    </a:cubicBezTo>
                    <a:cubicBezTo>
                      <a:pt x="73" y="8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19"/>
          <p:cNvGrpSpPr/>
          <p:nvPr/>
        </p:nvGrpSpPr>
        <p:grpSpPr>
          <a:xfrm>
            <a:off x="872128" y="3625155"/>
            <a:ext cx="1756454" cy="1117095"/>
            <a:chOff x="872128" y="3625155"/>
            <a:chExt cx="1756454" cy="1117095"/>
          </a:xfrm>
        </p:grpSpPr>
        <p:sp>
          <p:nvSpPr>
            <p:cNvPr id="722" name="Google Shape;722;p19"/>
            <p:cNvSpPr/>
            <p:nvPr/>
          </p:nvSpPr>
          <p:spPr>
            <a:xfrm>
              <a:off x="1512272" y="4243608"/>
              <a:ext cx="1112649" cy="409784"/>
            </a:xfrm>
            <a:custGeom>
              <a:rect b="b" l="l" r="r" t="t"/>
              <a:pathLst>
                <a:path extrusionOk="0" h="4024" w="10926">
                  <a:moveTo>
                    <a:pt x="9754" y="4024"/>
                  </a:moveTo>
                  <a:cubicBezTo>
                    <a:pt x="10423" y="4024"/>
                    <a:pt x="10925" y="3402"/>
                    <a:pt x="10780" y="2748"/>
                  </a:cubicBezTo>
                  <a:lnTo>
                    <a:pt x="10361" y="828"/>
                  </a:lnTo>
                  <a:cubicBezTo>
                    <a:pt x="10256" y="344"/>
                    <a:pt x="9826" y="1"/>
                    <a:pt x="9334" y="1"/>
                  </a:cubicBezTo>
                  <a:lnTo>
                    <a:pt x="1" y="1"/>
                  </a:lnTo>
                  <a:lnTo>
                    <a:pt x="1" y="4020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15294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1474694" y="4246562"/>
              <a:ext cx="7128" cy="403979"/>
            </a:xfrm>
            <a:custGeom>
              <a:rect b="b" l="l" r="r" t="t"/>
              <a:pathLst>
                <a:path extrusionOk="0" h="3967" w="70">
                  <a:moveTo>
                    <a:pt x="1" y="0"/>
                  </a:moveTo>
                  <a:lnTo>
                    <a:pt x="1" y="3966"/>
                  </a:lnTo>
                  <a:lnTo>
                    <a:pt x="70" y="396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2486032" y="4246562"/>
              <a:ext cx="6721" cy="403979"/>
            </a:xfrm>
            <a:custGeom>
              <a:rect b="b" l="l" r="r" t="t"/>
              <a:pathLst>
                <a:path extrusionOk="0" h="3967" w="66">
                  <a:moveTo>
                    <a:pt x="0" y="0"/>
                  </a:moveTo>
                  <a:lnTo>
                    <a:pt x="0" y="3966"/>
                  </a:lnTo>
                  <a:lnTo>
                    <a:pt x="65" y="396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1340677" y="4235156"/>
              <a:ext cx="46131" cy="56009"/>
            </a:xfrm>
            <a:custGeom>
              <a:rect b="b" l="l" r="r" t="t"/>
              <a:pathLst>
                <a:path extrusionOk="0" h="550" w="453">
                  <a:moveTo>
                    <a:pt x="1" y="0"/>
                  </a:moveTo>
                  <a:lnTo>
                    <a:pt x="1" y="409"/>
                  </a:lnTo>
                  <a:cubicBezTo>
                    <a:pt x="1" y="488"/>
                    <a:pt x="102" y="550"/>
                    <a:pt x="229" y="550"/>
                  </a:cubicBezTo>
                  <a:cubicBezTo>
                    <a:pt x="352" y="550"/>
                    <a:pt x="453" y="488"/>
                    <a:pt x="453" y="409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1340677" y="4235156"/>
              <a:ext cx="46131" cy="56009"/>
            </a:xfrm>
            <a:custGeom>
              <a:rect b="b" l="l" r="r" t="t"/>
              <a:pathLst>
                <a:path extrusionOk="0" h="550" w="453">
                  <a:moveTo>
                    <a:pt x="1" y="0"/>
                  </a:moveTo>
                  <a:lnTo>
                    <a:pt x="1" y="409"/>
                  </a:lnTo>
                  <a:lnTo>
                    <a:pt x="1" y="409"/>
                  </a:lnTo>
                  <a:cubicBezTo>
                    <a:pt x="1" y="488"/>
                    <a:pt x="102" y="550"/>
                    <a:pt x="229" y="550"/>
                  </a:cubicBezTo>
                  <a:cubicBezTo>
                    <a:pt x="352" y="550"/>
                    <a:pt x="453" y="488"/>
                    <a:pt x="453" y="409"/>
                  </a:cubicBezTo>
                  <a:lnTo>
                    <a:pt x="453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1337419" y="4231490"/>
              <a:ext cx="53056" cy="63341"/>
            </a:xfrm>
            <a:custGeom>
              <a:rect b="b" l="l" r="r" t="t"/>
              <a:pathLst>
                <a:path extrusionOk="0" h="622" w="521">
                  <a:moveTo>
                    <a:pt x="449" y="69"/>
                  </a:moveTo>
                  <a:lnTo>
                    <a:pt x="449" y="445"/>
                  </a:lnTo>
                  <a:cubicBezTo>
                    <a:pt x="449" y="506"/>
                    <a:pt x="362" y="553"/>
                    <a:pt x="261" y="553"/>
                  </a:cubicBezTo>
                  <a:cubicBezTo>
                    <a:pt x="156" y="553"/>
                    <a:pt x="69" y="506"/>
                    <a:pt x="69" y="445"/>
                  </a:cubicBezTo>
                  <a:cubicBezTo>
                    <a:pt x="69" y="445"/>
                    <a:pt x="69" y="441"/>
                    <a:pt x="69" y="438"/>
                  </a:cubicBezTo>
                  <a:lnTo>
                    <a:pt x="66" y="69"/>
                  </a:lnTo>
                  <a:close/>
                  <a:moveTo>
                    <a:pt x="37" y="0"/>
                  </a:moveTo>
                  <a:cubicBezTo>
                    <a:pt x="15" y="0"/>
                    <a:pt x="0" y="15"/>
                    <a:pt x="0" y="36"/>
                  </a:cubicBezTo>
                  <a:lnTo>
                    <a:pt x="0" y="445"/>
                  </a:lnTo>
                  <a:cubicBezTo>
                    <a:pt x="0" y="448"/>
                    <a:pt x="0" y="452"/>
                    <a:pt x="0" y="456"/>
                  </a:cubicBezTo>
                  <a:cubicBezTo>
                    <a:pt x="8" y="550"/>
                    <a:pt x="120" y="622"/>
                    <a:pt x="261" y="622"/>
                  </a:cubicBezTo>
                  <a:cubicBezTo>
                    <a:pt x="409" y="622"/>
                    <a:pt x="517" y="546"/>
                    <a:pt x="521" y="445"/>
                  </a:cubicBezTo>
                  <a:lnTo>
                    <a:pt x="521" y="36"/>
                  </a:lnTo>
                  <a:cubicBezTo>
                    <a:pt x="521" y="15"/>
                    <a:pt x="507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1340677" y="4220390"/>
              <a:ext cx="46131" cy="29227"/>
            </a:xfrm>
            <a:custGeom>
              <a:rect b="b" l="l" r="r" t="t"/>
              <a:pathLst>
                <a:path extrusionOk="0" h="287" w="453">
                  <a:moveTo>
                    <a:pt x="229" y="1"/>
                  </a:moveTo>
                  <a:cubicBezTo>
                    <a:pt x="102" y="1"/>
                    <a:pt x="1" y="66"/>
                    <a:pt x="1" y="145"/>
                  </a:cubicBezTo>
                  <a:cubicBezTo>
                    <a:pt x="1" y="221"/>
                    <a:pt x="102" y="286"/>
                    <a:pt x="229" y="286"/>
                  </a:cubicBezTo>
                  <a:cubicBezTo>
                    <a:pt x="352" y="286"/>
                    <a:pt x="453" y="221"/>
                    <a:pt x="453" y="145"/>
                  </a:cubicBezTo>
                  <a:cubicBezTo>
                    <a:pt x="453" y="62"/>
                    <a:pt x="352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1337419" y="4216723"/>
              <a:ext cx="52751" cy="36151"/>
            </a:xfrm>
            <a:custGeom>
              <a:rect b="b" l="l" r="r" t="t"/>
              <a:pathLst>
                <a:path extrusionOk="0" h="355" w="518">
                  <a:moveTo>
                    <a:pt x="261" y="69"/>
                  </a:moveTo>
                  <a:cubicBezTo>
                    <a:pt x="362" y="69"/>
                    <a:pt x="452" y="120"/>
                    <a:pt x="452" y="178"/>
                  </a:cubicBezTo>
                  <a:cubicBezTo>
                    <a:pt x="452" y="236"/>
                    <a:pt x="362" y="286"/>
                    <a:pt x="261" y="286"/>
                  </a:cubicBezTo>
                  <a:cubicBezTo>
                    <a:pt x="156" y="286"/>
                    <a:pt x="69" y="236"/>
                    <a:pt x="69" y="178"/>
                  </a:cubicBezTo>
                  <a:cubicBezTo>
                    <a:pt x="69" y="120"/>
                    <a:pt x="156" y="69"/>
                    <a:pt x="261" y="69"/>
                  </a:cubicBezTo>
                  <a:close/>
                  <a:moveTo>
                    <a:pt x="261" y="1"/>
                  </a:moveTo>
                  <a:cubicBezTo>
                    <a:pt x="116" y="1"/>
                    <a:pt x="0" y="80"/>
                    <a:pt x="0" y="178"/>
                  </a:cubicBezTo>
                  <a:cubicBezTo>
                    <a:pt x="0" y="275"/>
                    <a:pt x="116" y="355"/>
                    <a:pt x="261" y="355"/>
                  </a:cubicBezTo>
                  <a:cubicBezTo>
                    <a:pt x="409" y="355"/>
                    <a:pt x="517" y="275"/>
                    <a:pt x="517" y="178"/>
                  </a:cubicBezTo>
                  <a:cubicBezTo>
                    <a:pt x="517" y="80"/>
                    <a:pt x="405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1285482" y="4147882"/>
              <a:ext cx="156928" cy="124952"/>
            </a:xfrm>
            <a:custGeom>
              <a:rect b="b" l="l" r="r" t="t"/>
              <a:pathLst>
                <a:path extrusionOk="0" h="1227" w="1541">
                  <a:moveTo>
                    <a:pt x="1" y="1"/>
                  </a:moveTo>
                  <a:lnTo>
                    <a:pt x="1" y="908"/>
                  </a:lnTo>
                  <a:lnTo>
                    <a:pt x="4" y="908"/>
                  </a:lnTo>
                  <a:cubicBezTo>
                    <a:pt x="4" y="1082"/>
                    <a:pt x="348" y="1226"/>
                    <a:pt x="774" y="1226"/>
                  </a:cubicBezTo>
                  <a:cubicBezTo>
                    <a:pt x="1197" y="1226"/>
                    <a:pt x="1541" y="1085"/>
                    <a:pt x="1541" y="908"/>
                  </a:cubicBezTo>
                  <a:lnTo>
                    <a:pt x="1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1285482" y="4147882"/>
              <a:ext cx="156928" cy="124952"/>
            </a:xfrm>
            <a:custGeom>
              <a:rect b="b" l="l" r="r" t="t"/>
              <a:pathLst>
                <a:path extrusionOk="0" h="1227" w="1541">
                  <a:moveTo>
                    <a:pt x="1" y="1"/>
                  </a:moveTo>
                  <a:lnTo>
                    <a:pt x="1" y="908"/>
                  </a:lnTo>
                  <a:lnTo>
                    <a:pt x="4" y="908"/>
                  </a:lnTo>
                  <a:cubicBezTo>
                    <a:pt x="4" y="1082"/>
                    <a:pt x="348" y="1226"/>
                    <a:pt x="774" y="1226"/>
                  </a:cubicBezTo>
                  <a:cubicBezTo>
                    <a:pt x="1197" y="1226"/>
                    <a:pt x="1541" y="1085"/>
                    <a:pt x="1541" y="908"/>
                  </a:cubicBezTo>
                  <a:lnTo>
                    <a:pt x="154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1282223" y="4144216"/>
              <a:ext cx="163547" cy="131876"/>
            </a:xfrm>
            <a:custGeom>
              <a:rect b="b" l="l" r="r" t="t"/>
              <a:pathLst>
                <a:path extrusionOk="0" h="1295" w="1606">
                  <a:moveTo>
                    <a:pt x="1537" y="73"/>
                  </a:moveTo>
                  <a:lnTo>
                    <a:pt x="1537" y="948"/>
                  </a:lnTo>
                  <a:cubicBezTo>
                    <a:pt x="1537" y="1081"/>
                    <a:pt x="1240" y="1226"/>
                    <a:pt x="803" y="1226"/>
                  </a:cubicBezTo>
                  <a:cubicBezTo>
                    <a:pt x="365" y="1226"/>
                    <a:pt x="72" y="1081"/>
                    <a:pt x="72" y="948"/>
                  </a:cubicBezTo>
                  <a:cubicBezTo>
                    <a:pt x="72" y="940"/>
                    <a:pt x="69" y="937"/>
                    <a:pt x="69" y="933"/>
                  </a:cubicBezTo>
                  <a:lnTo>
                    <a:pt x="69" y="73"/>
                  </a:lnTo>
                  <a:close/>
                  <a:moveTo>
                    <a:pt x="33" y="0"/>
                  </a:moveTo>
                  <a:cubicBezTo>
                    <a:pt x="15" y="0"/>
                    <a:pt x="0" y="19"/>
                    <a:pt x="0" y="37"/>
                  </a:cubicBezTo>
                  <a:lnTo>
                    <a:pt x="0" y="944"/>
                  </a:lnTo>
                  <a:cubicBezTo>
                    <a:pt x="0" y="951"/>
                    <a:pt x="0" y="955"/>
                    <a:pt x="4" y="958"/>
                  </a:cubicBezTo>
                  <a:cubicBezTo>
                    <a:pt x="22" y="1150"/>
                    <a:pt x="365" y="1295"/>
                    <a:pt x="803" y="1295"/>
                  </a:cubicBezTo>
                  <a:cubicBezTo>
                    <a:pt x="1251" y="1295"/>
                    <a:pt x="1602" y="1139"/>
                    <a:pt x="1605" y="944"/>
                  </a:cubicBezTo>
                  <a:lnTo>
                    <a:pt x="1605" y="37"/>
                  </a:lnTo>
                  <a:cubicBezTo>
                    <a:pt x="1605" y="19"/>
                    <a:pt x="1587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1285889" y="4114785"/>
              <a:ext cx="156215" cy="64462"/>
            </a:xfrm>
            <a:custGeom>
              <a:rect b="b" l="l" r="r" t="t"/>
              <a:pathLst>
                <a:path extrusionOk="0" h="633" w="1534">
                  <a:moveTo>
                    <a:pt x="767" y="0"/>
                  </a:moveTo>
                  <a:cubicBezTo>
                    <a:pt x="344" y="0"/>
                    <a:pt x="0" y="141"/>
                    <a:pt x="0" y="318"/>
                  </a:cubicBezTo>
                  <a:cubicBezTo>
                    <a:pt x="0" y="492"/>
                    <a:pt x="344" y="633"/>
                    <a:pt x="767" y="633"/>
                  </a:cubicBezTo>
                  <a:cubicBezTo>
                    <a:pt x="1190" y="633"/>
                    <a:pt x="1533" y="492"/>
                    <a:pt x="1533" y="318"/>
                  </a:cubicBezTo>
                  <a:cubicBezTo>
                    <a:pt x="1533" y="141"/>
                    <a:pt x="1193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1282529" y="4111425"/>
              <a:ext cx="162834" cy="71183"/>
            </a:xfrm>
            <a:custGeom>
              <a:rect b="b" l="l" r="r" t="t"/>
              <a:pathLst>
                <a:path extrusionOk="0" h="699" w="1599">
                  <a:moveTo>
                    <a:pt x="800" y="69"/>
                  </a:moveTo>
                  <a:cubicBezTo>
                    <a:pt x="1237" y="69"/>
                    <a:pt x="1534" y="214"/>
                    <a:pt x="1534" y="351"/>
                  </a:cubicBezTo>
                  <a:cubicBezTo>
                    <a:pt x="1534" y="485"/>
                    <a:pt x="1237" y="633"/>
                    <a:pt x="800" y="633"/>
                  </a:cubicBezTo>
                  <a:cubicBezTo>
                    <a:pt x="362" y="633"/>
                    <a:pt x="69" y="485"/>
                    <a:pt x="69" y="351"/>
                  </a:cubicBezTo>
                  <a:cubicBezTo>
                    <a:pt x="69" y="214"/>
                    <a:pt x="362" y="69"/>
                    <a:pt x="800" y="69"/>
                  </a:cubicBezTo>
                  <a:close/>
                  <a:moveTo>
                    <a:pt x="800" y="1"/>
                  </a:moveTo>
                  <a:cubicBezTo>
                    <a:pt x="351" y="1"/>
                    <a:pt x="1" y="156"/>
                    <a:pt x="1" y="351"/>
                  </a:cubicBezTo>
                  <a:cubicBezTo>
                    <a:pt x="1" y="547"/>
                    <a:pt x="351" y="698"/>
                    <a:pt x="800" y="698"/>
                  </a:cubicBezTo>
                  <a:cubicBezTo>
                    <a:pt x="1248" y="698"/>
                    <a:pt x="1599" y="547"/>
                    <a:pt x="1599" y="351"/>
                  </a:cubicBezTo>
                  <a:cubicBezTo>
                    <a:pt x="1599" y="156"/>
                    <a:pt x="1248" y="1"/>
                    <a:pt x="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1302489" y="4121710"/>
              <a:ext cx="123017" cy="50918"/>
            </a:xfrm>
            <a:custGeom>
              <a:rect b="b" l="l" r="r" t="t"/>
              <a:pathLst>
                <a:path extrusionOk="0" h="500" w="1208">
                  <a:moveTo>
                    <a:pt x="604" y="1"/>
                  </a:moveTo>
                  <a:cubicBezTo>
                    <a:pt x="271" y="1"/>
                    <a:pt x="0" y="113"/>
                    <a:pt x="0" y="250"/>
                  </a:cubicBezTo>
                  <a:cubicBezTo>
                    <a:pt x="0" y="388"/>
                    <a:pt x="271" y="500"/>
                    <a:pt x="604" y="500"/>
                  </a:cubicBezTo>
                  <a:cubicBezTo>
                    <a:pt x="936" y="500"/>
                    <a:pt x="1207" y="384"/>
                    <a:pt x="1207" y="250"/>
                  </a:cubicBezTo>
                  <a:cubicBezTo>
                    <a:pt x="1207" y="113"/>
                    <a:pt x="936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1299128" y="4118451"/>
              <a:ext cx="130043" cy="57537"/>
            </a:xfrm>
            <a:custGeom>
              <a:rect b="b" l="l" r="r" t="t"/>
              <a:pathLst>
                <a:path extrusionOk="0" h="565" w="1277">
                  <a:moveTo>
                    <a:pt x="637" y="65"/>
                  </a:moveTo>
                  <a:cubicBezTo>
                    <a:pt x="973" y="65"/>
                    <a:pt x="1208" y="181"/>
                    <a:pt x="1208" y="282"/>
                  </a:cubicBezTo>
                  <a:cubicBezTo>
                    <a:pt x="1208" y="384"/>
                    <a:pt x="973" y="496"/>
                    <a:pt x="637" y="496"/>
                  </a:cubicBezTo>
                  <a:cubicBezTo>
                    <a:pt x="301" y="496"/>
                    <a:pt x="66" y="384"/>
                    <a:pt x="66" y="282"/>
                  </a:cubicBezTo>
                  <a:cubicBezTo>
                    <a:pt x="66" y="181"/>
                    <a:pt x="301" y="65"/>
                    <a:pt x="637" y="65"/>
                  </a:cubicBezTo>
                  <a:close/>
                  <a:moveTo>
                    <a:pt x="637" y="0"/>
                  </a:moveTo>
                  <a:cubicBezTo>
                    <a:pt x="279" y="0"/>
                    <a:pt x="0" y="123"/>
                    <a:pt x="0" y="282"/>
                  </a:cubicBezTo>
                  <a:cubicBezTo>
                    <a:pt x="0" y="441"/>
                    <a:pt x="279" y="564"/>
                    <a:pt x="637" y="564"/>
                  </a:cubicBezTo>
                  <a:cubicBezTo>
                    <a:pt x="995" y="564"/>
                    <a:pt x="1277" y="441"/>
                    <a:pt x="1277" y="282"/>
                  </a:cubicBezTo>
                  <a:cubicBezTo>
                    <a:pt x="1277" y="123"/>
                    <a:pt x="995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872229" y="4576410"/>
              <a:ext cx="360394" cy="148475"/>
            </a:xfrm>
            <a:custGeom>
              <a:rect b="b" l="l" r="r" t="t"/>
              <a:pathLst>
                <a:path extrusionOk="0" h="1458" w="3539">
                  <a:moveTo>
                    <a:pt x="1720" y="0"/>
                  </a:moveTo>
                  <a:cubicBezTo>
                    <a:pt x="1633" y="0"/>
                    <a:pt x="1554" y="40"/>
                    <a:pt x="1496" y="105"/>
                  </a:cubicBezTo>
                  <a:lnTo>
                    <a:pt x="32" y="1071"/>
                  </a:lnTo>
                  <a:cubicBezTo>
                    <a:pt x="0" y="1106"/>
                    <a:pt x="26" y="1165"/>
                    <a:pt x="74" y="1165"/>
                  </a:cubicBezTo>
                  <a:cubicBezTo>
                    <a:pt x="76" y="1165"/>
                    <a:pt x="77" y="1165"/>
                    <a:pt x="79" y="1164"/>
                  </a:cubicBezTo>
                  <a:lnTo>
                    <a:pt x="1904" y="1457"/>
                  </a:lnTo>
                  <a:cubicBezTo>
                    <a:pt x="2023" y="1454"/>
                    <a:pt x="2164" y="1407"/>
                    <a:pt x="2237" y="1305"/>
                  </a:cubicBezTo>
                  <a:lnTo>
                    <a:pt x="3509" y="243"/>
                  </a:lnTo>
                  <a:cubicBezTo>
                    <a:pt x="3538" y="207"/>
                    <a:pt x="3513" y="152"/>
                    <a:pt x="3466" y="152"/>
                  </a:cubicBezTo>
                  <a:lnTo>
                    <a:pt x="1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875386" y="4518567"/>
              <a:ext cx="363042" cy="196032"/>
            </a:xfrm>
            <a:custGeom>
              <a:rect b="b" l="l" r="r" t="t"/>
              <a:pathLst>
                <a:path extrusionOk="0" h="1925" w="3565">
                  <a:moveTo>
                    <a:pt x="1734" y="1"/>
                  </a:moveTo>
                  <a:cubicBezTo>
                    <a:pt x="1630" y="1"/>
                    <a:pt x="1530" y="44"/>
                    <a:pt x="1457" y="120"/>
                  </a:cubicBezTo>
                  <a:lnTo>
                    <a:pt x="48" y="1190"/>
                  </a:lnTo>
                  <a:cubicBezTo>
                    <a:pt x="22" y="1216"/>
                    <a:pt x="11" y="1248"/>
                    <a:pt x="11" y="1281"/>
                  </a:cubicBezTo>
                  <a:lnTo>
                    <a:pt x="4" y="1548"/>
                  </a:lnTo>
                  <a:cubicBezTo>
                    <a:pt x="1" y="1624"/>
                    <a:pt x="62" y="1689"/>
                    <a:pt x="138" y="1689"/>
                  </a:cubicBezTo>
                  <a:lnTo>
                    <a:pt x="1949" y="1924"/>
                  </a:lnTo>
                  <a:cubicBezTo>
                    <a:pt x="1992" y="1924"/>
                    <a:pt x="2032" y="1906"/>
                    <a:pt x="2058" y="1873"/>
                  </a:cubicBezTo>
                  <a:lnTo>
                    <a:pt x="3525" y="724"/>
                  </a:lnTo>
                  <a:cubicBezTo>
                    <a:pt x="3543" y="699"/>
                    <a:pt x="3554" y="670"/>
                    <a:pt x="3554" y="641"/>
                  </a:cubicBezTo>
                  <a:lnTo>
                    <a:pt x="3561" y="370"/>
                  </a:lnTo>
                  <a:cubicBezTo>
                    <a:pt x="3565" y="290"/>
                    <a:pt x="3504" y="225"/>
                    <a:pt x="3428" y="225"/>
                  </a:cubicBezTo>
                  <a:lnTo>
                    <a:pt x="1747" y="1"/>
                  </a:lnTo>
                  <a:cubicBezTo>
                    <a:pt x="1742" y="1"/>
                    <a:pt x="1738" y="1"/>
                    <a:pt x="1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872128" y="4514901"/>
              <a:ext cx="369661" cy="202957"/>
            </a:xfrm>
            <a:custGeom>
              <a:rect b="b" l="l" r="r" t="t"/>
              <a:pathLst>
                <a:path extrusionOk="0" h="1993" w="3630">
                  <a:moveTo>
                    <a:pt x="1775" y="69"/>
                  </a:moveTo>
                  <a:lnTo>
                    <a:pt x="3456" y="297"/>
                  </a:lnTo>
                  <a:lnTo>
                    <a:pt x="3460" y="297"/>
                  </a:lnTo>
                  <a:cubicBezTo>
                    <a:pt x="3485" y="297"/>
                    <a:pt x="3510" y="308"/>
                    <a:pt x="3532" y="330"/>
                  </a:cubicBezTo>
                  <a:cubicBezTo>
                    <a:pt x="3550" y="348"/>
                    <a:pt x="3561" y="373"/>
                    <a:pt x="3557" y="402"/>
                  </a:cubicBezTo>
                  <a:lnTo>
                    <a:pt x="3550" y="677"/>
                  </a:lnTo>
                  <a:cubicBezTo>
                    <a:pt x="3550" y="695"/>
                    <a:pt x="3543" y="717"/>
                    <a:pt x="3532" y="735"/>
                  </a:cubicBezTo>
                  <a:lnTo>
                    <a:pt x="2068" y="1881"/>
                  </a:lnTo>
                  <a:lnTo>
                    <a:pt x="2064" y="1884"/>
                  </a:lnTo>
                  <a:cubicBezTo>
                    <a:pt x="2043" y="1909"/>
                    <a:pt x="2014" y="1924"/>
                    <a:pt x="1985" y="1924"/>
                  </a:cubicBezTo>
                  <a:lnTo>
                    <a:pt x="170" y="1689"/>
                  </a:lnTo>
                  <a:cubicBezTo>
                    <a:pt x="141" y="1689"/>
                    <a:pt x="116" y="1678"/>
                    <a:pt x="98" y="1656"/>
                  </a:cubicBezTo>
                  <a:cubicBezTo>
                    <a:pt x="80" y="1638"/>
                    <a:pt x="69" y="1609"/>
                    <a:pt x="69" y="1584"/>
                  </a:cubicBezTo>
                  <a:lnTo>
                    <a:pt x="76" y="1317"/>
                  </a:lnTo>
                  <a:cubicBezTo>
                    <a:pt x="76" y="1291"/>
                    <a:pt x="87" y="1270"/>
                    <a:pt x="101" y="1252"/>
                  </a:cubicBezTo>
                  <a:lnTo>
                    <a:pt x="1511" y="182"/>
                  </a:lnTo>
                  <a:lnTo>
                    <a:pt x="1515" y="178"/>
                  </a:lnTo>
                  <a:cubicBezTo>
                    <a:pt x="1583" y="109"/>
                    <a:pt x="1677" y="69"/>
                    <a:pt x="1775" y="69"/>
                  </a:cubicBezTo>
                  <a:close/>
                  <a:moveTo>
                    <a:pt x="1766" y="1"/>
                  </a:moveTo>
                  <a:cubicBezTo>
                    <a:pt x="1655" y="1"/>
                    <a:pt x="1548" y="47"/>
                    <a:pt x="1468" y="131"/>
                  </a:cubicBezTo>
                  <a:lnTo>
                    <a:pt x="58" y="1197"/>
                  </a:lnTo>
                  <a:cubicBezTo>
                    <a:pt x="58" y="1197"/>
                    <a:pt x="54" y="1201"/>
                    <a:pt x="54" y="1201"/>
                  </a:cubicBezTo>
                  <a:cubicBezTo>
                    <a:pt x="25" y="1233"/>
                    <a:pt x="11" y="1273"/>
                    <a:pt x="11" y="1313"/>
                  </a:cubicBezTo>
                  <a:lnTo>
                    <a:pt x="4" y="1581"/>
                  </a:lnTo>
                  <a:cubicBezTo>
                    <a:pt x="0" y="1628"/>
                    <a:pt x="18" y="1671"/>
                    <a:pt x="47" y="1703"/>
                  </a:cubicBezTo>
                  <a:cubicBezTo>
                    <a:pt x="76" y="1736"/>
                    <a:pt x="119" y="1754"/>
                    <a:pt x="163" y="1758"/>
                  </a:cubicBezTo>
                  <a:lnTo>
                    <a:pt x="1977" y="1993"/>
                  </a:lnTo>
                  <a:lnTo>
                    <a:pt x="1985" y="1993"/>
                  </a:lnTo>
                  <a:cubicBezTo>
                    <a:pt x="2032" y="1989"/>
                    <a:pt x="2079" y="1967"/>
                    <a:pt x="2111" y="1931"/>
                  </a:cubicBezTo>
                  <a:lnTo>
                    <a:pt x="3575" y="785"/>
                  </a:lnTo>
                  <a:lnTo>
                    <a:pt x="3579" y="778"/>
                  </a:lnTo>
                  <a:cubicBezTo>
                    <a:pt x="3604" y="749"/>
                    <a:pt x="3619" y="713"/>
                    <a:pt x="3619" y="677"/>
                  </a:cubicBezTo>
                  <a:lnTo>
                    <a:pt x="3626" y="402"/>
                  </a:lnTo>
                  <a:cubicBezTo>
                    <a:pt x="3630" y="308"/>
                    <a:pt x="3554" y="232"/>
                    <a:pt x="3463" y="229"/>
                  </a:cubicBezTo>
                  <a:lnTo>
                    <a:pt x="1779" y="1"/>
                  </a:lnTo>
                  <a:cubicBezTo>
                    <a:pt x="1775" y="1"/>
                    <a:pt x="1770" y="1"/>
                    <a:pt x="1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875386" y="4518567"/>
              <a:ext cx="363042" cy="196032"/>
            </a:xfrm>
            <a:custGeom>
              <a:rect b="b" l="l" r="r" t="t"/>
              <a:pathLst>
                <a:path extrusionOk="0" h="1925" w="3565">
                  <a:moveTo>
                    <a:pt x="1734" y="1"/>
                  </a:moveTo>
                  <a:cubicBezTo>
                    <a:pt x="1630" y="1"/>
                    <a:pt x="1530" y="44"/>
                    <a:pt x="1457" y="120"/>
                  </a:cubicBezTo>
                  <a:lnTo>
                    <a:pt x="48" y="1190"/>
                  </a:lnTo>
                  <a:cubicBezTo>
                    <a:pt x="22" y="1216"/>
                    <a:pt x="11" y="1248"/>
                    <a:pt x="11" y="1281"/>
                  </a:cubicBezTo>
                  <a:lnTo>
                    <a:pt x="4" y="1548"/>
                  </a:lnTo>
                  <a:cubicBezTo>
                    <a:pt x="1" y="1624"/>
                    <a:pt x="62" y="1689"/>
                    <a:pt x="138" y="1689"/>
                  </a:cubicBezTo>
                  <a:lnTo>
                    <a:pt x="1949" y="1924"/>
                  </a:lnTo>
                  <a:cubicBezTo>
                    <a:pt x="1992" y="1924"/>
                    <a:pt x="2032" y="1906"/>
                    <a:pt x="2058" y="1873"/>
                  </a:cubicBezTo>
                  <a:lnTo>
                    <a:pt x="3525" y="724"/>
                  </a:lnTo>
                  <a:cubicBezTo>
                    <a:pt x="3543" y="699"/>
                    <a:pt x="3554" y="670"/>
                    <a:pt x="3554" y="641"/>
                  </a:cubicBezTo>
                  <a:lnTo>
                    <a:pt x="3561" y="370"/>
                  </a:lnTo>
                  <a:cubicBezTo>
                    <a:pt x="3565" y="290"/>
                    <a:pt x="3504" y="225"/>
                    <a:pt x="3428" y="225"/>
                  </a:cubicBezTo>
                  <a:lnTo>
                    <a:pt x="1747" y="1"/>
                  </a:lnTo>
                  <a:cubicBezTo>
                    <a:pt x="1742" y="1"/>
                    <a:pt x="1738" y="1"/>
                    <a:pt x="1734" y="1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882006" y="4518567"/>
              <a:ext cx="351738" cy="149188"/>
            </a:xfrm>
            <a:custGeom>
              <a:rect b="b" l="l" r="r" t="t"/>
              <a:pathLst>
                <a:path extrusionOk="0" h="1465" w="3454">
                  <a:moveTo>
                    <a:pt x="1634" y="1"/>
                  </a:moveTo>
                  <a:cubicBezTo>
                    <a:pt x="1551" y="1"/>
                    <a:pt x="1473" y="36"/>
                    <a:pt x="1418" y="95"/>
                  </a:cubicBezTo>
                  <a:lnTo>
                    <a:pt x="33" y="1136"/>
                  </a:lnTo>
                  <a:cubicBezTo>
                    <a:pt x="1" y="1172"/>
                    <a:pt x="22" y="1230"/>
                    <a:pt x="73" y="1234"/>
                  </a:cubicBezTo>
                  <a:lnTo>
                    <a:pt x="1768" y="1465"/>
                  </a:lnTo>
                  <a:cubicBezTo>
                    <a:pt x="1920" y="1454"/>
                    <a:pt x="2065" y="1396"/>
                    <a:pt x="2177" y="1291"/>
                  </a:cubicBezTo>
                  <a:lnTo>
                    <a:pt x="3424" y="319"/>
                  </a:lnTo>
                  <a:cubicBezTo>
                    <a:pt x="3453" y="283"/>
                    <a:pt x="3428" y="232"/>
                    <a:pt x="3384" y="229"/>
                  </a:cubicBezTo>
                  <a:lnTo>
                    <a:pt x="1646" y="1"/>
                  </a:lnTo>
                  <a:cubicBezTo>
                    <a:pt x="1642" y="1"/>
                    <a:pt x="1638" y="1"/>
                    <a:pt x="16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879460" y="4514901"/>
              <a:ext cx="356830" cy="155808"/>
            </a:xfrm>
            <a:custGeom>
              <a:rect b="b" l="l" r="r" t="t"/>
              <a:pathLst>
                <a:path extrusionOk="0" h="1530" w="3504">
                  <a:moveTo>
                    <a:pt x="1655" y="69"/>
                  </a:moveTo>
                  <a:cubicBezTo>
                    <a:pt x="1659" y="69"/>
                    <a:pt x="1663" y="69"/>
                    <a:pt x="1667" y="69"/>
                  </a:cubicBezTo>
                  <a:lnTo>
                    <a:pt x="3406" y="297"/>
                  </a:lnTo>
                  <a:cubicBezTo>
                    <a:pt x="3417" y="297"/>
                    <a:pt x="3424" y="301"/>
                    <a:pt x="3427" y="312"/>
                  </a:cubicBezTo>
                  <a:cubicBezTo>
                    <a:pt x="3431" y="315"/>
                    <a:pt x="3431" y="323"/>
                    <a:pt x="3427" y="330"/>
                  </a:cubicBezTo>
                  <a:lnTo>
                    <a:pt x="2180" y="1302"/>
                  </a:lnTo>
                  <a:cubicBezTo>
                    <a:pt x="2075" y="1400"/>
                    <a:pt x="1938" y="1458"/>
                    <a:pt x="1793" y="1465"/>
                  </a:cubicBezTo>
                  <a:lnTo>
                    <a:pt x="98" y="1230"/>
                  </a:lnTo>
                  <a:cubicBezTo>
                    <a:pt x="87" y="1230"/>
                    <a:pt x="80" y="1226"/>
                    <a:pt x="76" y="1215"/>
                  </a:cubicBezTo>
                  <a:cubicBezTo>
                    <a:pt x="73" y="1208"/>
                    <a:pt x="76" y="1201"/>
                    <a:pt x="80" y="1194"/>
                  </a:cubicBezTo>
                  <a:lnTo>
                    <a:pt x="1464" y="156"/>
                  </a:lnTo>
                  <a:cubicBezTo>
                    <a:pt x="1464" y="156"/>
                    <a:pt x="1464" y="153"/>
                    <a:pt x="1468" y="153"/>
                  </a:cubicBezTo>
                  <a:cubicBezTo>
                    <a:pt x="1516" y="101"/>
                    <a:pt x="1584" y="69"/>
                    <a:pt x="1655" y="69"/>
                  </a:cubicBezTo>
                  <a:close/>
                  <a:moveTo>
                    <a:pt x="1671" y="1"/>
                  </a:moveTo>
                  <a:cubicBezTo>
                    <a:pt x="1577" y="1"/>
                    <a:pt x="1486" y="37"/>
                    <a:pt x="1421" y="106"/>
                  </a:cubicBezTo>
                  <a:lnTo>
                    <a:pt x="37" y="1143"/>
                  </a:lnTo>
                  <a:lnTo>
                    <a:pt x="33" y="1147"/>
                  </a:lnTo>
                  <a:cubicBezTo>
                    <a:pt x="8" y="1176"/>
                    <a:pt x="0" y="1212"/>
                    <a:pt x="15" y="1244"/>
                  </a:cubicBezTo>
                  <a:cubicBezTo>
                    <a:pt x="26" y="1277"/>
                    <a:pt x="58" y="1299"/>
                    <a:pt x="91" y="1299"/>
                  </a:cubicBezTo>
                  <a:lnTo>
                    <a:pt x="1786" y="1530"/>
                  </a:lnTo>
                  <a:lnTo>
                    <a:pt x="1801" y="1530"/>
                  </a:lnTo>
                  <a:cubicBezTo>
                    <a:pt x="1956" y="1523"/>
                    <a:pt x="2104" y="1461"/>
                    <a:pt x="2224" y="1356"/>
                  </a:cubicBezTo>
                  <a:lnTo>
                    <a:pt x="3471" y="384"/>
                  </a:lnTo>
                  <a:cubicBezTo>
                    <a:pt x="3474" y="380"/>
                    <a:pt x="3474" y="380"/>
                    <a:pt x="3478" y="377"/>
                  </a:cubicBezTo>
                  <a:cubicBezTo>
                    <a:pt x="3500" y="351"/>
                    <a:pt x="3503" y="315"/>
                    <a:pt x="3489" y="283"/>
                  </a:cubicBezTo>
                  <a:cubicBezTo>
                    <a:pt x="3474" y="254"/>
                    <a:pt x="3445" y="232"/>
                    <a:pt x="3413" y="232"/>
                  </a:cubicBezTo>
                  <a:lnTo>
                    <a:pt x="1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930582" y="4481193"/>
              <a:ext cx="286360" cy="177600"/>
            </a:xfrm>
            <a:custGeom>
              <a:rect b="b" l="l" r="r" t="t"/>
              <a:pathLst>
                <a:path extrusionOk="0" h="1744" w="2812">
                  <a:moveTo>
                    <a:pt x="1278" y="1"/>
                  </a:moveTo>
                  <a:cubicBezTo>
                    <a:pt x="1144" y="1"/>
                    <a:pt x="1010" y="76"/>
                    <a:pt x="955" y="223"/>
                  </a:cubicBezTo>
                  <a:cubicBezTo>
                    <a:pt x="915" y="208"/>
                    <a:pt x="873" y="201"/>
                    <a:pt x="831" y="201"/>
                  </a:cubicBezTo>
                  <a:cubicBezTo>
                    <a:pt x="697" y="201"/>
                    <a:pt x="570" y="278"/>
                    <a:pt x="514" y="411"/>
                  </a:cubicBezTo>
                  <a:cubicBezTo>
                    <a:pt x="229" y="419"/>
                    <a:pt x="1" y="654"/>
                    <a:pt x="5" y="939"/>
                  </a:cubicBezTo>
                  <a:cubicBezTo>
                    <a:pt x="5" y="1225"/>
                    <a:pt x="232" y="1460"/>
                    <a:pt x="518" y="1467"/>
                  </a:cubicBezTo>
                  <a:lnTo>
                    <a:pt x="550" y="1467"/>
                  </a:lnTo>
                  <a:cubicBezTo>
                    <a:pt x="588" y="1652"/>
                    <a:pt x="738" y="1743"/>
                    <a:pt x="888" y="1743"/>
                  </a:cubicBezTo>
                  <a:cubicBezTo>
                    <a:pt x="1043" y="1743"/>
                    <a:pt x="1199" y="1645"/>
                    <a:pt x="1230" y="1452"/>
                  </a:cubicBezTo>
                  <a:cubicBezTo>
                    <a:pt x="1255" y="1456"/>
                    <a:pt x="1281" y="1456"/>
                    <a:pt x="1306" y="1456"/>
                  </a:cubicBezTo>
                  <a:cubicBezTo>
                    <a:pt x="1309" y="1456"/>
                    <a:pt x="1312" y="1456"/>
                    <a:pt x="1315" y="1456"/>
                  </a:cubicBezTo>
                  <a:cubicBezTo>
                    <a:pt x="1524" y="1456"/>
                    <a:pt x="1712" y="1327"/>
                    <a:pt x="1794" y="1134"/>
                  </a:cubicBezTo>
                  <a:cubicBezTo>
                    <a:pt x="1826" y="1142"/>
                    <a:pt x="1855" y="1145"/>
                    <a:pt x="1888" y="1145"/>
                  </a:cubicBezTo>
                  <a:cubicBezTo>
                    <a:pt x="2094" y="1145"/>
                    <a:pt x="2282" y="1022"/>
                    <a:pt x="2365" y="831"/>
                  </a:cubicBezTo>
                  <a:cubicBezTo>
                    <a:pt x="2388" y="836"/>
                    <a:pt x="2411" y="838"/>
                    <a:pt x="2433" y="838"/>
                  </a:cubicBezTo>
                  <a:cubicBezTo>
                    <a:pt x="2658" y="838"/>
                    <a:pt x="2812" y="586"/>
                    <a:pt x="2683" y="379"/>
                  </a:cubicBezTo>
                  <a:lnTo>
                    <a:pt x="2683" y="379"/>
                  </a:lnTo>
                  <a:lnTo>
                    <a:pt x="2687" y="382"/>
                  </a:lnTo>
                  <a:cubicBezTo>
                    <a:pt x="2629" y="290"/>
                    <a:pt x="2530" y="239"/>
                    <a:pt x="2430" y="239"/>
                  </a:cubicBezTo>
                  <a:cubicBezTo>
                    <a:pt x="2380" y="239"/>
                    <a:pt x="2331" y="251"/>
                    <a:pt x="2286" y="278"/>
                  </a:cubicBezTo>
                  <a:cubicBezTo>
                    <a:pt x="2182" y="159"/>
                    <a:pt x="2036" y="97"/>
                    <a:pt x="1888" y="97"/>
                  </a:cubicBezTo>
                  <a:cubicBezTo>
                    <a:pt x="1784" y="97"/>
                    <a:pt x="1679" y="128"/>
                    <a:pt x="1588" y="191"/>
                  </a:cubicBezTo>
                  <a:cubicBezTo>
                    <a:pt x="1524" y="63"/>
                    <a:pt x="1401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926203" y="4477730"/>
              <a:ext cx="288499" cy="184220"/>
            </a:xfrm>
            <a:custGeom>
              <a:rect b="b" l="l" r="r" t="t"/>
              <a:pathLst>
                <a:path extrusionOk="0" h="1809" w="2833">
                  <a:moveTo>
                    <a:pt x="1323" y="68"/>
                  </a:moveTo>
                  <a:cubicBezTo>
                    <a:pt x="1433" y="68"/>
                    <a:pt x="1543" y="126"/>
                    <a:pt x="1602" y="243"/>
                  </a:cubicBezTo>
                  <a:cubicBezTo>
                    <a:pt x="1606" y="250"/>
                    <a:pt x="1613" y="257"/>
                    <a:pt x="1624" y="257"/>
                  </a:cubicBezTo>
                  <a:cubicBezTo>
                    <a:pt x="1627" y="259"/>
                    <a:pt x="1630" y="260"/>
                    <a:pt x="1634" y="260"/>
                  </a:cubicBezTo>
                  <a:cubicBezTo>
                    <a:pt x="1639" y="260"/>
                    <a:pt x="1645" y="258"/>
                    <a:pt x="1649" y="254"/>
                  </a:cubicBezTo>
                  <a:cubicBezTo>
                    <a:pt x="1734" y="194"/>
                    <a:pt x="1832" y="165"/>
                    <a:pt x="1930" y="165"/>
                  </a:cubicBezTo>
                  <a:cubicBezTo>
                    <a:pt x="2068" y="165"/>
                    <a:pt x="2206" y="223"/>
                    <a:pt x="2303" y="333"/>
                  </a:cubicBezTo>
                  <a:cubicBezTo>
                    <a:pt x="2310" y="342"/>
                    <a:pt x="2318" y="347"/>
                    <a:pt x="2326" y="347"/>
                  </a:cubicBezTo>
                  <a:cubicBezTo>
                    <a:pt x="2332" y="347"/>
                    <a:pt x="2337" y="345"/>
                    <a:pt x="2343" y="340"/>
                  </a:cubicBezTo>
                  <a:cubicBezTo>
                    <a:pt x="2384" y="317"/>
                    <a:pt x="2428" y="307"/>
                    <a:pt x="2471" y="307"/>
                  </a:cubicBezTo>
                  <a:cubicBezTo>
                    <a:pt x="2597" y="307"/>
                    <a:pt x="2715" y="398"/>
                    <a:pt x="2737" y="536"/>
                  </a:cubicBezTo>
                  <a:cubicBezTo>
                    <a:pt x="2760" y="697"/>
                    <a:pt x="2632" y="838"/>
                    <a:pt x="2473" y="838"/>
                  </a:cubicBezTo>
                  <a:cubicBezTo>
                    <a:pt x="2454" y="838"/>
                    <a:pt x="2435" y="836"/>
                    <a:pt x="2415" y="832"/>
                  </a:cubicBezTo>
                  <a:cubicBezTo>
                    <a:pt x="2413" y="831"/>
                    <a:pt x="2410" y="831"/>
                    <a:pt x="2408" y="831"/>
                  </a:cubicBezTo>
                  <a:cubicBezTo>
                    <a:pt x="2396" y="831"/>
                    <a:pt x="2385" y="838"/>
                    <a:pt x="2379" y="850"/>
                  </a:cubicBezTo>
                  <a:cubicBezTo>
                    <a:pt x="2300" y="1027"/>
                    <a:pt x="2126" y="1143"/>
                    <a:pt x="1931" y="1143"/>
                  </a:cubicBezTo>
                  <a:cubicBezTo>
                    <a:pt x="1902" y="1143"/>
                    <a:pt x="1873" y="1139"/>
                    <a:pt x="1844" y="1136"/>
                  </a:cubicBezTo>
                  <a:cubicBezTo>
                    <a:pt x="1842" y="1135"/>
                    <a:pt x="1839" y="1135"/>
                    <a:pt x="1836" y="1135"/>
                  </a:cubicBezTo>
                  <a:cubicBezTo>
                    <a:pt x="1824" y="1135"/>
                    <a:pt x="1811" y="1142"/>
                    <a:pt x="1808" y="1154"/>
                  </a:cubicBezTo>
                  <a:cubicBezTo>
                    <a:pt x="1728" y="1338"/>
                    <a:pt x="1551" y="1457"/>
                    <a:pt x="1353" y="1457"/>
                  </a:cubicBezTo>
                  <a:cubicBezTo>
                    <a:pt x="1327" y="1457"/>
                    <a:pt x="1302" y="1454"/>
                    <a:pt x="1280" y="1450"/>
                  </a:cubicBezTo>
                  <a:cubicBezTo>
                    <a:pt x="1278" y="1450"/>
                    <a:pt x="1276" y="1450"/>
                    <a:pt x="1275" y="1450"/>
                  </a:cubicBezTo>
                  <a:cubicBezTo>
                    <a:pt x="1259" y="1450"/>
                    <a:pt x="1244" y="1463"/>
                    <a:pt x="1240" y="1479"/>
                  </a:cubicBezTo>
                  <a:cubicBezTo>
                    <a:pt x="1219" y="1631"/>
                    <a:pt x="1085" y="1743"/>
                    <a:pt x="933" y="1743"/>
                  </a:cubicBezTo>
                  <a:cubicBezTo>
                    <a:pt x="785" y="1739"/>
                    <a:pt x="658" y="1638"/>
                    <a:pt x="626" y="1494"/>
                  </a:cubicBezTo>
                  <a:cubicBezTo>
                    <a:pt x="622" y="1476"/>
                    <a:pt x="608" y="1465"/>
                    <a:pt x="593" y="1465"/>
                  </a:cubicBezTo>
                  <a:lnTo>
                    <a:pt x="561" y="1465"/>
                  </a:lnTo>
                  <a:cubicBezTo>
                    <a:pt x="293" y="1457"/>
                    <a:pt x="80" y="1241"/>
                    <a:pt x="80" y="973"/>
                  </a:cubicBezTo>
                  <a:cubicBezTo>
                    <a:pt x="76" y="706"/>
                    <a:pt x="290" y="489"/>
                    <a:pt x="557" y="478"/>
                  </a:cubicBezTo>
                  <a:cubicBezTo>
                    <a:pt x="568" y="478"/>
                    <a:pt x="583" y="471"/>
                    <a:pt x="586" y="460"/>
                  </a:cubicBezTo>
                  <a:cubicBezTo>
                    <a:pt x="639" y="341"/>
                    <a:pt x="752" y="269"/>
                    <a:pt x="874" y="269"/>
                  </a:cubicBezTo>
                  <a:cubicBezTo>
                    <a:pt x="912" y="269"/>
                    <a:pt x="950" y="275"/>
                    <a:pt x="987" y="290"/>
                  </a:cubicBezTo>
                  <a:cubicBezTo>
                    <a:pt x="992" y="292"/>
                    <a:pt x="997" y="293"/>
                    <a:pt x="1001" y="293"/>
                  </a:cubicBezTo>
                  <a:cubicBezTo>
                    <a:pt x="1014" y="293"/>
                    <a:pt x="1025" y="285"/>
                    <a:pt x="1031" y="272"/>
                  </a:cubicBezTo>
                  <a:cubicBezTo>
                    <a:pt x="1082" y="137"/>
                    <a:pt x="1202" y="68"/>
                    <a:pt x="1323" y="68"/>
                  </a:cubicBezTo>
                  <a:close/>
                  <a:moveTo>
                    <a:pt x="1323" y="0"/>
                  </a:moveTo>
                  <a:cubicBezTo>
                    <a:pt x="1186" y="0"/>
                    <a:pt x="1049" y="74"/>
                    <a:pt x="980" y="218"/>
                  </a:cubicBezTo>
                  <a:cubicBezTo>
                    <a:pt x="945" y="207"/>
                    <a:pt x="910" y="202"/>
                    <a:pt x="875" y="202"/>
                  </a:cubicBezTo>
                  <a:cubicBezTo>
                    <a:pt x="735" y="202"/>
                    <a:pt x="602" y="280"/>
                    <a:pt x="536" y="413"/>
                  </a:cubicBezTo>
                  <a:cubicBezTo>
                    <a:pt x="232" y="427"/>
                    <a:pt x="1" y="684"/>
                    <a:pt x="4" y="984"/>
                  </a:cubicBezTo>
                  <a:cubicBezTo>
                    <a:pt x="11" y="1288"/>
                    <a:pt x="261" y="1530"/>
                    <a:pt x="561" y="1533"/>
                  </a:cubicBezTo>
                  <a:lnTo>
                    <a:pt x="568" y="1533"/>
                  </a:lnTo>
                  <a:cubicBezTo>
                    <a:pt x="615" y="1696"/>
                    <a:pt x="763" y="1808"/>
                    <a:pt x="933" y="1808"/>
                  </a:cubicBezTo>
                  <a:cubicBezTo>
                    <a:pt x="936" y="1808"/>
                    <a:pt x="938" y="1808"/>
                    <a:pt x="941" y="1808"/>
                  </a:cubicBezTo>
                  <a:cubicBezTo>
                    <a:pt x="1111" y="1808"/>
                    <a:pt x="1259" y="1690"/>
                    <a:pt x="1302" y="1523"/>
                  </a:cubicBezTo>
                  <a:cubicBezTo>
                    <a:pt x="1320" y="1523"/>
                    <a:pt x="1334" y="1523"/>
                    <a:pt x="1353" y="1526"/>
                  </a:cubicBezTo>
                  <a:cubicBezTo>
                    <a:pt x="1569" y="1526"/>
                    <a:pt x="1765" y="1400"/>
                    <a:pt x="1859" y="1204"/>
                  </a:cubicBezTo>
                  <a:cubicBezTo>
                    <a:pt x="1884" y="1208"/>
                    <a:pt x="1909" y="1212"/>
                    <a:pt x="1931" y="1212"/>
                  </a:cubicBezTo>
                  <a:cubicBezTo>
                    <a:pt x="2144" y="1212"/>
                    <a:pt x="2336" y="1092"/>
                    <a:pt x="2430" y="904"/>
                  </a:cubicBezTo>
                  <a:cubicBezTo>
                    <a:pt x="2445" y="906"/>
                    <a:pt x="2460" y="907"/>
                    <a:pt x="2475" y="907"/>
                  </a:cubicBezTo>
                  <a:cubicBezTo>
                    <a:pt x="2675" y="907"/>
                    <a:pt x="2832" y="730"/>
                    <a:pt x="2802" y="525"/>
                  </a:cubicBezTo>
                  <a:cubicBezTo>
                    <a:pt x="2777" y="355"/>
                    <a:pt x="2633" y="240"/>
                    <a:pt x="2476" y="240"/>
                  </a:cubicBezTo>
                  <a:cubicBezTo>
                    <a:pt x="2430" y="240"/>
                    <a:pt x="2382" y="250"/>
                    <a:pt x="2336" y="272"/>
                  </a:cubicBezTo>
                  <a:cubicBezTo>
                    <a:pt x="2227" y="157"/>
                    <a:pt x="2079" y="96"/>
                    <a:pt x="1930" y="96"/>
                  </a:cubicBezTo>
                  <a:cubicBezTo>
                    <a:pt x="1831" y="96"/>
                    <a:pt x="1731" y="123"/>
                    <a:pt x="1642" y="178"/>
                  </a:cubicBezTo>
                  <a:cubicBezTo>
                    <a:pt x="1567" y="59"/>
                    <a:pt x="144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930582" y="4481193"/>
              <a:ext cx="286360" cy="177600"/>
            </a:xfrm>
            <a:custGeom>
              <a:rect b="b" l="l" r="r" t="t"/>
              <a:pathLst>
                <a:path extrusionOk="0" h="1744" w="2812">
                  <a:moveTo>
                    <a:pt x="1278" y="1"/>
                  </a:moveTo>
                  <a:cubicBezTo>
                    <a:pt x="1144" y="1"/>
                    <a:pt x="1010" y="76"/>
                    <a:pt x="955" y="223"/>
                  </a:cubicBezTo>
                  <a:cubicBezTo>
                    <a:pt x="915" y="208"/>
                    <a:pt x="873" y="201"/>
                    <a:pt x="831" y="201"/>
                  </a:cubicBezTo>
                  <a:cubicBezTo>
                    <a:pt x="697" y="201"/>
                    <a:pt x="570" y="278"/>
                    <a:pt x="514" y="411"/>
                  </a:cubicBezTo>
                  <a:cubicBezTo>
                    <a:pt x="229" y="419"/>
                    <a:pt x="1" y="654"/>
                    <a:pt x="5" y="939"/>
                  </a:cubicBezTo>
                  <a:cubicBezTo>
                    <a:pt x="5" y="1225"/>
                    <a:pt x="232" y="1460"/>
                    <a:pt x="518" y="1467"/>
                  </a:cubicBezTo>
                  <a:lnTo>
                    <a:pt x="550" y="1467"/>
                  </a:lnTo>
                  <a:cubicBezTo>
                    <a:pt x="588" y="1652"/>
                    <a:pt x="738" y="1743"/>
                    <a:pt x="888" y="1743"/>
                  </a:cubicBezTo>
                  <a:cubicBezTo>
                    <a:pt x="1043" y="1743"/>
                    <a:pt x="1199" y="1645"/>
                    <a:pt x="1230" y="1452"/>
                  </a:cubicBezTo>
                  <a:cubicBezTo>
                    <a:pt x="1255" y="1456"/>
                    <a:pt x="1281" y="1456"/>
                    <a:pt x="1306" y="1456"/>
                  </a:cubicBezTo>
                  <a:cubicBezTo>
                    <a:pt x="1309" y="1456"/>
                    <a:pt x="1312" y="1456"/>
                    <a:pt x="1315" y="1456"/>
                  </a:cubicBezTo>
                  <a:cubicBezTo>
                    <a:pt x="1524" y="1456"/>
                    <a:pt x="1712" y="1327"/>
                    <a:pt x="1794" y="1134"/>
                  </a:cubicBezTo>
                  <a:cubicBezTo>
                    <a:pt x="1826" y="1142"/>
                    <a:pt x="1855" y="1145"/>
                    <a:pt x="1888" y="1145"/>
                  </a:cubicBezTo>
                  <a:cubicBezTo>
                    <a:pt x="2094" y="1145"/>
                    <a:pt x="2282" y="1022"/>
                    <a:pt x="2365" y="831"/>
                  </a:cubicBezTo>
                  <a:cubicBezTo>
                    <a:pt x="2388" y="836"/>
                    <a:pt x="2411" y="838"/>
                    <a:pt x="2433" y="838"/>
                  </a:cubicBezTo>
                  <a:cubicBezTo>
                    <a:pt x="2658" y="838"/>
                    <a:pt x="2812" y="586"/>
                    <a:pt x="2683" y="379"/>
                  </a:cubicBezTo>
                  <a:lnTo>
                    <a:pt x="2683" y="379"/>
                  </a:lnTo>
                  <a:lnTo>
                    <a:pt x="2687" y="382"/>
                  </a:lnTo>
                  <a:cubicBezTo>
                    <a:pt x="2629" y="290"/>
                    <a:pt x="2530" y="239"/>
                    <a:pt x="2430" y="239"/>
                  </a:cubicBezTo>
                  <a:cubicBezTo>
                    <a:pt x="2380" y="239"/>
                    <a:pt x="2331" y="251"/>
                    <a:pt x="2286" y="278"/>
                  </a:cubicBezTo>
                  <a:cubicBezTo>
                    <a:pt x="2182" y="159"/>
                    <a:pt x="2036" y="97"/>
                    <a:pt x="1888" y="97"/>
                  </a:cubicBezTo>
                  <a:cubicBezTo>
                    <a:pt x="1784" y="97"/>
                    <a:pt x="1679" y="128"/>
                    <a:pt x="1588" y="191"/>
                  </a:cubicBezTo>
                  <a:cubicBezTo>
                    <a:pt x="1524" y="63"/>
                    <a:pt x="1401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930582" y="4473351"/>
              <a:ext cx="287684" cy="195523"/>
            </a:xfrm>
            <a:custGeom>
              <a:rect b="b" l="l" r="r" t="t"/>
              <a:pathLst>
                <a:path extrusionOk="0" h="1920" w="2825">
                  <a:moveTo>
                    <a:pt x="2687" y="459"/>
                  </a:moveTo>
                  <a:cubicBezTo>
                    <a:pt x="2600" y="322"/>
                    <a:pt x="2423" y="275"/>
                    <a:pt x="2286" y="355"/>
                  </a:cubicBezTo>
                  <a:cubicBezTo>
                    <a:pt x="2108" y="152"/>
                    <a:pt x="1808" y="116"/>
                    <a:pt x="1588" y="268"/>
                  </a:cubicBezTo>
                  <a:cubicBezTo>
                    <a:pt x="1454" y="0"/>
                    <a:pt x="1060" y="18"/>
                    <a:pt x="955" y="300"/>
                  </a:cubicBezTo>
                  <a:cubicBezTo>
                    <a:pt x="782" y="235"/>
                    <a:pt x="587" y="315"/>
                    <a:pt x="514" y="488"/>
                  </a:cubicBezTo>
                  <a:cubicBezTo>
                    <a:pt x="229" y="496"/>
                    <a:pt x="1" y="731"/>
                    <a:pt x="5" y="1016"/>
                  </a:cubicBezTo>
                  <a:cubicBezTo>
                    <a:pt x="5" y="1302"/>
                    <a:pt x="232" y="1537"/>
                    <a:pt x="518" y="1544"/>
                  </a:cubicBezTo>
                  <a:lnTo>
                    <a:pt x="550" y="1544"/>
                  </a:lnTo>
                  <a:cubicBezTo>
                    <a:pt x="626" y="1920"/>
                    <a:pt x="1169" y="1909"/>
                    <a:pt x="1230" y="1529"/>
                  </a:cubicBezTo>
                  <a:cubicBezTo>
                    <a:pt x="1255" y="1533"/>
                    <a:pt x="1281" y="1533"/>
                    <a:pt x="1306" y="1533"/>
                  </a:cubicBezTo>
                  <a:cubicBezTo>
                    <a:pt x="1519" y="1537"/>
                    <a:pt x="1711" y="1407"/>
                    <a:pt x="1794" y="1211"/>
                  </a:cubicBezTo>
                  <a:cubicBezTo>
                    <a:pt x="1826" y="1219"/>
                    <a:pt x="1855" y="1222"/>
                    <a:pt x="1888" y="1222"/>
                  </a:cubicBezTo>
                  <a:cubicBezTo>
                    <a:pt x="2094" y="1222"/>
                    <a:pt x="2282" y="1099"/>
                    <a:pt x="2365" y="908"/>
                  </a:cubicBezTo>
                  <a:cubicBezTo>
                    <a:pt x="2625" y="965"/>
                    <a:pt x="2824" y="684"/>
                    <a:pt x="2683" y="456"/>
                  </a:cubicBezTo>
                  <a:close/>
                </a:path>
              </a:pathLst>
            </a:custGeom>
            <a:solidFill>
              <a:srgbClr val="A68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926203" y="4477730"/>
              <a:ext cx="288499" cy="184220"/>
            </a:xfrm>
            <a:custGeom>
              <a:rect b="b" l="l" r="r" t="t"/>
              <a:pathLst>
                <a:path extrusionOk="0" h="1809" w="2833">
                  <a:moveTo>
                    <a:pt x="1323" y="68"/>
                  </a:moveTo>
                  <a:cubicBezTo>
                    <a:pt x="1433" y="68"/>
                    <a:pt x="1543" y="126"/>
                    <a:pt x="1602" y="243"/>
                  </a:cubicBezTo>
                  <a:cubicBezTo>
                    <a:pt x="1606" y="250"/>
                    <a:pt x="1613" y="257"/>
                    <a:pt x="1624" y="257"/>
                  </a:cubicBezTo>
                  <a:cubicBezTo>
                    <a:pt x="1627" y="259"/>
                    <a:pt x="1630" y="260"/>
                    <a:pt x="1634" y="260"/>
                  </a:cubicBezTo>
                  <a:cubicBezTo>
                    <a:pt x="1639" y="260"/>
                    <a:pt x="1645" y="258"/>
                    <a:pt x="1649" y="254"/>
                  </a:cubicBezTo>
                  <a:cubicBezTo>
                    <a:pt x="1734" y="194"/>
                    <a:pt x="1832" y="165"/>
                    <a:pt x="1930" y="165"/>
                  </a:cubicBezTo>
                  <a:cubicBezTo>
                    <a:pt x="2068" y="165"/>
                    <a:pt x="2206" y="223"/>
                    <a:pt x="2303" y="333"/>
                  </a:cubicBezTo>
                  <a:cubicBezTo>
                    <a:pt x="2310" y="342"/>
                    <a:pt x="2318" y="347"/>
                    <a:pt x="2326" y="347"/>
                  </a:cubicBezTo>
                  <a:cubicBezTo>
                    <a:pt x="2332" y="347"/>
                    <a:pt x="2337" y="345"/>
                    <a:pt x="2343" y="340"/>
                  </a:cubicBezTo>
                  <a:cubicBezTo>
                    <a:pt x="2384" y="317"/>
                    <a:pt x="2428" y="307"/>
                    <a:pt x="2471" y="307"/>
                  </a:cubicBezTo>
                  <a:cubicBezTo>
                    <a:pt x="2597" y="307"/>
                    <a:pt x="2715" y="398"/>
                    <a:pt x="2737" y="536"/>
                  </a:cubicBezTo>
                  <a:cubicBezTo>
                    <a:pt x="2760" y="697"/>
                    <a:pt x="2632" y="838"/>
                    <a:pt x="2473" y="838"/>
                  </a:cubicBezTo>
                  <a:cubicBezTo>
                    <a:pt x="2454" y="838"/>
                    <a:pt x="2435" y="836"/>
                    <a:pt x="2415" y="832"/>
                  </a:cubicBezTo>
                  <a:cubicBezTo>
                    <a:pt x="2413" y="831"/>
                    <a:pt x="2410" y="831"/>
                    <a:pt x="2408" y="831"/>
                  </a:cubicBezTo>
                  <a:cubicBezTo>
                    <a:pt x="2396" y="831"/>
                    <a:pt x="2385" y="838"/>
                    <a:pt x="2379" y="850"/>
                  </a:cubicBezTo>
                  <a:cubicBezTo>
                    <a:pt x="2300" y="1027"/>
                    <a:pt x="2126" y="1143"/>
                    <a:pt x="1931" y="1143"/>
                  </a:cubicBezTo>
                  <a:cubicBezTo>
                    <a:pt x="1902" y="1143"/>
                    <a:pt x="1873" y="1139"/>
                    <a:pt x="1844" y="1136"/>
                  </a:cubicBezTo>
                  <a:cubicBezTo>
                    <a:pt x="1842" y="1135"/>
                    <a:pt x="1839" y="1135"/>
                    <a:pt x="1836" y="1135"/>
                  </a:cubicBezTo>
                  <a:cubicBezTo>
                    <a:pt x="1824" y="1135"/>
                    <a:pt x="1811" y="1142"/>
                    <a:pt x="1808" y="1154"/>
                  </a:cubicBezTo>
                  <a:cubicBezTo>
                    <a:pt x="1728" y="1338"/>
                    <a:pt x="1551" y="1457"/>
                    <a:pt x="1353" y="1457"/>
                  </a:cubicBezTo>
                  <a:cubicBezTo>
                    <a:pt x="1327" y="1457"/>
                    <a:pt x="1302" y="1454"/>
                    <a:pt x="1280" y="1450"/>
                  </a:cubicBezTo>
                  <a:cubicBezTo>
                    <a:pt x="1278" y="1450"/>
                    <a:pt x="1276" y="1450"/>
                    <a:pt x="1275" y="1450"/>
                  </a:cubicBezTo>
                  <a:cubicBezTo>
                    <a:pt x="1259" y="1450"/>
                    <a:pt x="1244" y="1463"/>
                    <a:pt x="1240" y="1479"/>
                  </a:cubicBezTo>
                  <a:cubicBezTo>
                    <a:pt x="1219" y="1631"/>
                    <a:pt x="1085" y="1743"/>
                    <a:pt x="933" y="1743"/>
                  </a:cubicBezTo>
                  <a:cubicBezTo>
                    <a:pt x="785" y="1739"/>
                    <a:pt x="658" y="1638"/>
                    <a:pt x="626" y="1494"/>
                  </a:cubicBezTo>
                  <a:cubicBezTo>
                    <a:pt x="622" y="1476"/>
                    <a:pt x="608" y="1465"/>
                    <a:pt x="593" y="1465"/>
                  </a:cubicBezTo>
                  <a:lnTo>
                    <a:pt x="561" y="1465"/>
                  </a:lnTo>
                  <a:cubicBezTo>
                    <a:pt x="293" y="1457"/>
                    <a:pt x="80" y="1241"/>
                    <a:pt x="80" y="973"/>
                  </a:cubicBezTo>
                  <a:cubicBezTo>
                    <a:pt x="76" y="706"/>
                    <a:pt x="290" y="489"/>
                    <a:pt x="557" y="478"/>
                  </a:cubicBezTo>
                  <a:cubicBezTo>
                    <a:pt x="568" y="478"/>
                    <a:pt x="583" y="471"/>
                    <a:pt x="586" y="460"/>
                  </a:cubicBezTo>
                  <a:cubicBezTo>
                    <a:pt x="639" y="341"/>
                    <a:pt x="752" y="269"/>
                    <a:pt x="874" y="269"/>
                  </a:cubicBezTo>
                  <a:cubicBezTo>
                    <a:pt x="912" y="269"/>
                    <a:pt x="950" y="275"/>
                    <a:pt x="987" y="290"/>
                  </a:cubicBezTo>
                  <a:cubicBezTo>
                    <a:pt x="992" y="292"/>
                    <a:pt x="997" y="293"/>
                    <a:pt x="1001" y="293"/>
                  </a:cubicBezTo>
                  <a:cubicBezTo>
                    <a:pt x="1014" y="293"/>
                    <a:pt x="1025" y="285"/>
                    <a:pt x="1031" y="272"/>
                  </a:cubicBezTo>
                  <a:cubicBezTo>
                    <a:pt x="1082" y="137"/>
                    <a:pt x="1202" y="68"/>
                    <a:pt x="1323" y="68"/>
                  </a:cubicBezTo>
                  <a:close/>
                  <a:moveTo>
                    <a:pt x="1323" y="0"/>
                  </a:moveTo>
                  <a:cubicBezTo>
                    <a:pt x="1186" y="0"/>
                    <a:pt x="1049" y="74"/>
                    <a:pt x="980" y="218"/>
                  </a:cubicBezTo>
                  <a:cubicBezTo>
                    <a:pt x="945" y="207"/>
                    <a:pt x="910" y="202"/>
                    <a:pt x="875" y="202"/>
                  </a:cubicBezTo>
                  <a:cubicBezTo>
                    <a:pt x="735" y="202"/>
                    <a:pt x="602" y="280"/>
                    <a:pt x="536" y="413"/>
                  </a:cubicBezTo>
                  <a:cubicBezTo>
                    <a:pt x="232" y="427"/>
                    <a:pt x="1" y="684"/>
                    <a:pt x="4" y="984"/>
                  </a:cubicBezTo>
                  <a:cubicBezTo>
                    <a:pt x="11" y="1288"/>
                    <a:pt x="261" y="1530"/>
                    <a:pt x="561" y="1533"/>
                  </a:cubicBezTo>
                  <a:lnTo>
                    <a:pt x="568" y="1533"/>
                  </a:lnTo>
                  <a:cubicBezTo>
                    <a:pt x="615" y="1696"/>
                    <a:pt x="763" y="1808"/>
                    <a:pt x="933" y="1808"/>
                  </a:cubicBezTo>
                  <a:cubicBezTo>
                    <a:pt x="936" y="1808"/>
                    <a:pt x="938" y="1808"/>
                    <a:pt x="941" y="1808"/>
                  </a:cubicBezTo>
                  <a:cubicBezTo>
                    <a:pt x="1111" y="1808"/>
                    <a:pt x="1259" y="1690"/>
                    <a:pt x="1302" y="1523"/>
                  </a:cubicBezTo>
                  <a:cubicBezTo>
                    <a:pt x="1320" y="1523"/>
                    <a:pt x="1334" y="1523"/>
                    <a:pt x="1353" y="1526"/>
                  </a:cubicBezTo>
                  <a:cubicBezTo>
                    <a:pt x="1569" y="1526"/>
                    <a:pt x="1765" y="1400"/>
                    <a:pt x="1859" y="1204"/>
                  </a:cubicBezTo>
                  <a:cubicBezTo>
                    <a:pt x="1884" y="1208"/>
                    <a:pt x="1909" y="1212"/>
                    <a:pt x="1931" y="1212"/>
                  </a:cubicBezTo>
                  <a:cubicBezTo>
                    <a:pt x="2144" y="1212"/>
                    <a:pt x="2336" y="1092"/>
                    <a:pt x="2430" y="904"/>
                  </a:cubicBezTo>
                  <a:cubicBezTo>
                    <a:pt x="2445" y="906"/>
                    <a:pt x="2460" y="907"/>
                    <a:pt x="2475" y="907"/>
                  </a:cubicBezTo>
                  <a:cubicBezTo>
                    <a:pt x="2675" y="907"/>
                    <a:pt x="2832" y="730"/>
                    <a:pt x="2802" y="525"/>
                  </a:cubicBezTo>
                  <a:cubicBezTo>
                    <a:pt x="2777" y="355"/>
                    <a:pt x="2633" y="240"/>
                    <a:pt x="2476" y="240"/>
                  </a:cubicBezTo>
                  <a:cubicBezTo>
                    <a:pt x="2430" y="240"/>
                    <a:pt x="2382" y="250"/>
                    <a:pt x="2336" y="272"/>
                  </a:cubicBezTo>
                  <a:cubicBezTo>
                    <a:pt x="2227" y="157"/>
                    <a:pt x="2079" y="96"/>
                    <a:pt x="1930" y="96"/>
                  </a:cubicBezTo>
                  <a:cubicBezTo>
                    <a:pt x="1831" y="96"/>
                    <a:pt x="1731" y="123"/>
                    <a:pt x="1642" y="178"/>
                  </a:cubicBezTo>
                  <a:cubicBezTo>
                    <a:pt x="1567" y="59"/>
                    <a:pt x="144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919991" y="4506143"/>
              <a:ext cx="297053" cy="152651"/>
            </a:xfrm>
            <a:custGeom>
              <a:rect b="b" l="l" r="r" t="t"/>
              <a:pathLst>
                <a:path extrusionOk="0" h="1499" w="2917">
                  <a:moveTo>
                    <a:pt x="2574" y="0"/>
                  </a:moveTo>
                  <a:cubicBezTo>
                    <a:pt x="2527" y="141"/>
                    <a:pt x="2418" y="257"/>
                    <a:pt x="2281" y="318"/>
                  </a:cubicBezTo>
                  <a:cubicBezTo>
                    <a:pt x="2274" y="322"/>
                    <a:pt x="2263" y="325"/>
                    <a:pt x="2252" y="329"/>
                  </a:cubicBezTo>
                  <a:cubicBezTo>
                    <a:pt x="2309" y="576"/>
                    <a:pt x="2110" y="752"/>
                    <a:pt x="1908" y="752"/>
                  </a:cubicBezTo>
                  <a:cubicBezTo>
                    <a:pt x="1800" y="752"/>
                    <a:pt x="1691" y="701"/>
                    <a:pt x="1620" y="586"/>
                  </a:cubicBezTo>
                  <a:cubicBezTo>
                    <a:pt x="1598" y="596"/>
                    <a:pt x="1576" y="611"/>
                    <a:pt x="1554" y="622"/>
                  </a:cubicBezTo>
                  <a:cubicBezTo>
                    <a:pt x="1487" y="650"/>
                    <a:pt x="1416" y="665"/>
                    <a:pt x="1345" y="665"/>
                  </a:cubicBezTo>
                  <a:cubicBezTo>
                    <a:pt x="1211" y="665"/>
                    <a:pt x="1079" y="614"/>
                    <a:pt x="980" y="517"/>
                  </a:cubicBezTo>
                  <a:cubicBezTo>
                    <a:pt x="951" y="535"/>
                    <a:pt x="925" y="549"/>
                    <a:pt x="897" y="560"/>
                  </a:cubicBezTo>
                  <a:cubicBezTo>
                    <a:pt x="828" y="590"/>
                    <a:pt x="756" y="604"/>
                    <a:pt x="685" y="604"/>
                  </a:cubicBezTo>
                  <a:cubicBezTo>
                    <a:pt x="557" y="604"/>
                    <a:pt x="430" y="557"/>
                    <a:pt x="333" y="466"/>
                  </a:cubicBezTo>
                  <a:cubicBezTo>
                    <a:pt x="283" y="501"/>
                    <a:pt x="226" y="520"/>
                    <a:pt x="166" y="520"/>
                  </a:cubicBezTo>
                  <a:cubicBezTo>
                    <a:pt x="152" y="520"/>
                    <a:pt x="137" y="519"/>
                    <a:pt x="123" y="517"/>
                  </a:cubicBezTo>
                  <a:lnTo>
                    <a:pt x="123" y="517"/>
                  </a:lnTo>
                  <a:cubicBezTo>
                    <a:pt x="0" y="860"/>
                    <a:pt x="257" y="1222"/>
                    <a:pt x="622" y="1222"/>
                  </a:cubicBezTo>
                  <a:lnTo>
                    <a:pt x="654" y="1222"/>
                  </a:lnTo>
                  <a:cubicBezTo>
                    <a:pt x="692" y="1407"/>
                    <a:pt x="842" y="1498"/>
                    <a:pt x="992" y="1498"/>
                  </a:cubicBezTo>
                  <a:cubicBezTo>
                    <a:pt x="1147" y="1498"/>
                    <a:pt x="1303" y="1400"/>
                    <a:pt x="1334" y="1207"/>
                  </a:cubicBezTo>
                  <a:cubicBezTo>
                    <a:pt x="1359" y="1211"/>
                    <a:pt x="1385" y="1215"/>
                    <a:pt x="1410" y="1215"/>
                  </a:cubicBezTo>
                  <a:cubicBezTo>
                    <a:pt x="1623" y="1215"/>
                    <a:pt x="1815" y="1085"/>
                    <a:pt x="1898" y="889"/>
                  </a:cubicBezTo>
                  <a:cubicBezTo>
                    <a:pt x="1927" y="897"/>
                    <a:pt x="1959" y="900"/>
                    <a:pt x="1992" y="900"/>
                  </a:cubicBezTo>
                  <a:cubicBezTo>
                    <a:pt x="2198" y="900"/>
                    <a:pt x="2386" y="777"/>
                    <a:pt x="2469" y="589"/>
                  </a:cubicBezTo>
                  <a:cubicBezTo>
                    <a:pt x="2491" y="594"/>
                    <a:pt x="2513" y="596"/>
                    <a:pt x="2534" y="596"/>
                  </a:cubicBezTo>
                  <a:cubicBezTo>
                    <a:pt x="2761" y="596"/>
                    <a:pt x="2916" y="342"/>
                    <a:pt x="2787" y="137"/>
                  </a:cubicBezTo>
                  <a:lnTo>
                    <a:pt x="2791" y="137"/>
                  </a:lnTo>
                  <a:cubicBezTo>
                    <a:pt x="2740" y="61"/>
                    <a:pt x="2661" y="11"/>
                    <a:pt x="2574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976306" y="4572744"/>
              <a:ext cx="33911" cy="33911"/>
            </a:xfrm>
            <a:custGeom>
              <a:rect b="b" l="l" r="r" t="t"/>
              <a:pathLst>
                <a:path extrusionOk="0" h="333" w="333">
                  <a:moveTo>
                    <a:pt x="166" y="0"/>
                  </a:moveTo>
                  <a:cubicBezTo>
                    <a:pt x="72" y="0"/>
                    <a:pt x="0" y="76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7" y="333"/>
                    <a:pt x="333" y="261"/>
                    <a:pt x="333" y="167"/>
                  </a:cubicBezTo>
                  <a:cubicBezTo>
                    <a:pt x="333" y="76"/>
                    <a:pt x="257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965919" y="4569281"/>
              <a:ext cx="47659" cy="41141"/>
            </a:xfrm>
            <a:custGeom>
              <a:rect b="b" l="l" r="r" t="t"/>
              <a:pathLst>
                <a:path extrusionOk="0" h="404" w="468">
                  <a:moveTo>
                    <a:pt x="268" y="70"/>
                  </a:moveTo>
                  <a:cubicBezTo>
                    <a:pt x="341" y="70"/>
                    <a:pt x="399" y="128"/>
                    <a:pt x="399" y="201"/>
                  </a:cubicBezTo>
                  <a:cubicBezTo>
                    <a:pt x="399" y="281"/>
                    <a:pt x="334" y="334"/>
                    <a:pt x="267" y="334"/>
                  </a:cubicBezTo>
                  <a:cubicBezTo>
                    <a:pt x="235" y="334"/>
                    <a:pt x="201" y="322"/>
                    <a:pt x="174" y="295"/>
                  </a:cubicBezTo>
                  <a:cubicBezTo>
                    <a:pt x="91" y="211"/>
                    <a:pt x="149" y="70"/>
                    <a:pt x="268" y="70"/>
                  </a:cubicBezTo>
                  <a:close/>
                  <a:moveTo>
                    <a:pt x="265" y="1"/>
                  </a:moveTo>
                  <a:cubicBezTo>
                    <a:pt x="217" y="1"/>
                    <a:pt x="167" y="19"/>
                    <a:pt x="127" y="60"/>
                  </a:cubicBezTo>
                  <a:cubicBezTo>
                    <a:pt x="1" y="186"/>
                    <a:pt x="88" y="403"/>
                    <a:pt x="268" y="403"/>
                  </a:cubicBezTo>
                  <a:cubicBezTo>
                    <a:pt x="377" y="403"/>
                    <a:pt x="467" y="313"/>
                    <a:pt x="467" y="201"/>
                  </a:cubicBezTo>
                  <a:cubicBezTo>
                    <a:pt x="467" y="81"/>
                    <a:pt x="368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990665" y="4587408"/>
              <a:ext cx="39817" cy="40225"/>
            </a:xfrm>
            <a:custGeom>
              <a:rect b="b" l="l" r="r" t="t"/>
              <a:pathLst>
                <a:path extrusionOk="0" h="395" w="391">
                  <a:moveTo>
                    <a:pt x="195" y="1"/>
                  </a:moveTo>
                  <a:cubicBezTo>
                    <a:pt x="87" y="1"/>
                    <a:pt x="0" y="91"/>
                    <a:pt x="0" y="200"/>
                  </a:cubicBezTo>
                  <a:cubicBezTo>
                    <a:pt x="0" y="308"/>
                    <a:pt x="87" y="395"/>
                    <a:pt x="195" y="395"/>
                  </a:cubicBezTo>
                  <a:cubicBezTo>
                    <a:pt x="304" y="395"/>
                    <a:pt x="391" y="308"/>
                    <a:pt x="391" y="200"/>
                  </a:cubicBezTo>
                  <a:cubicBezTo>
                    <a:pt x="391" y="91"/>
                    <a:pt x="304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982926" y="4584251"/>
              <a:ext cx="58962" cy="46742"/>
            </a:xfrm>
            <a:custGeom>
              <a:rect b="b" l="l" r="r" t="t"/>
              <a:pathLst>
                <a:path extrusionOk="0" h="459" w="579">
                  <a:moveTo>
                    <a:pt x="275" y="68"/>
                  </a:moveTo>
                  <a:cubicBezTo>
                    <a:pt x="315" y="68"/>
                    <a:pt x="358" y="86"/>
                    <a:pt x="387" y="115"/>
                  </a:cubicBezTo>
                  <a:cubicBezTo>
                    <a:pt x="420" y="144"/>
                    <a:pt x="434" y="187"/>
                    <a:pt x="434" y="231"/>
                  </a:cubicBezTo>
                  <a:cubicBezTo>
                    <a:pt x="434" y="274"/>
                    <a:pt x="420" y="314"/>
                    <a:pt x="387" y="343"/>
                  </a:cubicBezTo>
                  <a:cubicBezTo>
                    <a:pt x="355" y="376"/>
                    <a:pt x="314" y="391"/>
                    <a:pt x="273" y="391"/>
                  </a:cubicBezTo>
                  <a:cubicBezTo>
                    <a:pt x="211" y="391"/>
                    <a:pt x="149" y="355"/>
                    <a:pt x="123" y="292"/>
                  </a:cubicBezTo>
                  <a:cubicBezTo>
                    <a:pt x="80" y="184"/>
                    <a:pt x="159" y="68"/>
                    <a:pt x="275" y="68"/>
                  </a:cubicBezTo>
                  <a:close/>
                  <a:moveTo>
                    <a:pt x="273" y="1"/>
                  </a:moveTo>
                  <a:cubicBezTo>
                    <a:pt x="185" y="1"/>
                    <a:pt x="99" y="51"/>
                    <a:pt x="62" y="140"/>
                  </a:cubicBezTo>
                  <a:cubicBezTo>
                    <a:pt x="0" y="292"/>
                    <a:pt x="109" y="458"/>
                    <a:pt x="275" y="458"/>
                  </a:cubicBezTo>
                  <a:cubicBezTo>
                    <a:pt x="477" y="458"/>
                    <a:pt x="579" y="213"/>
                    <a:pt x="434" y="68"/>
                  </a:cubicBezTo>
                  <a:cubicBezTo>
                    <a:pt x="388" y="22"/>
                    <a:pt x="33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125395" y="4472944"/>
              <a:ext cx="46437" cy="46844"/>
            </a:xfrm>
            <a:custGeom>
              <a:rect b="b" l="l" r="r" t="t"/>
              <a:pathLst>
                <a:path extrusionOk="0" h="460" w="456">
                  <a:moveTo>
                    <a:pt x="228" y="1"/>
                  </a:moveTo>
                  <a:cubicBezTo>
                    <a:pt x="101" y="1"/>
                    <a:pt x="0" y="105"/>
                    <a:pt x="0" y="228"/>
                  </a:cubicBezTo>
                  <a:cubicBezTo>
                    <a:pt x="0" y="355"/>
                    <a:pt x="101" y="460"/>
                    <a:pt x="228" y="460"/>
                  </a:cubicBezTo>
                  <a:cubicBezTo>
                    <a:pt x="354" y="460"/>
                    <a:pt x="456" y="355"/>
                    <a:pt x="456" y="228"/>
                  </a:cubicBezTo>
                  <a:cubicBezTo>
                    <a:pt x="456" y="105"/>
                    <a:pt x="354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125395" y="4472944"/>
              <a:ext cx="46437" cy="46844"/>
            </a:xfrm>
            <a:custGeom>
              <a:rect b="b" l="l" r="r" t="t"/>
              <a:pathLst>
                <a:path extrusionOk="0" h="460" w="456">
                  <a:moveTo>
                    <a:pt x="456" y="228"/>
                  </a:moveTo>
                  <a:cubicBezTo>
                    <a:pt x="456" y="355"/>
                    <a:pt x="354" y="460"/>
                    <a:pt x="228" y="460"/>
                  </a:cubicBezTo>
                  <a:cubicBezTo>
                    <a:pt x="101" y="460"/>
                    <a:pt x="0" y="355"/>
                    <a:pt x="0" y="228"/>
                  </a:cubicBezTo>
                  <a:cubicBezTo>
                    <a:pt x="0" y="105"/>
                    <a:pt x="101" y="1"/>
                    <a:pt x="228" y="1"/>
                  </a:cubicBezTo>
                  <a:cubicBezTo>
                    <a:pt x="354" y="1"/>
                    <a:pt x="456" y="105"/>
                    <a:pt x="456" y="228"/>
                  </a:cubicBezTo>
                  <a:close/>
                </a:path>
              </a:pathLst>
            </a:custGeom>
            <a:solidFill>
              <a:srgbClr val="A68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113175" y="4469482"/>
              <a:ext cx="62323" cy="53667"/>
            </a:xfrm>
            <a:custGeom>
              <a:rect b="b" l="l" r="r" t="t"/>
              <a:pathLst>
                <a:path extrusionOk="0" h="527" w="612">
                  <a:moveTo>
                    <a:pt x="352" y="71"/>
                  </a:moveTo>
                  <a:cubicBezTo>
                    <a:pt x="456" y="71"/>
                    <a:pt x="543" y="158"/>
                    <a:pt x="543" y="262"/>
                  </a:cubicBezTo>
                  <a:cubicBezTo>
                    <a:pt x="543" y="380"/>
                    <a:pt x="447" y="457"/>
                    <a:pt x="347" y="457"/>
                  </a:cubicBezTo>
                  <a:cubicBezTo>
                    <a:pt x="299" y="457"/>
                    <a:pt x="250" y="440"/>
                    <a:pt x="211" y="400"/>
                  </a:cubicBezTo>
                  <a:cubicBezTo>
                    <a:pt x="91" y="280"/>
                    <a:pt x="178" y="71"/>
                    <a:pt x="352" y="71"/>
                  </a:cubicBezTo>
                  <a:close/>
                  <a:moveTo>
                    <a:pt x="347" y="0"/>
                  </a:moveTo>
                  <a:cubicBezTo>
                    <a:pt x="283" y="0"/>
                    <a:pt x="217" y="24"/>
                    <a:pt x="164" y="78"/>
                  </a:cubicBezTo>
                  <a:cubicBezTo>
                    <a:pt x="1" y="244"/>
                    <a:pt x="117" y="526"/>
                    <a:pt x="352" y="526"/>
                  </a:cubicBezTo>
                  <a:cubicBezTo>
                    <a:pt x="496" y="526"/>
                    <a:pt x="612" y="407"/>
                    <a:pt x="612" y="262"/>
                  </a:cubicBezTo>
                  <a:cubicBezTo>
                    <a:pt x="612" y="106"/>
                    <a:pt x="483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1246886" y="3628720"/>
              <a:ext cx="576590" cy="721908"/>
            </a:xfrm>
            <a:custGeom>
              <a:rect b="b" l="l" r="r" t="t"/>
              <a:pathLst>
                <a:path extrusionOk="0" h="7089" w="5662">
                  <a:moveTo>
                    <a:pt x="2828" y="1"/>
                  </a:moveTo>
                  <a:cubicBezTo>
                    <a:pt x="2806" y="1"/>
                    <a:pt x="2784" y="1"/>
                    <a:pt x="2762" y="1"/>
                  </a:cubicBezTo>
                  <a:cubicBezTo>
                    <a:pt x="1218" y="38"/>
                    <a:pt x="0" y="1339"/>
                    <a:pt x="0" y="2883"/>
                  </a:cubicBezTo>
                  <a:lnTo>
                    <a:pt x="0" y="6964"/>
                  </a:lnTo>
                  <a:cubicBezTo>
                    <a:pt x="91" y="7047"/>
                    <a:pt x="206" y="7089"/>
                    <a:pt x="320" y="7089"/>
                  </a:cubicBezTo>
                  <a:cubicBezTo>
                    <a:pt x="425" y="7089"/>
                    <a:pt x="529" y="7055"/>
                    <a:pt x="615" y="6986"/>
                  </a:cubicBezTo>
                  <a:lnTo>
                    <a:pt x="636" y="6964"/>
                  </a:lnTo>
                  <a:lnTo>
                    <a:pt x="636" y="2828"/>
                  </a:lnTo>
                  <a:cubicBezTo>
                    <a:pt x="636" y="1614"/>
                    <a:pt x="1623" y="637"/>
                    <a:pt x="2830" y="637"/>
                  </a:cubicBezTo>
                  <a:cubicBezTo>
                    <a:pt x="2852" y="637"/>
                    <a:pt x="2874" y="637"/>
                    <a:pt x="2896" y="638"/>
                  </a:cubicBezTo>
                  <a:cubicBezTo>
                    <a:pt x="4089" y="670"/>
                    <a:pt x="5021" y="1682"/>
                    <a:pt x="5021" y="2875"/>
                  </a:cubicBezTo>
                  <a:lnTo>
                    <a:pt x="5021" y="3530"/>
                  </a:lnTo>
                  <a:cubicBezTo>
                    <a:pt x="5021" y="3551"/>
                    <a:pt x="5166" y="3569"/>
                    <a:pt x="5339" y="3569"/>
                  </a:cubicBezTo>
                  <a:cubicBezTo>
                    <a:pt x="5517" y="3569"/>
                    <a:pt x="5661" y="3551"/>
                    <a:pt x="5661" y="3530"/>
                  </a:cubicBezTo>
                  <a:cubicBezTo>
                    <a:pt x="5661" y="3522"/>
                    <a:pt x="5658" y="3519"/>
                    <a:pt x="5658" y="3515"/>
                  </a:cubicBezTo>
                  <a:lnTo>
                    <a:pt x="5658" y="2828"/>
                  </a:lnTo>
                  <a:cubicBezTo>
                    <a:pt x="5654" y="1263"/>
                    <a:pt x="4385" y="1"/>
                    <a:pt x="2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1246886" y="3625155"/>
              <a:ext cx="576590" cy="729750"/>
            </a:xfrm>
            <a:custGeom>
              <a:rect b="b" l="l" r="r" t="t"/>
              <a:pathLst>
                <a:path extrusionOk="0" h="7166" w="5662">
                  <a:moveTo>
                    <a:pt x="5658" y="3550"/>
                  </a:moveTo>
                  <a:lnTo>
                    <a:pt x="5658" y="2863"/>
                  </a:lnTo>
                  <a:cubicBezTo>
                    <a:pt x="5654" y="1276"/>
                    <a:pt x="4349" y="0"/>
                    <a:pt x="2762" y="36"/>
                  </a:cubicBezTo>
                  <a:cubicBezTo>
                    <a:pt x="1218" y="73"/>
                    <a:pt x="0" y="1374"/>
                    <a:pt x="0" y="2918"/>
                  </a:cubicBezTo>
                  <a:lnTo>
                    <a:pt x="0" y="6999"/>
                  </a:lnTo>
                  <a:lnTo>
                    <a:pt x="0" y="6999"/>
                  </a:lnTo>
                  <a:cubicBezTo>
                    <a:pt x="174" y="7158"/>
                    <a:pt x="434" y="7165"/>
                    <a:pt x="615" y="7021"/>
                  </a:cubicBezTo>
                  <a:lnTo>
                    <a:pt x="636" y="6999"/>
                  </a:lnTo>
                  <a:lnTo>
                    <a:pt x="636" y="2863"/>
                  </a:lnTo>
                  <a:cubicBezTo>
                    <a:pt x="636" y="1627"/>
                    <a:pt x="1659" y="637"/>
                    <a:pt x="2896" y="673"/>
                  </a:cubicBezTo>
                  <a:cubicBezTo>
                    <a:pt x="4089" y="705"/>
                    <a:pt x="5021" y="1717"/>
                    <a:pt x="5021" y="2910"/>
                  </a:cubicBezTo>
                  <a:lnTo>
                    <a:pt x="5021" y="3565"/>
                  </a:lnTo>
                  <a:cubicBezTo>
                    <a:pt x="5021" y="3586"/>
                    <a:pt x="5166" y="3604"/>
                    <a:pt x="5339" y="3604"/>
                  </a:cubicBezTo>
                  <a:cubicBezTo>
                    <a:pt x="5517" y="3604"/>
                    <a:pt x="5661" y="3586"/>
                    <a:pt x="5661" y="3565"/>
                  </a:cubicBezTo>
                  <a:cubicBezTo>
                    <a:pt x="5661" y="3557"/>
                    <a:pt x="5658" y="3554"/>
                    <a:pt x="5658" y="3550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243525" y="3625461"/>
              <a:ext cx="583209" cy="728731"/>
            </a:xfrm>
            <a:custGeom>
              <a:rect b="b" l="l" r="r" t="t"/>
              <a:pathLst>
                <a:path extrusionOk="0" h="7156" w="5727">
                  <a:moveTo>
                    <a:pt x="2861" y="65"/>
                  </a:moveTo>
                  <a:cubicBezTo>
                    <a:pt x="4400" y="65"/>
                    <a:pt x="5654" y="1313"/>
                    <a:pt x="5654" y="2860"/>
                  </a:cubicBezTo>
                  <a:lnTo>
                    <a:pt x="5654" y="3547"/>
                  </a:lnTo>
                  <a:cubicBezTo>
                    <a:pt x="5579" y="3562"/>
                    <a:pt x="5501" y="3570"/>
                    <a:pt x="5423" y="3570"/>
                  </a:cubicBezTo>
                  <a:cubicBezTo>
                    <a:pt x="5407" y="3570"/>
                    <a:pt x="5392" y="3570"/>
                    <a:pt x="5376" y="3569"/>
                  </a:cubicBezTo>
                  <a:cubicBezTo>
                    <a:pt x="5360" y="3570"/>
                    <a:pt x="5344" y="3570"/>
                    <a:pt x="5328" y="3570"/>
                  </a:cubicBezTo>
                  <a:cubicBezTo>
                    <a:pt x="5247" y="3570"/>
                    <a:pt x="5169" y="3562"/>
                    <a:pt x="5091" y="3547"/>
                  </a:cubicBezTo>
                  <a:lnTo>
                    <a:pt x="5091" y="2907"/>
                  </a:lnTo>
                  <a:cubicBezTo>
                    <a:pt x="5091" y="1689"/>
                    <a:pt x="4122" y="670"/>
                    <a:pt x="2929" y="634"/>
                  </a:cubicBezTo>
                  <a:cubicBezTo>
                    <a:pt x="2907" y="633"/>
                    <a:pt x="2885" y="633"/>
                    <a:pt x="2863" y="633"/>
                  </a:cubicBezTo>
                  <a:cubicBezTo>
                    <a:pt x="1639" y="633"/>
                    <a:pt x="637" y="1628"/>
                    <a:pt x="633" y="2860"/>
                  </a:cubicBezTo>
                  <a:lnTo>
                    <a:pt x="633" y="6981"/>
                  </a:lnTo>
                  <a:lnTo>
                    <a:pt x="626" y="6989"/>
                  </a:lnTo>
                  <a:cubicBezTo>
                    <a:pt x="546" y="7054"/>
                    <a:pt x="449" y="7087"/>
                    <a:pt x="352" y="7087"/>
                  </a:cubicBezTo>
                  <a:cubicBezTo>
                    <a:pt x="251" y="7087"/>
                    <a:pt x="150" y="7052"/>
                    <a:pt x="69" y="6981"/>
                  </a:cubicBezTo>
                  <a:lnTo>
                    <a:pt x="69" y="2915"/>
                  </a:lnTo>
                  <a:cubicBezTo>
                    <a:pt x="69" y="1378"/>
                    <a:pt x="1291" y="102"/>
                    <a:pt x="2795" y="66"/>
                  </a:cubicBezTo>
                  <a:cubicBezTo>
                    <a:pt x="2817" y="66"/>
                    <a:pt x="2839" y="65"/>
                    <a:pt x="2861" y="65"/>
                  </a:cubicBezTo>
                  <a:close/>
                  <a:moveTo>
                    <a:pt x="2864" y="0"/>
                  </a:moveTo>
                  <a:cubicBezTo>
                    <a:pt x="2840" y="0"/>
                    <a:pt x="2816" y="0"/>
                    <a:pt x="2791" y="1"/>
                  </a:cubicBezTo>
                  <a:cubicBezTo>
                    <a:pt x="1255" y="37"/>
                    <a:pt x="1" y="1342"/>
                    <a:pt x="1" y="2915"/>
                  </a:cubicBezTo>
                  <a:lnTo>
                    <a:pt x="1" y="6996"/>
                  </a:lnTo>
                  <a:cubicBezTo>
                    <a:pt x="1" y="7007"/>
                    <a:pt x="4" y="7014"/>
                    <a:pt x="11" y="7021"/>
                  </a:cubicBezTo>
                  <a:cubicBezTo>
                    <a:pt x="105" y="7108"/>
                    <a:pt x="225" y="7155"/>
                    <a:pt x="351" y="7155"/>
                  </a:cubicBezTo>
                  <a:cubicBezTo>
                    <a:pt x="467" y="7155"/>
                    <a:pt x="579" y="7115"/>
                    <a:pt x="669" y="7039"/>
                  </a:cubicBezTo>
                  <a:lnTo>
                    <a:pt x="691" y="7021"/>
                  </a:lnTo>
                  <a:cubicBezTo>
                    <a:pt x="698" y="7014"/>
                    <a:pt x="702" y="7007"/>
                    <a:pt x="702" y="6996"/>
                  </a:cubicBezTo>
                  <a:lnTo>
                    <a:pt x="702" y="2860"/>
                  </a:lnTo>
                  <a:cubicBezTo>
                    <a:pt x="705" y="1662"/>
                    <a:pt x="1678" y="698"/>
                    <a:pt x="2870" y="698"/>
                  </a:cubicBezTo>
                  <a:cubicBezTo>
                    <a:pt x="2889" y="698"/>
                    <a:pt x="2909" y="698"/>
                    <a:pt x="2929" y="699"/>
                  </a:cubicBezTo>
                  <a:cubicBezTo>
                    <a:pt x="4082" y="738"/>
                    <a:pt x="5022" y="1725"/>
                    <a:pt x="5022" y="2907"/>
                  </a:cubicBezTo>
                  <a:lnTo>
                    <a:pt x="5022" y="3558"/>
                  </a:lnTo>
                  <a:cubicBezTo>
                    <a:pt x="5022" y="3583"/>
                    <a:pt x="5022" y="3634"/>
                    <a:pt x="5376" y="3634"/>
                  </a:cubicBezTo>
                  <a:cubicBezTo>
                    <a:pt x="5727" y="3634"/>
                    <a:pt x="5727" y="3583"/>
                    <a:pt x="5727" y="3558"/>
                  </a:cubicBezTo>
                  <a:cubicBezTo>
                    <a:pt x="5727" y="3551"/>
                    <a:pt x="5727" y="3544"/>
                    <a:pt x="5723" y="3536"/>
                  </a:cubicBezTo>
                  <a:lnTo>
                    <a:pt x="5723" y="2860"/>
                  </a:lnTo>
                  <a:cubicBezTo>
                    <a:pt x="5723" y="1276"/>
                    <a:pt x="4440" y="0"/>
                    <a:pt x="2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1175091" y="4412249"/>
              <a:ext cx="46131" cy="56417"/>
            </a:xfrm>
            <a:custGeom>
              <a:rect b="b" l="l" r="r" t="t"/>
              <a:pathLst>
                <a:path extrusionOk="0" h="554" w="453">
                  <a:moveTo>
                    <a:pt x="0" y="0"/>
                  </a:moveTo>
                  <a:lnTo>
                    <a:pt x="0" y="412"/>
                  </a:lnTo>
                  <a:cubicBezTo>
                    <a:pt x="0" y="488"/>
                    <a:pt x="101" y="553"/>
                    <a:pt x="228" y="553"/>
                  </a:cubicBezTo>
                  <a:cubicBezTo>
                    <a:pt x="351" y="553"/>
                    <a:pt x="452" y="488"/>
                    <a:pt x="452" y="412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1175091" y="4412249"/>
              <a:ext cx="46131" cy="56417"/>
            </a:xfrm>
            <a:custGeom>
              <a:rect b="b" l="l" r="r" t="t"/>
              <a:pathLst>
                <a:path extrusionOk="0" h="554" w="453">
                  <a:moveTo>
                    <a:pt x="0" y="0"/>
                  </a:moveTo>
                  <a:lnTo>
                    <a:pt x="0" y="412"/>
                  </a:lnTo>
                  <a:lnTo>
                    <a:pt x="0" y="412"/>
                  </a:lnTo>
                  <a:cubicBezTo>
                    <a:pt x="0" y="488"/>
                    <a:pt x="101" y="553"/>
                    <a:pt x="228" y="553"/>
                  </a:cubicBezTo>
                  <a:cubicBezTo>
                    <a:pt x="351" y="553"/>
                    <a:pt x="452" y="488"/>
                    <a:pt x="452" y="412"/>
                  </a:cubicBezTo>
                  <a:lnTo>
                    <a:pt x="452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171731" y="4408889"/>
              <a:ext cx="53158" cy="63036"/>
            </a:xfrm>
            <a:custGeom>
              <a:rect b="b" l="l" r="r" t="t"/>
              <a:pathLst>
                <a:path extrusionOk="0" h="619" w="522">
                  <a:moveTo>
                    <a:pt x="453" y="66"/>
                  </a:moveTo>
                  <a:lnTo>
                    <a:pt x="453" y="445"/>
                  </a:lnTo>
                  <a:cubicBezTo>
                    <a:pt x="453" y="503"/>
                    <a:pt x="362" y="554"/>
                    <a:pt x="261" y="554"/>
                  </a:cubicBezTo>
                  <a:cubicBezTo>
                    <a:pt x="156" y="554"/>
                    <a:pt x="69" y="503"/>
                    <a:pt x="69" y="445"/>
                  </a:cubicBezTo>
                  <a:cubicBezTo>
                    <a:pt x="69" y="442"/>
                    <a:pt x="69" y="438"/>
                    <a:pt x="69" y="434"/>
                  </a:cubicBezTo>
                  <a:lnTo>
                    <a:pt x="66" y="66"/>
                  </a:lnTo>
                  <a:close/>
                  <a:moveTo>
                    <a:pt x="37" y="1"/>
                  </a:moveTo>
                  <a:cubicBezTo>
                    <a:pt x="19" y="1"/>
                    <a:pt x="1" y="15"/>
                    <a:pt x="1" y="33"/>
                  </a:cubicBezTo>
                  <a:lnTo>
                    <a:pt x="1" y="445"/>
                  </a:lnTo>
                  <a:cubicBezTo>
                    <a:pt x="1" y="445"/>
                    <a:pt x="1" y="449"/>
                    <a:pt x="1" y="453"/>
                  </a:cubicBezTo>
                  <a:cubicBezTo>
                    <a:pt x="8" y="547"/>
                    <a:pt x="120" y="619"/>
                    <a:pt x="261" y="619"/>
                  </a:cubicBezTo>
                  <a:cubicBezTo>
                    <a:pt x="409" y="619"/>
                    <a:pt x="521" y="543"/>
                    <a:pt x="521" y="445"/>
                  </a:cubicBezTo>
                  <a:lnTo>
                    <a:pt x="521" y="33"/>
                  </a:lnTo>
                  <a:cubicBezTo>
                    <a:pt x="521" y="15"/>
                    <a:pt x="50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175091" y="4397483"/>
              <a:ext cx="46131" cy="28819"/>
            </a:xfrm>
            <a:custGeom>
              <a:rect b="b" l="l" r="r" t="t"/>
              <a:pathLst>
                <a:path extrusionOk="0" h="283" w="453">
                  <a:moveTo>
                    <a:pt x="228" y="1"/>
                  </a:moveTo>
                  <a:cubicBezTo>
                    <a:pt x="101" y="1"/>
                    <a:pt x="0" y="62"/>
                    <a:pt x="0" y="142"/>
                  </a:cubicBezTo>
                  <a:cubicBezTo>
                    <a:pt x="0" y="221"/>
                    <a:pt x="101" y="283"/>
                    <a:pt x="228" y="283"/>
                  </a:cubicBezTo>
                  <a:cubicBezTo>
                    <a:pt x="351" y="283"/>
                    <a:pt x="452" y="221"/>
                    <a:pt x="452" y="142"/>
                  </a:cubicBezTo>
                  <a:cubicBezTo>
                    <a:pt x="452" y="62"/>
                    <a:pt x="351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1171731" y="4393817"/>
              <a:ext cx="53158" cy="36151"/>
            </a:xfrm>
            <a:custGeom>
              <a:rect b="b" l="l" r="r" t="t"/>
              <a:pathLst>
                <a:path extrusionOk="0" h="355" w="522">
                  <a:moveTo>
                    <a:pt x="261" y="69"/>
                  </a:moveTo>
                  <a:cubicBezTo>
                    <a:pt x="366" y="69"/>
                    <a:pt x="453" y="120"/>
                    <a:pt x="453" y="178"/>
                  </a:cubicBezTo>
                  <a:cubicBezTo>
                    <a:pt x="453" y="235"/>
                    <a:pt x="366" y="286"/>
                    <a:pt x="261" y="286"/>
                  </a:cubicBezTo>
                  <a:cubicBezTo>
                    <a:pt x="156" y="286"/>
                    <a:pt x="69" y="235"/>
                    <a:pt x="69" y="178"/>
                  </a:cubicBezTo>
                  <a:cubicBezTo>
                    <a:pt x="69" y="120"/>
                    <a:pt x="156" y="69"/>
                    <a:pt x="261" y="69"/>
                  </a:cubicBezTo>
                  <a:close/>
                  <a:moveTo>
                    <a:pt x="261" y="0"/>
                  </a:moveTo>
                  <a:cubicBezTo>
                    <a:pt x="116" y="0"/>
                    <a:pt x="1" y="80"/>
                    <a:pt x="1" y="178"/>
                  </a:cubicBezTo>
                  <a:cubicBezTo>
                    <a:pt x="1" y="275"/>
                    <a:pt x="116" y="355"/>
                    <a:pt x="261" y="355"/>
                  </a:cubicBezTo>
                  <a:cubicBezTo>
                    <a:pt x="409" y="355"/>
                    <a:pt x="521" y="275"/>
                    <a:pt x="521" y="178"/>
                  </a:cubicBezTo>
                  <a:cubicBezTo>
                    <a:pt x="521" y="80"/>
                    <a:pt x="406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1119794" y="4324976"/>
              <a:ext cx="156928" cy="124850"/>
            </a:xfrm>
            <a:custGeom>
              <a:rect b="b" l="l" r="r" t="t"/>
              <a:pathLst>
                <a:path extrusionOk="0" h="1226" w="1541">
                  <a:moveTo>
                    <a:pt x="1" y="0"/>
                  </a:moveTo>
                  <a:lnTo>
                    <a:pt x="1" y="908"/>
                  </a:lnTo>
                  <a:lnTo>
                    <a:pt x="5" y="908"/>
                  </a:lnTo>
                  <a:cubicBezTo>
                    <a:pt x="5" y="1085"/>
                    <a:pt x="348" y="1226"/>
                    <a:pt x="775" y="1226"/>
                  </a:cubicBezTo>
                  <a:cubicBezTo>
                    <a:pt x="1198" y="1226"/>
                    <a:pt x="1541" y="1085"/>
                    <a:pt x="1541" y="908"/>
                  </a:cubicBezTo>
                  <a:lnTo>
                    <a:pt x="1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1119794" y="4324976"/>
              <a:ext cx="156928" cy="124850"/>
            </a:xfrm>
            <a:custGeom>
              <a:rect b="b" l="l" r="r" t="t"/>
              <a:pathLst>
                <a:path extrusionOk="0" h="1226" w="1541">
                  <a:moveTo>
                    <a:pt x="1" y="0"/>
                  </a:moveTo>
                  <a:lnTo>
                    <a:pt x="1" y="908"/>
                  </a:lnTo>
                  <a:lnTo>
                    <a:pt x="5" y="908"/>
                  </a:lnTo>
                  <a:cubicBezTo>
                    <a:pt x="5" y="1085"/>
                    <a:pt x="348" y="1226"/>
                    <a:pt x="775" y="1226"/>
                  </a:cubicBezTo>
                  <a:cubicBezTo>
                    <a:pt x="1198" y="1226"/>
                    <a:pt x="1541" y="1085"/>
                    <a:pt x="1541" y="908"/>
                  </a:cubicBezTo>
                  <a:lnTo>
                    <a:pt x="1541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116535" y="4321309"/>
              <a:ext cx="163547" cy="131876"/>
            </a:xfrm>
            <a:custGeom>
              <a:rect b="b" l="l" r="r" t="t"/>
              <a:pathLst>
                <a:path extrusionOk="0" h="1295" w="1606">
                  <a:moveTo>
                    <a:pt x="1537" y="69"/>
                  </a:moveTo>
                  <a:lnTo>
                    <a:pt x="1537" y="947"/>
                  </a:lnTo>
                  <a:cubicBezTo>
                    <a:pt x="1537" y="1085"/>
                    <a:pt x="1244" y="1229"/>
                    <a:pt x="803" y="1229"/>
                  </a:cubicBezTo>
                  <a:cubicBezTo>
                    <a:pt x="366" y="1229"/>
                    <a:pt x="69" y="1081"/>
                    <a:pt x="69" y="947"/>
                  </a:cubicBezTo>
                  <a:cubicBezTo>
                    <a:pt x="69" y="944"/>
                    <a:pt x="69" y="937"/>
                    <a:pt x="66" y="933"/>
                  </a:cubicBezTo>
                  <a:lnTo>
                    <a:pt x="66" y="69"/>
                  </a:lnTo>
                  <a:close/>
                  <a:moveTo>
                    <a:pt x="33" y="0"/>
                  </a:moveTo>
                  <a:cubicBezTo>
                    <a:pt x="15" y="0"/>
                    <a:pt x="0" y="15"/>
                    <a:pt x="0" y="36"/>
                  </a:cubicBezTo>
                  <a:lnTo>
                    <a:pt x="0" y="944"/>
                  </a:lnTo>
                  <a:cubicBezTo>
                    <a:pt x="0" y="951"/>
                    <a:pt x="0" y="955"/>
                    <a:pt x="4" y="962"/>
                  </a:cubicBezTo>
                  <a:cubicBezTo>
                    <a:pt x="22" y="1150"/>
                    <a:pt x="366" y="1294"/>
                    <a:pt x="803" y="1294"/>
                  </a:cubicBezTo>
                  <a:cubicBezTo>
                    <a:pt x="1255" y="1294"/>
                    <a:pt x="1605" y="1143"/>
                    <a:pt x="1605" y="944"/>
                  </a:cubicBezTo>
                  <a:lnTo>
                    <a:pt x="1605" y="36"/>
                  </a:lnTo>
                  <a:cubicBezTo>
                    <a:pt x="1605" y="15"/>
                    <a:pt x="1591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1120201" y="4291879"/>
              <a:ext cx="156215" cy="64462"/>
            </a:xfrm>
            <a:custGeom>
              <a:rect b="b" l="l" r="r" t="t"/>
              <a:pathLst>
                <a:path extrusionOk="0" h="633" w="1534">
                  <a:moveTo>
                    <a:pt x="767" y="0"/>
                  </a:moveTo>
                  <a:cubicBezTo>
                    <a:pt x="344" y="0"/>
                    <a:pt x="1" y="141"/>
                    <a:pt x="1" y="315"/>
                  </a:cubicBezTo>
                  <a:cubicBezTo>
                    <a:pt x="1" y="492"/>
                    <a:pt x="344" y="633"/>
                    <a:pt x="767" y="633"/>
                  </a:cubicBezTo>
                  <a:cubicBezTo>
                    <a:pt x="1190" y="633"/>
                    <a:pt x="1533" y="492"/>
                    <a:pt x="1533" y="315"/>
                  </a:cubicBezTo>
                  <a:cubicBezTo>
                    <a:pt x="1533" y="141"/>
                    <a:pt x="119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1116943" y="4288518"/>
              <a:ext cx="163140" cy="71183"/>
            </a:xfrm>
            <a:custGeom>
              <a:rect b="b" l="l" r="r" t="t"/>
              <a:pathLst>
                <a:path extrusionOk="0" h="699" w="1602">
                  <a:moveTo>
                    <a:pt x="799" y="66"/>
                  </a:moveTo>
                  <a:cubicBezTo>
                    <a:pt x="1240" y="66"/>
                    <a:pt x="1533" y="210"/>
                    <a:pt x="1533" y="348"/>
                  </a:cubicBezTo>
                  <a:cubicBezTo>
                    <a:pt x="1533" y="485"/>
                    <a:pt x="1240" y="630"/>
                    <a:pt x="799" y="630"/>
                  </a:cubicBezTo>
                  <a:cubicBezTo>
                    <a:pt x="362" y="630"/>
                    <a:pt x="65" y="485"/>
                    <a:pt x="65" y="348"/>
                  </a:cubicBezTo>
                  <a:cubicBezTo>
                    <a:pt x="65" y="214"/>
                    <a:pt x="362" y="66"/>
                    <a:pt x="799" y="66"/>
                  </a:cubicBezTo>
                  <a:close/>
                  <a:moveTo>
                    <a:pt x="799" y="1"/>
                  </a:moveTo>
                  <a:cubicBezTo>
                    <a:pt x="351" y="1"/>
                    <a:pt x="0" y="152"/>
                    <a:pt x="0" y="348"/>
                  </a:cubicBezTo>
                  <a:cubicBezTo>
                    <a:pt x="0" y="546"/>
                    <a:pt x="351" y="698"/>
                    <a:pt x="799" y="698"/>
                  </a:cubicBezTo>
                  <a:cubicBezTo>
                    <a:pt x="1251" y="698"/>
                    <a:pt x="1601" y="546"/>
                    <a:pt x="1601" y="348"/>
                  </a:cubicBezTo>
                  <a:cubicBezTo>
                    <a:pt x="1601" y="152"/>
                    <a:pt x="1251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139754" y="4299924"/>
              <a:ext cx="117518" cy="48372"/>
            </a:xfrm>
            <a:custGeom>
              <a:rect b="b" l="l" r="r" t="t"/>
              <a:pathLst>
                <a:path extrusionOk="0" h="475" w="1154">
                  <a:moveTo>
                    <a:pt x="575" y="1"/>
                  </a:moveTo>
                  <a:cubicBezTo>
                    <a:pt x="257" y="1"/>
                    <a:pt x="0" y="105"/>
                    <a:pt x="0" y="236"/>
                  </a:cubicBezTo>
                  <a:cubicBezTo>
                    <a:pt x="0" y="369"/>
                    <a:pt x="257" y="474"/>
                    <a:pt x="575" y="474"/>
                  </a:cubicBezTo>
                  <a:cubicBezTo>
                    <a:pt x="893" y="474"/>
                    <a:pt x="1153" y="369"/>
                    <a:pt x="1153" y="236"/>
                  </a:cubicBezTo>
                  <a:cubicBezTo>
                    <a:pt x="1153" y="105"/>
                    <a:pt x="893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1136393" y="4296258"/>
              <a:ext cx="124137" cy="55296"/>
            </a:xfrm>
            <a:custGeom>
              <a:rect b="b" l="l" r="r" t="t"/>
              <a:pathLst>
                <a:path extrusionOk="0" h="543" w="1219">
                  <a:moveTo>
                    <a:pt x="608" y="69"/>
                  </a:moveTo>
                  <a:cubicBezTo>
                    <a:pt x="930" y="69"/>
                    <a:pt x="1150" y="178"/>
                    <a:pt x="1150" y="272"/>
                  </a:cubicBezTo>
                  <a:cubicBezTo>
                    <a:pt x="1150" y="369"/>
                    <a:pt x="930" y="474"/>
                    <a:pt x="608" y="474"/>
                  </a:cubicBezTo>
                  <a:cubicBezTo>
                    <a:pt x="290" y="474"/>
                    <a:pt x="66" y="369"/>
                    <a:pt x="66" y="272"/>
                  </a:cubicBezTo>
                  <a:cubicBezTo>
                    <a:pt x="66" y="178"/>
                    <a:pt x="290" y="69"/>
                    <a:pt x="608" y="69"/>
                  </a:cubicBezTo>
                  <a:close/>
                  <a:moveTo>
                    <a:pt x="608" y="0"/>
                  </a:moveTo>
                  <a:cubicBezTo>
                    <a:pt x="261" y="0"/>
                    <a:pt x="1" y="116"/>
                    <a:pt x="1" y="272"/>
                  </a:cubicBezTo>
                  <a:cubicBezTo>
                    <a:pt x="1" y="427"/>
                    <a:pt x="261" y="543"/>
                    <a:pt x="608" y="543"/>
                  </a:cubicBezTo>
                  <a:cubicBezTo>
                    <a:pt x="955" y="543"/>
                    <a:pt x="1219" y="427"/>
                    <a:pt x="1219" y="272"/>
                  </a:cubicBezTo>
                  <a:cubicBezTo>
                    <a:pt x="1219" y="120"/>
                    <a:pt x="955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1" name="Google Shape;771;p19"/>
            <p:cNvGrpSpPr/>
            <p:nvPr/>
          </p:nvGrpSpPr>
          <p:grpSpPr>
            <a:xfrm>
              <a:off x="1460675" y="4270345"/>
              <a:ext cx="908266" cy="450730"/>
              <a:chOff x="1290268" y="4293304"/>
              <a:chExt cx="923035" cy="458059"/>
            </a:xfrm>
          </p:grpSpPr>
          <p:sp>
            <p:nvSpPr>
              <p:cNvPr id="772" name="Google Shape;772;p19"/>
              <p:cNvSpPr/>
              <p:nvPr/>
            </p:nvSpPr>
            <p:spPr>
              <a:xfrm>
                <a:off x="1504227" y="4628346"/>
                <a:ext cx="511415" cy="119758"/>
              </a:xfrm>
              <a:custGeom>
                <a:rect b="b" l="l" r="r" t="t"/>
                <a:pathLst>
                  <a:path extrusionOk="0" h="1176" w="5022">
                    <a:moveTo>
                      <a:pt x="2512" y="0"/>
                    </a:moveTo>
                    <a:cubicBezTo>
                      <a:pt x="1124" y="0"/>
                      <a:pt x="0" y="264"/>
                      <a:pt x="0" y="586"/>
                    </a:cubicBezTo>
                    <a:cubicBezTo>
                      <a:pt x="0" y="911"/>
                      <a:pt x="1124" y="1175"/>
                      <a:pt x="2512" y="1175"/>
                    </a:cubicBezTo>
                    <a:cubicBezTo>
                      <a:pt x="3897" y="1175"/>
                      <a:pt x="5021" y="911"/>
                      <a:pt x="5021" y="586"/>
                    </a:cubicBezTo>
                    <a:cubicBezTo>
                      <a:pt x="5021" y="264"/>
                      <a:pt x="3897" y="0"/>
                      <a:pt x="2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1500459" y="4624578"/>
                <a:ext cx="518849" cy="126785"/>
              </a:xfrm>
              <a:custGeom>
                <a:rect b="b" l="l" r="r" t="t"/>
                <a:pathLst>
                  <a:path extrusionOk="0" h="1245" w="5095">
                    <a:moveTo>
                      <a:pt x="2543" y="69"/>
                    </a:moveTo>
                    <a:cubicBezTo>
                      <a:pt x="3200" y="69"/>
                      <a:pt x="3858" y="130"/>
                      <a:pt x="4350" y="250"/>
                    </a:cubicBezTo>
                    <a:cubicBezTo>
                      <a:pt x="4776" y="355"/>
                      <a:pt x="5026" y="493"/>
                      <a:pt x="5026" y="626"/>
                    </a:cubicBezTo>
                    <a:cubicBezTo>
                      <a:pt x="5026" y="764"/>
                      <a:pt x="4747" y="908"/>
                      <a:pt x="4285" y="1013"/>
                    </a:cubicBezTo>
                    <a:cubicBezTo>
                      <a:pt x="3799" y="1123"/>
                      <a:pt x="3174" y="1177"/>
                      <a:pt x="2549" y="1177"/>
                    </a:cubicBezTo>
                    <a:cubicBezTo>
                      <a:pt x="1894" y="1177"/>
                      <a:pt x="1240" y="1117"/>
                      <a:pt x="749" y="999"/>
                    </a:cubicBezTo>
                    <a:cubicBezTo>
                      <a:pt x="323" y="894"/>
                      <a:pt x="70" y="757"/>
                      <a:pt x="70" y="623"/>
                    </a:cubicBezTo>
                    <a:cubicBezTo>
                      <a:pt x="73" y="485"/>
                      <a:pt x="352" y="337"/>
                      <a:pt x="814" y="232"/>
                    </a:cubicBezTo>
                    <a:cubicBezTo>
                      <a:pt x="1298" y="123"/>
                      <a:pt x="1920" y="69"/>
                      <a:pt x="2543" y="69"/>
                    </a:cubicBezTo>
                    <a:close/>
                    <a:moveTo>
                      <a:pt x="2550" y="1"/>
                    </a:moveTo>
                    <a:cubicBezTo>
                      <a:pt x="1920" y="1"/>
                      <a:pt x="1289" y="56"/>
                      <a:pt x="800" y="167"/>
                    </a:cubicBezTo>
                    <a:cubicBezTo>
                      <a:pt x="279" y="283"/>
                      <a:pt x="4" y="442"/>
                      <a:pt x="4" y="623"/>
                    </a:cubicBezTo>
                    <a:cubicBezTo>
                      <a:pt x="1" y="796"/>
                      <a:pt x="254" y="948"/>
                      <a:pt x="731" y="1064"/>
                    </a:cubicBezTo>
                    <a:cubicBezTo>
                      <a:pt x="1226" y="1183"/>
                      <a:pt x="1888" y="1245"/>
                      <a:pt x="2549" y="1245"/>
                    </a:cubicBezTo>
                    <a:cubicBezTo>
                      <a:pt x="3178" y="1245"/>
                      <a:pt x="3811" y="1190"/>
                      <a:pt x="4299" y="1082"/>
                    </a:cubicBezTo>
                    <a:cubicBezTo>
                      <a:pt x="4816" y="963"/>
                      <a:pt x="5094" y="807"/>
                      <a:pt x="5094" y="626"/>
                    </a:cubicBezTo>
                    <a:cubicBezTo>
                      <a:pt x="5094" y="453"/>
                      <a:pt x="4841" y="301"/>
                      <a:pt x="4364" y="182"/>
                    </a:cubicBezTo>
                    <a:cubicBezTo>
                      <a:pt x="3870" y="62"/>
                      <a:pt x="3211" y="1"/>
                      <a:pt x="2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1380903" y="4548099"/>
                <a:ext cx="758365" cy="177906"/>
              </a:xfrm>
              <a:custGeom>
                <a:rect b="b" l="l" r="r" t="t"/>
                <a:pathLst>
                  <a:path extrusionOk="0" h="1747" w="7447">
                    <a:moveTo>
                      <a:pt x="7447" y="875"/>
                    </a:moveTo>
                    <a:cubicBezTo>
                      <a:pt x="7447" y="1356"/>
                      <a:pt x="5780" y="1746"/>
                      <a:pt x="3723" y="1746"/>
                    </a:cubicBezTo>
                    <a:cubicBezTo>
                      <a:pt x="1667" y="1746"/>
                      <a:pt x="0" y="1356"/>
                      <a:pt x="0" y="875"/>
                    </a:cubicBezTo>
                    <a:cubicBezTo>
                      <a:pt x="0" y="391"/>
                      <a:pt x="1667" y="0"/>
                      <a:pt x="3723" y="0"/>
                    </a:cubicBezTo>
                    <a:cubicBezTo>
                      <a:pt x="5780" y="0"/>
                      <a:pt x="7447" y="391"/>
                      <a:pt x="7447" y="8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1464001" y="4567957"/>
                <a:ext cx="591763" cy="138496"/>
              </a:xfrm>
              <a:custGeom>
                <a:rect b="b" l="l" r="r" t="t"/>
                <a:pathLst>
                  <a:path extrusionOk="0" h="1360" w="5811">
                    <a:moveTo>
                      <a:pt x="2907" y="0"/>
                    </a:moveTo>
                    <a:cubicBezTo>
                      <a:pt x="1302" y="0"/>
                      <a:pt x="1" y="304"/>
                      <a:pt x="1" y="680"/>
                    </a:cubicBezTo>
                    <a:cubicBezTo>
                      <a:pt x="1" y="1056"/>
                      <a:pt x="1302" y="1360"/>
                      <a:pt x="2907" y="1360"/>
                    </a:cubicBezTo>
                    <a:cubicBezTo>
                      <a:pt x="4512" y="1360"/>
                      <a:pt x="5810" y="1056"/>
                      <a:pt x="5810" y="680"/>
                    </a:cubicBezTo>
                    <a:cubicBezTo>
                      <a:pt x="5810" y="304"/>
                      <a:pt x="4512" y="0"/>
                      <a:pt x="29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9"/>
              <p:cNvSpPr/>
              <p:nvPr/>
            </p:nvSpPr>
            <p:spPr>
              <a:xfrm>
                <a:off x="1460335" y="4564393"/>
                <a:ext cx="599095" cy="145420"/>
              </a:xfrm>
              <a:custGeom>
                <a:rect b="b" l="l" r="r" t="t"/>
                <a:pathLst>
                  <a:path extrusionOk="0" h="1428" w="5883">
                    <a:moveTo>
                      <a:pt x="2943" y="68"/>
                    </a:moveTo>
                    <a:cubicBezTo>
                      <a:pt x="3703" y="68"/>
                      <a:pt x="4458" y="137"/>
                      <a:pt x="5026" y="274"/>
                    </a:cubicBezTo>
                    <a:cubicBezTo>
                      <a:pt x="5528" y="397"/>
                      <a:pt x="5814" y="552"/>
                      <a:pt x="5814" y="715"/>
                    </a:cubicBezTo>
                    <a:cubicBezTo>
                      <a:pt x="5814" y="878"/>
                      <a:pt x="5488" y="1048"/>
                      <a:pt x="4950" y="1170"/>
                    </a:cubicBezTo>
                    <a:cubicBezTo>
                      <a:pt x="4391" y="1297"/>
                      <a:pt x="3670" y="1359"/>
                      <a:pt x="2950" y="1359"/>
                    </a:cubicBezTo>
                    <a:cubicBezTo>
                      <a:pt x="2189" y="1359"/>
                      <a:pt x="1428" y="1290"/>
                      <a:pt x="858" y="1152"/>
                    </a:cubicBezTo>
                    <a:cubicBezTo>
                      <a:pt x="359" y="1029"/>
                      <a:pt x="70" y="878"/>
                      <a:pt x="73" y="711"/>
                    </a:cubicBezTo>
                    <a:cubicBezTo>
                      <a:pt x="73" y="549"/>
                      <a:pt x="395" y="379"/>
                      <a:pt x="937" y="256"/>
                    </a:cubicBezTo>
                    <a:cubicBezTo>
                      <a:pt x="1497" y="129"/>
                      <a:pt x="2220" y="68"/>
                      <a:pt x="2943" y="68"/>
                    </a:cubicBezTo>
                    <a:close/>
                    <a:moveTo>
                      <a:pt x="2943" y="0"/>
                    </a:moveTo>
                    <a:cubicBezTo>
                      <a:pt x="2214" y="0"/>
                      <a:pt x="1484" y="64"/>
                      <a:pt x="919" y="191"/>
                    </a:cubicBezTo>
                    <a:cubicBezTo>
                      <a:pt x="319" y="325"/>
                      <a:pt x="4" y="505"/>
                      <a:pt x="4" y="711"/>
                    </a:cubicBezTo>
                    <a:cubicBezTo>
                      <a:pt x="1" y="910"/>
                      <a:pt x="294" y="1084"/>
                      <a:pt x="843" y="1217"/>
                    </a:cubicBezTo>
                    <a:cubicBezTo>
                      <a:pt x="1414" y="1358"/>
                      <a:pt x="2177" y="1427"/>
                      <a:pt x="2943" y="1427"/>
                    </a:cubicBezTo>
                    <a:cubicBezTo>
                      <a:pt x="3670" y="1427"/>
                      <a:pt x="4400" y="1366"/>
                      <a:pt x="4964" y="1236"/>
                    </a:cubicBezTo>
                    <a:cubicBezTo>
                      <a:pt x="5564" y="1102"/>
                      <a:pt x="5882" y="921"/>
                      <a:pt x="5882" y="715"/>
                    </a:cubicBezTo>
                    <a:cubicBezTo>
                      <a:pt x="5882" y="520"/>
                      <a:pt x="5593" y="346"/>
                      <a:pt x="5044" y="209"/>
                    </a:cubicBezTo>
                    <a:cubicBezTo>
                      <a:pt x="4472" y="70"/>
                      <a:pt x="3708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1477647" y="4570911"/>
                <a:ext cx="564471" cy="132284"/>
              </a:xfrm>
              <a:custGeom>
                <a:rect b="b" l="l" r="r" t="t"/>
                <a:pathLst>
                  <a:path extrusionOk="0" h="1299" w="5543">
                    <a:moveTo>
                      <a:pt x="966" y="1059"/>
                    </a:moveTo>
                    <a:cubicBezTo>
                      <a:pt x="1928" y="1291"/>
                      <a:pt x="3514" y="1298"/>
                      <a:pt x="4516" y="1074"/>
                    </a:cubicBezTo>
                    <a:cubicBezTo>
                      <a:pt x="5514" y="850"/>
                      <a:pt x="5543" y="477"/>
                      <a:pt x="4581" y="242"/>
                    </a:cubicBezTo>
                    <a:cubicBezTo>
                      <a:pt x="3619" y="7"/>
                      <a:pt x="2029" y="0"/>
                      <a:pt x="1031" y="228"/>
                    </a:cubicBezTo>
                    <a:cubicBezTo>
                      <a:pt x="33" y="452"/>
                      <a:pt x="1" y="824"/>
                      <a:pt x="966" y="105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1404020" y="4588528"/>
                <a:ext cx="80755" cy="50205"/>
              </a:xfrm>
              <a:custGeom>
                <a:rect b="b" l="l" r="r" t="t"/>
                <a:pathLst>
                  <a:path extrusionOk="0" h="493" w="793">
                    <a:moveTo>
                      <a:pt x="792" y="1"/>
                    </a:moveTo>
                    <a:lnTo>
                      <a:pt x="792" y="1"/>
                    </a:lnTo>
                    <a:cubicBezTo>
                      <a:pt x="655" y="22"/>
                      <a:pt x="521" y="55"/>
                      <a:pt x="388" y="98"/>
                    </a:cubicBezTo>
                    <a:cubicBezTo>
                      <a:pt x="294" y="127"/>
                      <a:pt x="207" y="171"/>
                      <a:pt x="120" y="221"/>
                    </a:cubicBezTo>
                    <a:cubicBezTo>
                      <a:pt x="66" y="250"/>
                      <a:pt x="26" y="297"/>
                      <a:pt x="8" y="359"/>
                    </a:cubicBezTo>
                    <a:cubicBezTo>
                      <a:pt x="1" y="402"/>
                      <a:pt x="33" y="453"/>
                      <a:pt x="113" y="492"/>
                    </a:cubicBezTo>
                    <a:cubicBezTo>
                      <a:pt x="149" y="445"/>
                      <a:pt x="192" y="402"/>
                      <a:pt x="236" y="362"/>
                    </a:cubicBezTo>
                    <a:cubicBezTo>
                      <a:pt x="286" y="319"/>
                      <a:pt x="341" y="279"/>
                      <a:pt x="398" y="243"/>
                    </a:cubicBezTo>
                    <a:cubicBezTo>
                      <a:pt x="456" y="203"/>
                      <a:pt x="521" y="163"/>
                      <a:pt x="590" y="124"/>
                    </a:cubicBezTo>
                    <a:cubicBezTo>
                      <a:pt x="659" y="84"/>
                      <a:pt x="727" y="44"/>
                      <a:pt x="7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1341492" y="4572031"/>
                <a:ext cx="686266" cy="153873"/>
              </a:xfrm>
              <a:custGeom>
                <a:rect b="b" l="l" r="r" t="t"/>
                <a:pathLst>
                  <a:path extrusionOk="0" h="1511" w="6739">
                    <a:moveTo>
                      <a:pt x="6739" y="1258"/>
                    </a:moveTo>
                    <a:lnTo>
                      <a:pt x="6692" y="1265"/>
                    </a:lnTo>
                    <a:cubicBezTo>
                      <a:pt x="6636" y="1278"/>
                      <a:pt x="6579" y="1290"/>
                      <a:pt x="6521" y="1302"/>
                    </a:cubicBezTo>
                    <a:lnTo>
                      <a:pt x="6521" y="1302"/>
                    </a:lnTo>
                    <a:cubicBezTo>
                      <a:pt x="6595" y="1288"/>
                      <a:pt x="6668" y="1273"/>
                      <a:pt x="6739" y="1258"/>
                    </a:cubicBezTo>
                    <a:close/>
                    <a:moveTo>
                      <a:pt x="1573" y="0"/>
                    </a:moveTo>
                    <a:lnTo>
                      <a:pt x="1526" y="11"/>
                    </a:lnTo>
                    <a:cubicBezTo>
                      <a:pt x="44" y="344"/>
                      <a:pt x="0" y="897"/>
                      <a:pt x="1428" y="1244"/>
                    </a:cubicBezTo>
                    <a:cubicBezTo>
                      <a:pt x="2157" y="1421"/>
                      <a:pt x="3131" y="1511"/>
                      <a:pt x="4106" y="1511"/>
                    </a:cubicBezTo>
                    <a:cubicBezTo>
                      <a:pt x="4965" y="1511"/>
                      <a:pt x="5825" y="1441"/>
                      <a:pt x="6521" y="1302"/>
                    </a:cubicBezTo>
                    <a:lnTo>
                      <a:pt x="6521" y="1302"/>
                    </a:lnTo>
                    <a:cubicBezTo>
                      <a:pt x="5844" y="1427"/>
                      <a:pt x="5025" y="1490"/>
                      <a:pt x="4208" y="1490"/>
                    </a:cubicBezTo>
                    <a:cubicBezTo>
                      <a:pt x="3228" y="1490"/>
                      <a:pt x="2250" y="1400"/>
                      <a:pt x="1518" y="1222"/>
                    </a:cubicBezTo>
                    <a:cubicBezTo>
                      <a:pt x="105" y="879"/>
                      <a:pt x="134" y="336"/>
                      <a:pt x="1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1887030" y="4559810"/>
                <a:ext cx="152141" cy="32180"/>
              </a:xfrm>
              <a:custGeom>
                <a:rect b="b" l="l" r="r" t="t"/>
                <a:pathLst>
                  <a:path extrusionOk="0" h="316" w="1494">
                    <a:moveTo>
                      <a:pt x="286" y="1"/>
                    </a:moveTo>
                    <a:cubicBezTo>
                      <a:pt x="485" y="88"/>
                      <a:pt x="1" y="88"/>
                      <a:pt x="1" y="88"/>
                    </a:cubicBezTo>
                    <a:cubicBezTo>
                      <a:pt x="373" y="142"/>
                      <a:pt x="742" y="221"/>
                      <a:pt x="1107" y="315"/>
                    </a:cubicBezTo>
                    <a:cubicBezTo>
                      <a:pt x="1107" y="315"/>
                      <a:pt x="1042" y="265"/>
                      <a:pt x="1053" y="210"/>
                    </a:cubicBezTo>
                    <a:cubicBezTo>
                      <a:pt x="1056" y="199"/>
                      <a:pt x="1082" y="194"/>
                      <a:pt x="1119" y="194"/>
                    </a:cubicBezTo>
                    <a:cubicBezTo>
                      <a:pt x="1243" y="194"/>
                      <a:pt x="1494" y="243"/>
                      <a:pt x="1494" y="243"/>
                    </a:cubicBezTo>
                    <a:cubicBezTo>
                      <a:pt x="1063" y="66"/>
                      <a:pt x="286" y="1"/>
                      <a:pt x="2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1377135" y="4544739"/>
                <a:ext cx="765799" cy="184525"/>
              </a:xfrm>
              <a:custGeom>
                <a:rect b="b" l="l" r="r" t="t"/>
                <a:pathLst>
                  <a:path extrusionOk="0" h="1812" w="7520">
                    <a:moveTo>
                      <a:pt x="3759" y="69"/>
                    </a:moveTo>
                    <a:cubicBezTo>
                      <a:pt x="4733" y="69"/>
                      <a:pt x="5704" y="157"/>
                      <a:pt x="6432" y="333"/>
                    </a:cubicBezTo>
                    <a:cubicBezTo>
                      <a:pt x="7083" y="492"/>
                      <a:pt x="7448" y="698"/>
                      <a:pt x="7448" y="908"/>
                    </a:cubicBezTo>
                    <a:cubicBezTo>
                      <a:pt x="7448" y="1125"/>
                      <a:pt x="7043" y="1342"/>
                      <a:pt x="6334" y="1501"/>
                    </a:cubicBezTo>
                    <a:cubicBezTo>
                      <a:pt x="5615" y="1663"/>
                      <a:pt x="4686" y="1744"/>
                      <a:pt x="3758" y="1744"/>
                    </a:cubicBezTo>
                    <a:cubicBezTo>
                      <a:pt x="2785" y="1744"/>
                      <a:pt x="1813" y="1655"/>
                      <a:pt x="1085" y="1479"/>
                    </a:cubicBezTo>
                    <a:cubicBezTo>
                      <a:pt x="438" y="1320"/>
                      <a:pt x="70" y="1114"/>
                      <a:pt x="70" y="904"/>
                    </a:cubicBezTo>
                    <a:cubicBezTo>
                      <a:pt x="70" y="687"/>
                      <a:pt x="478" y="471"/>
                      <a:pt x="1183" y="311"/>
                    </a:cubicBezTo>
                    <a:cubicBezTo>
                      <a:pt x="1903" y="149"/>
                      <a:pt x="2832" y="69"/>
                      <a:pt x="3759" y="69"/>
                    </a:cubicBezTo>
                    <a:close/>
                    <a:moveTo>
                      <a:pt x="3761" y="1"/>
                    </a:moveTo>
                    <a:cubicBezTo>
                      <a:pt x="2827" y="1"/>
                      <a:pt x="1892" y="82"/>
                      <a:pt x="1168" y="246"/>
                    </a:cubicBezTo>
                    <a:cubicBezTo>
                      <a:pt x="417" y="416"/>
                      <a:pt x="4" y="648"/>
                      <a:pt x="1" y="904"/>
                    </a:cubicBezTo>
                    <a:cubicBezTo>
                      <a:pt x="1" y="1154"/>
                      <a:pt x="370" y="1374"/>
                      <a:pt x="1071" y="1544"/>
                    </a:cubicBezTo>
                    <a:cubicBezTo>
                      <a:pt x="1801" y="1721"/>
                      <a:pt x="2781" y="1812"/>
                      <a:pt x="3760" y="1812"/>
                    </a:cubicBezTo>
                    <a:cubicBezTo>
                      <a:pt x="4693" y="1812"/>
                      <a:pt x="5626" y="1732"/>
                      <a:pt x="6349" y="1566"/>
                    </a:cubicBezTo>
                    <a:cubicBezTo>
                      <a:pt x="7101" y="1400"/>
                      <a:pt x="7513" y="1165"/>
                      <a:pt x="7516" y="908"/>
                    </a:cubicBezTo>
                    <a:cubicBezTo>
                      <a:pt x="7520" y="659"/>
                      <a:pt x="7151" y="438"/>
                      <a:pt x="6450" y="268"/>
                    </a:cubicBezTo>
                    <a:cubicBezTo>
                      <a:pt x="5719" y="90"/>
                      <a:pt x="4741" y="1"/>
                      <a:pt x="3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1594759" y="4530991"/>
                <a:ext cx="512841" cy="138801"/>
              </a:xfrm>
              <a:custGeom>
                <a:rect b="b" l="l" r="r" t="t"/>
                <a:pathLst>
                  <a:path extrusionOk="0" h="1363" w="5036">
                    <a:moveTo>
                      <a:pt x="3711" y="0"/>
                    </a:moveTo>
                    <a:cubicBezTo>
                      <a:pt x="3334" y="0"/>
                      <a:pt x="2898" y="31"/>
                      <a:pt x="2437" y="96"/>
                    </a:cubicBezTo>
                    <a:cubicBezTo>
                      <a:pt x="1070" y="287"/>
                      <a:pt x="0" y="707"/>
                      <a:pt x="47" y="1032"/>
                    </a:cubicBezTo>
                    <a:cubicBezTo>
                      <a:pt x="78" y="1245"/>
                      <a:pt x="589" y="1363"/>
                      <a:pt x="1325" y="1363"/>
                    </a:cubicBezTo>
                    <a:cubicBezTo>
                      <a:pt x="1702" y="1363"/>
                      <a:pt x="2138" y="1332"/>
                      <a:pt x="2599" y="1267"/>
                    </a:cubicBezTo>
                    <a:cubicBezTo>
                      <a:pt x="3966" y="1075"/>
                      <a:pt x="5036" y="656"/>
                      <a:pt x="4989" y="331"/>
                    </a:cubicBezTo>
                    <a:cubicBezTo>
                      <a:pt x="4958" y="118"/>
                      <a:pt x="4448" y="0"/>
                      <a:pt x="3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1586612" y="4531602"/>
                <a:ext cx="515489" cy="145726"/>
              </a:xfrm>
              <a:custGeom>
                <a:rect b="b" l="l" r="r" t="t"/>
                <a:pathLst>
                  <a:path extrusionOk="0" h="1431" w="5062">
                    <a:moveTo>
                      <a:pt x="3724" y="68"/>
                    </a:moveTo>
                    <a:cubicBezTo>
                      <a:pt x="3901" y="68"/>
                      <a:pt x="4064" y="75"/>
                      <a:pt x="4216" y="86"/>
                    </a:cubicBezTo>
                    <a:cubicBezTo>
                      <a:pt x="4671" y="130"/>
                      <a:pt x="4953" y="238"/>
                      <a:pt x="4971" y="372"/>
                    </a:cubicBezTo>
                    <a:cubicBezTo>
                      <a:pt x="4989" y="506"/>
                      <a:pt x="4751" y="686"/>
                      <a:pt x="4332" y="849"/>
                    </a:cubicBezTo>
                    <a:cubicBezTo>
                      <a:pt x="3548" y="1158"/>
                      <a:pt x="2308" y="1361"/>
                      <a:pt x="1343" y="1361"/>
                    </a:cubicBezTo>
                    <a:cubicBezTo>
                      <a:pt x="1168" y="1361"/>
                      <a:pt x="1003" y="1354"/>
                      <a:pt x="850" y="1341"/>
                    </a:cubicBezTo>
                    <a:cubicBezTo>
                      <a:pt x="398" y="1301"/>
                      <a:pt x="113" y="1192"/>
                      <a:pt x="95" y="1059"/>
                    </a:cubicBezTo>
                    <a:cubicBezTo>
                      <a:pt x="77" y="925"/>
                      <a:pt x="315" y="744"/>
                      <a:pt x="738" y="581"/>
                    </a:cubicBezTo>
                    <a:cubicBezTo>
                      <a:pt x="1519" y="274"/>
                      <a:pt x="2763" y="68"/>
                      <a:pt x="3724" y="68"/>
                    </a:cubicBezTo>
                    <a:close/>
                    <a:moveTo>
                      <a:pt x="3729" y="1"/>
                    </a:moveTo>
                    <a:cubicBezTo>
                      <a:pt x="2755" y="1"/>
                      <a:pt x="1501" y="207"/>
                      <a:pt x="709" y="516"/>
                    </a:cubicBezTo>
                    <a:cubicBezTo>
                      <a:pt x="239" y="701"/>
                      <a:pt x="1" y="892"/>
                      <a:pt x="26" y="1069"/>
                    </a:cubicBezTo>
                    <a:cubicBezTo>
                      <a:pt x="51" y="1243"/>
                      <a:pt x="333" y="1366"/>
                      <a:pt x="843" y="1409"/>
                    </a:cubicBezTo>
                    <a:cubicBezTo>
                      <a:pt x="999" y="1424"/>
                      <a:pt x="1165" y="1431"/>
                      <a:pt x="1338" y="1431"/>
                    </a:cubicBezTo>
                    <a:cubicBezTo>
                      <a:pt x="2314" y="1431"/>
                      <a:pt x="3565" y="1221"/>
                      <a:pt x="4353" y="910"/>
                    </a:cubicBezTo>
                    <a:cubicBezTo>
                      <a:pt x="4827" y="726"/>
                      <a:pt x="5062" y="538"/>
                      <a:pt x="5036" y="361"/>
                    </a:cubicBezTo>
                    <a:cubicBezTo>
                      <a:pt x="5011" y="184"/>
                      <a:pt x="4729" y="65"/>
                      <a:pt x="4219" y="21"/>
                    </a:cubicBezTo>
                    <a:cubicBezTo>
                      <a:pt x="4068" y="7"/>
                      <a:pt x="3903" y="1"/>
                      <a:pt x="37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1452290" y="4436894"/>
                <a:ext cx="760300" cy="234933"/>
              </a:xfrm>
              <a:custGeom>
                <a:rect b="b" l="l" r="r" t="t"/>
                <a:pathLst>
                  <a:path extrusionOk="0" h="2307" w="7466">
                    <a:moveTo>
                      <a:pt x="7397" y="637"/>
                    </a:moveTo>
                    <a:cubicBezTo>
                      <a:pt x="7465" y="1117"/>
                      <a:pt x="5878" y="1736"/>
                      <a:pt x="3854" y="2021"/>
                    </a:cubicBezTo>
                    <a:cubicBezTo>
                      <a:pt x="1829" y="2307"/>
                      <a:pt x="134" y="2148"/>
                      <a:pt x="69" y="1671"/>
                    </a:cubicBezTo>
                    <a:cubicBezTo>
                      <a:pt x="0" y="1190"/>
                      <a:pt x="1587" y="572"/>
                      <a:pt x="3612" y="286"/>
                    </a:cubicBezTo>
                    <a:cubicBezTo>
                      <a:pt x="5636" y="0"/>
                      <a:pt x="7331" y="156"/>
                      <a:pt x="7397" y="6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1510031" y="4473860"/>
                <a:ext cx="645838" cy="160594"/>
              </a:xfrm>
              <a:custGeom>
                <a:rect b="b" l="l" r="r" t="t"/>
                <a:pathLst>
                  <a:path extrusionOk="0" h="1577" w="6342">
                    <a:moveTo>
                      <a:pt x="4553" y="1"/>
                    </a:moveTo>
                    <a:cubicBezTo>
                      <a:pt x="3431" y="1"/>
                      <a:pt x="1991" y="237"/>
                      <a:pt x="1078" y="595"/>
                    </a:cubicBezTo>
                    <a:cubicBezTo>
                      <a:pt x="1" y="1018"/>
                      <a:pt x="70" y="1448"/>
                      <a:pt x="1223" y="1553"/>
                    </a:cubicBezTo>
                    <a:cubicBezTo>
                      <a:pt x="1399" y="1569"/>
                      <a:pt x="1590" y="1577"/>
                      <a:pt x="1792" y="1577"/>
                    </a:cubicBezTo>
                    <a:cubicBezTo>
                      <a:pt x="2911" y="1577"/>
                      <a:pt x="4351" y="1341"/>
                      <a:pt x="5264" y="982"/>
                    </a:cubicBezTo>
                    <a:cubicBezTo>
                      <a:pt x="6342" y="559"/>
                      <a:pt x="6276" y="133"/>
                      <a:pt x="5123" y="24"/>
                    </a:cubicBezTo>
                    <a:cubicBezTo>
                      <a:pt x="4947" y="8"/>
                      <a:pt x="4755" y="1"/>
                      <a:pt x="4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1535490" y="4470398"/>
                <a:ext cx="595022" cy="167620"/>
              </a:xfrm>
              <a:custGeom>
                <a:rect b="b" l="l" r="r" t="t"/>
                <a:pathLst>
                  <a:path extrusionOk="0" h="1646" w="5843">
                    <a:moveTo>
                      <a:pt x="4302" y="69"/>
                    </a:moveTo>
                    <a:cubicBezTo>
                      <a:pt x="4501" y="69"/>
                      <a:pt x="4693" y="76"/>
                      <a:pt x="4870" y="91"/>
                    </a:cubicBezTo>
                    <a:cubicBezTo>
                      <a:pt x="5405" y="141"/>
                      <a:pt x="5723" y="264"/>
                      <a:pt x="5748" y="423"/>
                    </a:cubicBezTo>
                    <a:cubicBezTo>
                      <a:pt x="5770" y="586"/>
                      <a:pt x="5499" y="788"/>
                      <a:pt x="5003" y="984"/>
                    </a:cubicBezTo>
                    <a:cubicBezTo>
                      <a:pt x="4092" y="1340"/>
                      <a:pt x="2655" y="1578"/>
                      <a:pt x="1538" y="1578"/>
                    </a:cubicBezTo>
                    <a:cubicBezTo>
                      <a:pt x="1339" y="1578"/>
                      <a:pt x="1150" y="1571"/>
                      <a:pt x="976" y="1555"/>
                    </a:cubicBezTo>
                    <a:cubicBezTo>
                      <a:pt x="438" y="1504"/>
                      <a:pt x="120" y="1381"/>
                      <a:pt x="94" y="1222"/>
                    </a:cubicBezTo>
                    <a:cubicBezTo>
                      <a:pt x="73" y="1060"/>
                      <a:pt x="344" y="857"/>
                      <a:pt x="843" y="662"/>
                    </a:cubicBezTo>
                    <a:cubicBezTo>
                      <a:pt x="1750" y="308"/>
                      <a:pt x="3185" y="69"/>
                      <a:pt x="4302" y="69"/>
                    </a:cubicBezTo>
                    <a:close/>
                    <a:moveTo>
                      <a:pt x="4292" y="1"/>
                    </a:moveTo>
                    <a:cubicBezTo>
                      <a:pt x="3169" y="1"/>
                      <a:pt x="1727" y="239"/>
                      <a:pt x="817" y="597"/>
                    </a:cubicBezTo>
                    <a:cubicBezTo>
                      <a:pt x="271" y="810"/>
                      <a:pt x="0" y="1031"/>
                      <a:pt x="29" y="1229"/>
                    </a:cubicBezTo>
                    <a:cubicBezTo>
                      <a:pt x="58" y="1432"/>
                      <a:pt x="380" y="1566"/>
                      <a:pt x="969" y="1620"/>
                    </a:cubicBezTo>
                    <a:cubicBezTo>
                      <a:pt x="1146" y="1638"/>
                      <a:pt x="1338" y="1645"/>
                      <a:pt x="1540" y="1645"/>
                    </a:cubicBezTo>
                    <a:cubicBezTo>
                      <a:pt x="2665" y="1645"/>
                      <a:pt x="4111" y="1407"/>
                      <a:pt x="5029" y="1045"/>
                    </a:cubicBezTo>
                    <a:cubicBezTo>
                      <a:pt x="5571" y="832"/>
                      <a:pt x="5842" y="615"/>
                      <a:pt x="5813" y="412"/>
                    </a:cubicBezTo>
                    <a:cubicBezTo>
                      <a:pt x="5784" y="214"/>
                      <a:pt x="5463" y="76"/>
                      <a:pt x="4873" y="26"/>
                    </a:cubicBezTo>
                    <a:cubicBezTo>
                      <a:pt x="4694" y="9"/>
                      <a:pt x="4499" y="1"/>
                      <a:pt x="4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1575920" y="4475184"/>
                <a:ext cx="512943" cy="158353"/>
              </a:xfrm>
              <a:custGeom>
                <a:rect b="b" l="l" r="r" t="t"/>
                <a:pathLst>
                  <a:path extrusionOk="0" h="1555" w="5037">
                    <a:moveTo>
                      <a:pt x="4990" y="431"/>
                    </a:moveTo>
                    <a:cubicBezTo>
                      <a:pt x="5037" y="752"/>
                      <a:pt x="3967" y="1172"/>
                      <a:pt x="2600" y="1363"/>
                    </a:cubicBezTo>
                    <a:cubicBezTo>
                      <a:pt x="1237" y="1555"/>
                      <a:pt x="91" y="1450"/>
                      <a:pt x="48" y="1125"/>
                    </a:cubicBezTo>
                    <a:cubicBezTo>
                      <a:pt x="1" y="803"/>
                      <a:pt x="1071" y="384"/>
                      <a:pt x="2437" y="192"/>
                    </a:cubicBezTo>
                    <a:cubicBezTo>
                      <a:pt x="3800" y="0"/>
                      <a:pt x="4946" y="105"/>
                      <a:pt x="4990" y="4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1481008" y="4545859"/>
                <a:ext cx="70368" cy="59370"/>
              </a:xfrm>
              <a:custGeom>
                <a:rect b="b" l="l" r="r" t="t"/>
                <a:pathLst>
                  <a:path extrusionOk="0" h="583" w="691">
                    <a:moveTo>
                      <a:pt x="691" y="0"/>
                    </a:moveTo>
                    <a:cubicBezTo>
                      <a:pt x="561" y="40"/>
                      <a:pt x="434" y="94"/>
                      <a:pt x="315" y="156"/>
                    </a:cubicBezTo>
                    <a:cubicBezTo>
                      <a:pt x="232" y="199"/>
                      <a:pt x="152" y="250"/>
                      <a:pt x="80" y="315"/>
                    </a:cubicBezTo>
                    <a:cubicBezTo>
                      <a:pt x="33" y="351"/>
                      <a:pt x="4" y="405"/>
                      <a:pt x="0" y="463"/>
                    </a:cubicBezTo>
                    <a:cubicBezTo>
                      <a:pt x="4" y="510"/>
                      <a:pt x="44" y="554"/>
                      <a:pt x="134" y="582"/>
                    </a:cubicBezTo>
                    <a:cubicBezTo>
                      <a:pt x="159" y="535"/>
                      <a:pt x="192" y="485"/>
                      <a:pt x="224" y="441"/>
                    </a:cubicBezTo>
                    <a:cubicBezTo>
                      <a:pt x="264" y="391"/>
                      <a:pt x="308" y="340"/>
                      <a:pt x="355" y="297"/>
                    </a:cubicBezTo>
                    <a:cubicBezTo>
                      <a:pt x="405" y="250"/>
                      <a:pt x="459" y="199"/>
                      <a:pt x="517" y="152"/>
                    </a:cubicBezTo>
                    <a:cubicBezTo>
                      <a:pt x="575" y="102"/>
                      <a:pt x="637" y="51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419091" y="4527426"/>
                <a:ext cx="691867" cy="129840"/>
              </a:xfrm>
              <a:custGeom>
                <a:rect b="b" l="l" r="r" t="t"/>
                <a:pathLst>
                  <a:path extrusionOk="0" h="1275" w="6794">
                    <a:moveTo>
                      <a:pt x="1425" y="1"/>
                    </a:moveTo>
                    <a:lnTo>
                      <a:pt x="1382" y="15"/>
                    </a:lnTo>
                    <a:cubicBezTo>
                      <a:pt x="1" y="557"/>
                      <a:pt x="84" y="1107"/>
                      <a:pt x="1566" y="1244"/>
                    </a:cubicBezTo>
                    <a:cubicBezTo>
                      <a:pt x="1791" y="1265"/>
                      <a:pt x="2035" y="1274"/>
                      <a:pt x="2293" y="1274"/>
                    </a:cubicBezTo>
                    <a:cubicBezTo>
                      <a:pt x="3731" y="1274"/>
                      <a:pt x="5579" y="970"/>
                      <a:pt x="6750" y="510"/>
                    </a:cubicBezTo>
                    <a:lnTo>
                      <a:pt x="6794" y="492"/>
                    </a:lnTo>
                    <a:lnTo>
                      <a:pt x="6794" y="492"/>
                    </a:lnTo>
                    <a:cubicBezTo>
                      <a:pt x="5625" y="941"/>
                      <a:pt x="3814" y="1240"/>
                      <a:pt x="2394" y="1240"/>
                    </a:cubicBezTo>
                    <a:cubicBezTo>
                      <a:pt x="2132" y="1240"/>
                      <a:pt x="1882" y="1230"/>
                      <a:pt x="1653" y="1208"/>
                    </a:cubicBezTo>
                    <a:cubicBezTo>
                      <a:pt x="185" y="1074"/>
                      <a:pt x="91" y="536"/>
                      <a:pt x="14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1942225" y="4454817"/>
                <a:ext cx="153669" cy="20469"/>
              </a:xfrm>
              <a:custGeom>
                <a:rect b="b" l="l" r="r" t="t"/>
                <a:pathLst>
                  <a:path extrusionOk="0" h="201" w="1509">
                    <a:moveTo>
                      <a:pt x="672" y="1"/>
                    </a:moveTo>
                    <a:cubicBezTo>
                      <a:pt x="437" y="1"/>
                      <a:pt x="261" y="12"/>
                      <a:pt x="261" y="12"/>
                    </a:cubicBezTo>
                    <a:cubicBezTo>
                      <a:pt x="478" y="67"/>
                      <a:pt x="1" y="135"/>
                      <a:pt x="1" y="135"/>
                    </a:cubicBezTo>
                    <a:cubicBezTo>
                      <a:pt x="14" y="135"/>
                      <a:pt x="27" y="135"/>
                      <a:pt x="40" y="135"/>
                    </a:cubicBezTo>
                    <a:cubicBezTo>
                      <a:pt x="536" y="135"/>
                      <a:pt x="1140" y="200"/>
                      <a:pt x="1140" y="200"/>
                    </a:cubicBezTo>
                    <a:cubicBezTo>
                      <a:pt x="1140" y="200"/>
                      <a:pt x="1067" y="164"/>
                      <a:pt x="1067" y="106"/>
                    </a:cubicBezTo>
                    <a:cubicBezTo>
                      <a:pt x="1067" y="76"/>
                      <a:pt x="1203" y="70"/>
                      <a:pt x="1324" y="70"/>
                    </a:cubicBezTo>
                    <a:cubicBezTo>
                      <a:pt x="1421" y="70"/>
                      <a:pt x="1508" y="74"/>
                      <a:pt x="1508" y="74"/>
                    </a:cubicBezTo>
                    <a:cubicBezTo>
                      <a:pt x="1263" y="15"/>
                      <a:pt x="931" y="1"/>
                      <a:pt x="6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1452596" y="4447689"/>
                <a:ext cx="760707" cy="212733"/>
              </a:xfrm>
              <a:custGeom>
                <a:rect b="b" l="l" r="r" t="t"/>
                <a:pathLst>
                  <a:path extrusionOk="0" h="2089" w="7470">
                    <a:moveTo>
                      <a:pt x="5503" y="68"/>
                    </a:moveTo>
                    <a:cubicBezTo>
                      <a:pt x="5763" y="68"/>
                      <a:pt x="6009" y="82"/>
                      <a:pt x="6233" y="100"/>
                    </a:cubicBezTo>
                    <a:cubicBezTo>
                      <a:pt x="6924" y="162"/>
                      <a:pt x="7336" y="321"/>
                      <a:pt x="7368" y="534"/>
                    </a:cubicBezTo>
                    <a:cubicBezTo>
                      <a:pt x="7397" y="744"/>
                      <a:pt x="7047" y="1011"/>
                      <a:pt x="6407" y="1261"/>
                    </a:cubicBezTo>
                    <a:cubicBezTo>
                      <a:pt x="5244" y="1717"/>
                      <a:pt x="3404" y="2022"/>
                      <a:pt x="1971" y="2022"/>
                    </a:cubicBezTo>
                    <a:cubicBezTo>
                      <a:pt x="1711" y="2022"/>
                      <a:pt x="1464" y="2012"/>
                      <a:pt x="1237" y="1991"/>
                    </a:cubicBezTo>
                    <a:cubicBezTo>
                      <a:pt x="547" y="1930"/>
                      <a:pt x="135" y="1767"/>
                      <a:pt x="102" y="1557"/>
                    </a:cubicBezTo>
                    <a:cubicBezTo>
                      <a:pt x="73" y="1348"/>
                      <a:pt x="424" y="1080"/>
                      <a:pt x="1064" y="831"/>
                    </a:cubicBezTo>
                    <a:cubicBezTo>
                      <a:pt x="2228" y="375"/>
                      <a:pt x="4071" y="68"/>
                      <a:pt x="5503" y="68"/>
                    </a:cubicBezTo>
                    <a:close/>
                    <a:moveTo>
                      <a:pt x="5505" y="1"/>
                    </a:moveTo>
                    <a:cubicBezTo>
                      <a:pt x="4065" y="1"/>
                      <a:pt x="2212" y="310"/>
                      <a:pt x="1038" y="769"/>
                    </a:cubicBezTo>
                    <a:cubicBezTo>
                      <a:pt x="359" y="1033"/>
                      <a:pt x="1" y="1319"/>
                      <a:pt x="37" y="1568"/>
                    </a:cubicBezTo>
                    <a:cubicBezTo>
                      <a:pt x="73" y="1818"/>
                      <a:pt x="496" y="1991"/>
                      <a:pt x="1234" y="2060"/>
                    </a:cubicBezTo>
                    <a:cubicBezTo>
                      <a:pt x="1458" y="2081"/>
                      <a:pt x="1707" y="2089"/>
                      <a:pt x="1964" y="2089"/>
                    </a:cubicBezTo>
                    <a:cubicBezTo>
                      <a:pt x="3406" y="2089"/>
                      <a:pt x="5261" y="1785"/>
                      <a:pt x="6432" y="1326"/>
                    </a:cubicBezTo>
                    <a:cubicBezTo>
                      <a:pt x="7112" y="1058"/>
                      <a:pt x="7469" y="773"/>
                      <a:pt x="7433" y="523"/>
                    </a:cubicBezTo>
                    <a:cubicBezTo>
                      <a:pt x="7401" y="274"/>
                      <a:pt x="6974" y="100"/>
                      <a:pt x="6237" y="32"/>
                    </a:cubicBezTo>
                    <a:cubicBezTo>
                      <a:pt x="6011" y="11"/>
                      <a:pt x="5765" y="1"/>
                      <a:pt x="5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1458909" y="4477628"/>
                <a:ext cx="513248" cy="136357"/>
              </a:xfrm>
              <a:custGeom>
                <a:rect b="b" l="l" r="r" t="t"/>
                <a:pathLst>
                  <a:path extrusionOk="0" h="1339" w="5040">
                    <a:moveTo>
                      <a:pt x="3649" y="0"/>
                    </a:moveTo>
                    <a:cubicBezTo>
                      <a:pt x="3288" y="0"/>
                      <a:pt x="2877" y="28"/>
                      <a:pt x="2444" y="85"/>
                    </a:cubicBezTo>
                    <a:cubicBezTo>
                      <a:pt x="1074" y="262"/>
                      <a:pt x="0" y="670"/>
                      <a:pt x="44" y="992"/>
                    </a:cubicBezTo>
                    <a:cubicBezTo>
                      <a:pt x="71" y="1214"/>
                      <a:pt x="615" y="1339"/>
                      <a:pt x="1392" y="1339"/>
                    </a:cubicBezTo>
                    <a:cubicBezTo>
                      <a:pt x="1753" y="1339"/>
                      <a:pt x="2163" y="1312"/>
                      <a:pt x="2596" y="1256"/>
                    </a:cubicBezTo>
                    <a:cubicBezTo>
                      <a:pt x="3966" y="1079"/>
                      <a:pt x="5040" y="670"/>
                      <a:pt x="4996" y="349"/>
                    </a:cubicBezTo>
                    <a:cubicBezTo>
                      <a:pt x="4969" y="126"/>
                      <a:pt x="4426" y="0"/>
                      <a:pt x="36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1457382" y="4474268"/>
                <a:ext cx="516303" cy="143180"/>
              </a:xfrm>
              <a:custGeom>
                <a:rect b="b" l="l" r="r" t="t"/>
                <a:pathLst>
                  <a:path extrusionOk="0" h="1406" w="5070">
                    <a:moveTo>
                      <a:pt x="3663" y="66"/>
                    </a:moveTo>
                    <a:cubicBezTo>
                      <a:pt x="3864" y="66"/>
                      <a:pt x="4054" y="75"/>
                      <a:pt x="4227" y="92"/>
                    </a:cubicBezTo>
                    <a:cubicBezTo>
                      <a:pt x="4679" y="139"/>
                      <a:pt x="4961" y="248"/>
                      <a:pt x="4979" y="385"/>
                    </a:cubicBezTo>
                    <a:cubicBezTo>
                      <a:pt x="4997" y="519"/>
                      <a:pt x="4751" y="696"/>
                      <a:pt x="4328" y="855"/>
                    </a:cubicBezTo>
                    <a:cubicBezTo>
                      <a:pt x="3558" y="1148"/>
                      <a:pt x="2359" y="1337"/>
                      <a:pt x="1405" y="1337"/>
                    </a:cubicBezTo>
                    <a:cubicBezTo>
                      <a:pt x="1203" y="1337"/>
                      <a:pt x="1013" y="1328"/>
                      <a:pt x="840" y="1311"/>
                    </a:cubicBezTo>
                    <a:cubicBezTo>
                      <a:pt x="388" y="1264"/>
                      <a:pt x="109" y="1155"/>
                      <a:pt x="91" y="1022"/>
                    </a:cubicBezTo>
                    <a:cubicBezTo>
                      <a:pt x="73" y="884"/>
                      <a:pt x="315" y="707"/>
                      <a:pt x="738" y="548"/>
                    </a:cubicBezTo>
                    <a:cubicBezTo>
                      <a:pt x="1509" y="255"/>
                      <a:pt x="2710" y="66"/>
                      <a:pt x="3663" y="66"/>
                    </a:cubicBezTo>
                    <a:close/>
                    <a:moveTo>
                      <a:pt x="3656" y="0"/>
                    </a:moveTo>
                    <a:cubicBezTo>
                      <a:pt x="2696" y="0"/>
                      <a:pt x="1491" y="192"/>
                      <a:pt x="717" y="487"/>
                    </a:cubicBezTo>
                    <a:cubicBezTo>
                      <a:pt x="240" y="667"/>
                      <a:pt x="1" y="855"/>
                      <a:pt x="23" y="1032"/>
                    </a:cubicBezTo>
                    <a:cubicBezTo>
                      <a:pt x="48" y="1206"/>
                      <a:pt x="326" y="1329"/>
                      <a:pt x="832" y="1379"/>
                    </a:cubicBezTo>
                    <a:cubicBezTo>
                      <a:pt x="999" y="1395"/>
                      <a:pt x="1163" y="1405"/>
                      <a:pt x="1329" y="1405"/>
                    </a:cubicBezTo>
                    <a:cubicBezTo>
                      <a:pt x="1354" y="1405"/>
                      <a:pt x="1379" y="1405"/>
                      <a:pt x="1404" y="1405"/>
                    </a:cubicBezTo>
                    <a:cubicBezTo>
                      <a:pt x="2365" y="1405"/>
                      <a:pt x="3576" y="1213"/>
                      <a:pt x="4353" y="920"/>
                    </a:cubicBezTo>
                    <a:cubicBezTo>
                      <a:pt x="4827" y="740"/>
                      <a:pt x="5069" y="552"/>
                      <a:pt x="5044" y="378"/>
                    </a:cubicBezTo>
                    <a:cubicBezTo>
                      <a:pt x="5022" y="201"/>
                      <a:pt x="4740" y="78"/>
                      <a:pt x="4234" y="27"/>
                    </a:cubicBezTo>
                    <a:cubicBezTo>
                      <a:pt x="4057" y="9"/>
                      <a:pt x="3862" y="0"/>
                      <a:pt x="3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1324180" y="4380171"/>
                <a:ext cx="761013" cy="230962"/>
              </a:xfrm>
              <a:custGeom>
                <a:rect b="b" l="l" r="r" t="t"/>
                <a:pathLst>
                  <a:path extrusionOk="0" h="2268" w="7473">
                    <a:moveTo>
                      <a:pt x="7411" y="655"/>
                    </a:moveTo>
                    <a:cubicBezTo>
                      <a:pt x="7472" y="1136"/>
                      <a:pt x="5878" y="1736"/>
                      <a:pt x="3850" y="2000"/>
                    </a:cubicBezTo>
                    <a:cubicBezTo>
                      <a:pt x="1822" y="2267"/>
                      <a:pt x="127" y="2090"/>
                      <a:pt x="65" y="1609"/>
                    </a:cubicBezTo>
                    <a:cubicBezTo>
                      <a:pt x="0" y="1132"/>
                      <a:pt x="1595" y="528"/>
                      <a:pt x="3626" y="265"/>
                    </a:cubicBezTo>
                    <a:cubicBezTo>
                      <a:pt x="5654" y="1"/>
                      <a:pt x="7350" y="174"/>
                      <a:pt x="7411" y="6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1381616" y="4416832"/>
                <a:ext cx="646143" cy="157641"/>
              </a:xfrm>
              <a:custGeom>
                <a:rect b="b" l="l" r="r" t="t"/>
                <a:pathLst>
                  <a:path extrusionOk="0" h="1548" w="6345">
                    <a:moveTo>
                      <a:pt x="4472" y="0"/>
                    </a:moveTo>
                    <a:cubicBezTo>
                      <a:pt x="3364" y="0"/>
                      <a:pt x="1975" y="219"/>
                      <a:pt x="1081" y="559"/>
                    </a:cubicBezTo>
                    <a:cubicBezTo>
                      <a:pt x="0" y="967"/>
                      <a:pt x="54" y="1398"/>
                      <a:pt x="1211" y="1517"/>
                    </a:cubicBezTo>
                    <a:cubicBezTo>
                      <a:pt x="1413" y="1538"/>
                      <a:pt x="1634" y="1548"/>
                      <a:pt x="1869" y="1548"/>
                    </a:cubicBezTo>
                    <a:cubicBezTo>
                      <a:pt x="2976" y="1548"/>
                      <a:pt x="4369" y="1326"/>
                      <a:pt x="5264" y="989"/>
                    </a:cubicBezTo>
                    <a:cubicBezTo>
                      <a:pt x="6345" y="577"/>
                      <a:pt x="6290" y="150"/>
                      <a:pt x="5137" y="31"/>
                    </a:cubicBezTo>
                    <a:cubicBezTo>
                      <a:pt x="4933" y="10"/>
                      <a:pt x="4709" y="0"/>
                      <a:pt x="4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1406667" y="4413268"/>
                <a:ext cx="595735" cy="164667"/>
              </a:xfrm>
              <a:custGeom>
                <a:rect b="b" l="l" r="r" t="t"/>
                <a:pathLst>
                  <a:path extrusionOk="0" h="1617" w="5850">
                    <a:moveTo>
                      <a:pt x="4316" y="69"/>
                    </a:moveTo>
                    <a:cubicBezTo>
                      <a:pt x="4505" y="69"/>
                      <a:pt x="4695" y="80"/>
                      <a:pt x="4887" y="99"/>
                    </a:cubicBezTo>
                    <a:cubicBezTo>
                      <a:pt x="5419" y="153"/>
                      <a:pt x="5737" y="279"/>
                      <a:pt x="5759" y="438"/>
                    </a:cubicBezTo>
                    <a:cubicBezTo>
                      <a:pt x="5780" y="601"/>
                      <a:pt x="5506" y="804"/>
                      <a:pt x="5003" y="992"/>
                    </a:cubicBezTo>
                    <a:cubicBezTo>
                      <a:pt x="4112" y="1330"/>
                      <a:pt x="2718" y="1549"/>
                      <a:pt x="1612" y="1549"/>
                    </a:cubicBezTo>
                    <a:cubicBezTo>
                      <a:pt x="1381" y="1549"/>
                      <a:pt x="1164" y="1539"/>
                      <a:pt x="965" y="1519"/>
                    </a:cubicBezTo>
                    <a:cubicBezTo>
                      <a:pt x="434" y="1461"/>
                      <a:pt x="116" y="1339"/>
                      <a:pt x="94" y="1176"/>
                    </a:cubicBezTo>
                    <a:cubicBezTo>
                      <a:pt x="72" y="1017"/>
                      <a:pt x="347" y="814"/>
                      <a:pt x="850" y="626"/>
                    </a:cubicBezTo>
                    <a:cubicBezTo>
                      <a:pt x="1739" y="287"/>
                      <a:pt x="3127" y="70"/>
                      <a:pt x="4233" y="70"/>
                    </a:cubicBezTo>
                    <a:cubicBezTo>
                      <a:pt x="4261" y="69"/>
                      <a:pt x="4288" y="69"/>
                      <a:pt x="4316" y="69"/>
                    </a:cubicBezTo>
                    <a:close/>
                    <a:moveTo>
                      <a:pt x="4242" y="0"/>
                    </a:moveTo>
                    <a:cubicBezTo>
                      <a:pt x="3130" y="0"/>
                      <a:pt x="1722" y="220"/>
                      <a:pt x="824" y="561"/>
                    </a:cubicBezTo>
                    <a:cubicBezTo>
                      <a:pt x="278" y="771"/>
                      <a:pt x="0" y="984"/>
                      <a:pt x="29" y="1187"/>
                    </a:cubicBezTo>
                    <a:cubicBezTo>
                      <a:pt x="54" y="1386"/>
                      <a:pt x="376" y="1527"/>
                      <a:pt x="962" y="1584"/>
                    </a:cubicBezTo>
                    <a:cubicBezTo>
                      <a:pt x="1179" y="1606"/>
                      <a:pt x="1399" y="1617"/>
                      <a:pt x="1620" y="1617"/>
                    </a:cubicBezTo>
                    <a:cubicBezTo>
                      <a:pt x="2733" y="1617"/>
                      <a:pt x="4132" y="1396"/>
                      <a:pt x="5028" y="1057"/>
                    </a:cubicBezTo>
                    <a:cubicBezTo>
                      <a:pt x="5574" y="847"/>
                      <a:pt x="5849" y="634"/>
                      <a:pt x="5824" y="431"/>
                    </a:cubicBezTo>
                    <a:cubicBezTo>
                      <a:pt x="5798" y="229"/>
                      <a:pt x="5477" y="91"/>
                      <a:pt x="4891" y="30"/>
                    </a:cubicBezTo>
                    <a:cubicBezTo>
                      <a:pt x="4692" y="10"/>
                      <a:pt x="4474" y="0"/>
                      <a:pt x="4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1448217" y="4417749"/>
                <a:ext cx="513248" cy="155808"/>
              </a:xfrm>
              <a:custGeom>
                <a:rect b="b" l="l" r="r" t="t"/>
                <a:pathLst>
                  <a:path extrusionOk="0" h="1530" w="5040">
                    <a:moveTo>
                      <a:pt x="4996" y="441"/>
                    </a:moveTo>
                    <a:cubicBezTo>
                      <a:pt x="5040" y="763"/>
                      <a:pt x="3963" y="1172"/>
                      <a:pt x="2596" y="1349"/>
                    </a:cubicBezTo>
                    <a:cubicBezTo>
                      <a:pt x="1226" y="1530"/>
                      <a:pt x="84" y="1410"/>
                      <a:pt x="40" y="1085"/>
                    </a:cubicBezTo>
                    <a:cubicBezTo>
                      <a:pt x="1" y="763"/>
                      <a:pt x="1074" y="355"/>
                      <a:pt x="2444" y="178"/>
                    </a:cubicBezTo>
                    <a:cubicBezTo>
                      <a:pt x="3811" y="0"/>
                      <a:pt x="4957" y="116"/>
                      <a:pt x="4996" y="4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1351777" y="4484044"/>
                <a:ext cx="71488" cy="59370"/>
              </a:xfrm>
              <a:custGeom>
                <a:rect b="b" l="l" r="r" t="t"/>
                <a:pathLst>
                  <a:path extrusionOk="0" h="583" w="702">
                    <a:moveTo>
                      <a:pt x="702" y="0"/>
                    </a:moveTo>
                    <a:lnTo>
                      <a:pt x="702" y="0"/>
                    </a:lnTo>
                    <a:cubicBezTo>
                      <a:pt x="572" y="40"/>
                      <a:pt x="445" y="90"/>
                      <a:pt x="322" y="152"/>
                    </a:cubicBezTo>
                    <a:cubicBezTo>
                      <a:pt x="239" y="195"/>
                      <a:pt x="156" y="250"/>
                      <a:pt x="87" y="311"/>
                    </a:cubicBezTo>
                    <a:cubicBezTo>
                      <a:pt x="37" y="347"/>
                      <a:pt x="8" y="401"/>
                      <a:pt x="0" y="463"/>
                    </a:cubicBezTo>
                    <a:cubicBezTo>
                      <a:pt x="4" y="506"/>
                      <a:pt x="47" y="553"/>
                      <a:pt x="134" y="582"/>
                    </a:cubicBezTo>
                    <a:cubicBezTo>
                      <a:pt x="163" y="532"/>
                      <a:pt x="192" y="485"/>
                      <a:pt x="228" y="438"/>
                    </a:cubicBezTo>
                    <a:cubicBezTo>
                      <a:pt x="272" y="387"/>
                      <a:pt x="315" y="340"/>
                      <a:pt x="366" y="297"/>
                    </a:cubicBezTo>
                    <a:cubicBezTo>
                      <a:pt x="416" y="253"/>
                      <a:pt x="470" y="203"/>
                      <a:pt x="528" y="152"/>
                    </a:cubicBezTo>
                    <a:cubicBezTo>
                      <a:pt x="586" y="105"/>
                      <a:pt x="648" y="54"/>
                      <a:pt x="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1290268" y="4465917"/>
                <a:ext cx="691867" cy="130756"/>
              </a:xfrm>
              <a:custGeom>
                <a:rect b="b" l="l" r="r" t="t"/>
                <a:pathLst>
                  <a:path extrusionOk="0" h="1284" w="6794">
                    <a:moveTo>
                      <a:pt x="1436" y="1"/>
                    </a:moveTo>
                    <a:lnTo>
                      <a:pt x="1389" y="15"/>
                    </a:lnTo>
                    <a:cubicBezTo>
                      <a:pt x="1" y="543"/>
                      <a:pt x="73" y="1093"/>
                      <a:pt x="1552" y="1245"/>
                    </a:cubicBezTo>
                    <a:cubicBezTo>
                      <a:pt x="1810" y="1271"/>
                      <a:pt x="2095" y="1284"/>
                      <a:pt x="2395" y="1284"/>
                    </a:cubicBezTo>
                    <a:cubicBezTo>
                      <a:pt x="3817" y="1284"/>
                      <a:pt x="5601" y="1001"/>
                      <a:pt x="6750" y="569"/>
                    </a:cubicBezTo>
                    <a:lnTo>
                      <a:pt x="6793" y="550"/>
                    </a:lnTo>
                    <a:lnTo>
                      <a:pt x="6793" y="550"/>
                    </a:lnTo>
                    <a:cubicBezTo>
                      <a:pt x="5645" y="976"/>
                      <a:pt x="3888" y="1252"/>
                      <a:pt x="2486" y="1252"/>
                    </a:cubicBezTo>
                    <a:cubicBezTo>
                      <a:pt x="2184" y="1252"/>
                      <a:pt x="1898" y="1239"/>
                      <a:pt x="1638" y="1212"/>
                    </a:cubicBezTo>
                    <a:cubicBezTo>
                      <a:pt x="178" y="1060"/>
                      <a:pt x="91" y="522"/>
                      <a:pt x="14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1815235" y="4397992"/>
                <a:ext cx="153669" cy="21284"/>
              </a:xfrm>
              <a:custGeom>
                <a:rect b="b" l="l" r="r" t="t"/>
                <a:pathLst>
                  <a:path extrusionOk="0" h="209" w="1509">
                    <a:moveTo>
                      <a:pt x="570" y="0"/>
                    </a:moveTo>
                    <a:cubicBezTo>
                      <a:pt x="390" y="0"/>
                      <a:pt x="265" y="6"/>
                      <a:pt x="265" y="6"/>
                    </a:cubicBezTo>
                    <a:cubicBezTo>
                      <a:pt x="481" y="64"/>
                      <a:pt x="1" y="129"/>
                      <a:pt x="1" y="129"/>
                    </a:cubicBezTo>
                    <a:cubicBezTo>
                      <a:pt x="503" y="129"/>
                      <a:pt x="1139" y="209"/>
                      <a:pt x="1139" y="209"/>
                    </a:cubicBezTo>
                    <a:cubicBezTo>
                      <a:pt x="1139" y="209"/>
                      <a:pt x="1067" y="169"/>
                      <a:pt x="1067" y="111"/>
                    </a:cubicBezTo>
                    <a:cubicBezTo>
                      <a:pt x="1069" y="85"/>
                      <a:pt x="1172" y="78"/>
                      <a:pt x="1278" y="78"/>
                    </a:cubicBezTo>
                    <a:cubicBezTo>
                      <a:pt x="1392" y="78"/>
                      <a:pt x="1508" y="86"/>
                      <a:pt x="1508" y="86"/>
                    </a:cubicBezTo>
                    <a:cubicBezTo>
                      <a:pt x="1233" y="14"/>
                      <a:pt x="840" y="0"/>
                      <a:pt x="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1323772" y="4391169"/>
                <a:ext cx="761828" cy="208864"/>
              </a:xfrm>
              <a:custGeom>
                <a:rect b="b" l="l" r="r" t="t"/>
                <a:pathLst>
                  <a:path extrusionOk="0" h="2051" w="7481">
                    <a:moveTo>
                      <a:pt x="5423" y="68"/>
                    </a:moveTo>
                    <a:cubicBezTo>
                      <a:pt x="5720" y="68"/>
                      <a:pt x="6000" y="80"/>
                      <a:pt x="6255" y="106"/>
                    </a:cubicBezTo>
                    <a:cubicBezTo>
                      <a:pt x="6941" y="178"/>
                      <a:pt x="7354" y="341"/>
                      <a:pt x="7382" y="554"/>
                    </a:cubicBezTo>
                    <a:cubicBezTo>
                      <a:pt x="7408" y="764"/>
                      <a:pt x="7054" y="1028"/>
                      <a:pt x="6406" y="1270"/>
                    </a:cubicBezTo>
                    <a:cubicBezTo>
                      <a:pt x="5264" y="1703"/>
                      <a:pt x="3483" y="1985"/>
                      <a:pt x="2066" y="1985"/>
                    </a:cubicBezTo>
                    <a:cubicBezTo>
                      <a:pt x="1767" y="1985"/>
                      <a:pt x="1484" y="1972"/>
                      <a:pt x="1226" y="1946"/>
                    </a:cubicBezTo>
                    <a:cubicBezTo>
                      <a:pt x="539" y="1874"/>
                      <a:pt x="127" y="1715"/>
                      <a:pt x="102" y="1501"/>
                    </a:cubicBezTo>
                    <a:cubicBezTo>
                      <a:pt x="73" y="1288"/>
                      <a:pt x="427" y="1028"/>
                      <a:pt x="1074" y="782"/>
                    </a:cubicBezTo>
                    <a:cubicBezTo>
                      <a:pt x="2220" y="348"/>
                      <a:pt x="4006" y="68"/>
                      <a:pt x="5423" y="68"/>
                    </a:cubicBezTo>
                    <a:close/>
                    <a:moveTo>
                      <a:pt x="5408" y="0"/>
                    </a:moveTo>
                    <a:cubicBezTo>
                      <a:pt x="3985" y="0"/>
                      <a:pt x="2196" y="285"/>
                      <a:pt x="1049" y="717"/>
                    </a:cubicBezTo>
                    <a:cubicBezTo>
                      <a:pt x="362" y="977"/>
                      <a:pt x="1" y="1259"/>
                      <a:pt x="33" y="1509"/>
                    </a:cubicBezTo>
                    <a:cubicBezTo>
                      <a:pt x="66" y="1758"/>
                      <a:pt x="489" y="1935"/>
                      <a:pt x="1219" y="2011"/>
                    </a:cubicBezTo>
                    <a:cubicBezTo>
                      <a:pt x="1501" y="2040"/>
                      <a:pt x="1783" y="2051"/>
                      <a:pt x="2065" y="2051"/>
                    </a:cubicBezTo>
                    <a:cubicBezTo>
                      <a:pt x="3489" y="2051"/>
                      <a:pt x="5282" y="1769"/>
                      <a:pt x="6432" y="1335"/>
                    </a:cubicBezTo>
                    <a:cubicBezTo>
                      <a:pt x="7119" y="1075"/>
                      <a:pt x="7480" y="793"/>
                      <a:pt x="7448" y="543"/>
                    </a:cubicBezTo>
                    <a:cubicBezTo>
                      <a:pt x="7415" y="294"/>
                      <a:pt x="6992" y="117"/>
                      <a:pt x="6262" y="41"/>
                    </a:cubicBezTo>
                    <a:cubicBezTo>
                      <a:pt x="6001" y="14"/>
                      <a:pt x="5713" y="0"/>
                      <a:pt x="5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1536916" y="4394326"/>
                <a:ext cx="505611" cy="166195"/>
              </a:xfrm>
              <a:custGeom>
                <a:rect b="b" l="l" r="r" t="t"/>
                <a:pathLst>
                  <a:path extrusionOk="0" h="1632" w="4965">
                    <a:moveTo>
                      <a:pt x="894" y="1"/>
                    </a:moveTo>
                    <a:cubicBezTo>
                      <a:pt x="425" y="1"/>
                      <a:pt x="115" y="82"/>
                      <a:pt x="77" y="245"/>
                    </a:cubicBezTo>
                    <a:cubicBezTo>
                      <a:pt x="1" y="567"/>
                      <a:pt x="1017" y="1084"/>
                      <a:pt x="2343" y="1398"/>
                    </a:cubicBezTo>
                    <a:cubicBezTo>
                      <a:pt x="3001" y="1554"/>
                      <a:pt x="3611" y="1631"/>
                      <a:pt x="4069" y="1631"/>
                    </a:cubicBezTo>
                    <a:cubicBezTo>
                      <a:pt x="4538" y="1631"/>
                      <a:pt x="4848" y="1550"/>
                      <a:pt x="4888" y="1387"/>
                    </a:cubicBezTo>
                    <a:cubicBezTo>
                      <a:pt x="4964" y="1065"/>
                      <a:pt x="3948" y="552"/>
                      <a:pt x="2622" y="234"/>
                    </a:cubicBezTo>
                    <a:cubicBezTo>
                      <a:pt x="1964" y="79"/>
                      <a:pt x="1353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537324" y="4390456"/>
                <a:ext cx="504796" cy="173119"/>
              </a:xfrm>
              <a:custGeom>
                <a:rect b="b" l="l" r="r" t="t"/>
                <a:pathLst>
                  <a:path extrusionOk="0" h="1700" w="4957">
                    <a:moveTo>
                      <a:pt x="973" y="70"/>
                    </a:moveTo>
                    <a:cubicBezTo>
                      <a:pt x="2003" y="88"/>
                      <a:pt x="3514" y="467"/>
                      <a:pt x="4342" y="915"/>
                    </a:cubicBezTo>
                    <a:cubicBezTo>
                      <a:pt x="4700" y="1107"/>
                      <a:pt x="4884" y="1288"/>
                      <a:pt x="4852" y="1414"/>
                    </a:cubicBezTo>
                    <a:cubicBezTo>
                      <a:pt x="4814" y="1553"/>
                      <a:pt x="4517" y="1632"/>
                      <a:pt x="4050" y="1632"/>
                    </a:cubicBezTo>
                    <a:cubicBezTo>
                      <a:pt x="4029" y="1632"/>
                      <a:pt x="4009" y="1632"/>
                      <a:pt x="3988" y="1631"/>
                    </a:cubicBezTo>
                    <a:cubicBezTo>
                      <a:pt x="2954" y="1610"/>
                      <a:pt x="1443" y="1230"/>
                      <a:pt x="615" y="785"/>
                    </a:cubicBezTo>
                    <a:cubicBezTo>
                      <a:pt x="261" y="590"/>
                      <a:pt x="76" y="409"/>
                      <a:pt x="109" y="283"/>
                    </a:cubicBezTo>
                    <a:cubicBezTo>
                      <a:pt x="145" y="146"/>
                      <a:pt x="434" y="70"/>
                      <a:pt x="893" y="70"/>
                    </a:cubicBezTo>
                    <a:close/>
                    <a:moveTo>
                      <a:pt x="891" y="0"/>
                    </a:moveTo>
                    <a:cubicBezTo>
                      <a:pt x="387" y="0"/>
                      <a:pt x="88" y="97"/>
                      <a:pt x="40" y="268"/>
                    </a:cubicBezTo>
                    <a:cubicBezTo>
                      <a:pt x="0" y="431"/>
                      <a:pt x="188" y="630"/>
                      <a:pt x="582" y="843"/>
                    </a:cubicBezTo>
                    <a:cubicBezTo>
                      <a:pt x="1417" y="1295"/>
                      <a:pt x="2947" y="1678"/>
                      <a:pt x="3984" y="1700"/>
                    </a:cubicBezTo>
                    <a:lnTo>
                      <a:pt x="4067" y="1700"/>
                    </a:lnTo>
                    <a:cubicBezTo>
                      <a:pt x="4570" y="1700"/>
                      <a:pt x="4870" y="1606"/>
                      <a:pt x="4917" y="1432"/>
                    </a:cubicBezTo>
                    <a:cubicBezTo>
                      <a:pt x="4957" y="1270"/>
                      <a:pt x="4769" y="1071"/>
                      <a:pt x="4374" y="858"/>
                    </a:cubicBezTo>
                    <a:cubicBezTo>
                      <a:pt x="3539" y="406"/>
                      <a:pt x="2010" y="23"/>
                      <a:pt x="973" y="1"/>
                    </a:cubicBezTo>
                    <a:cubicBezTo>
                      <a:pt x="945" y="0"/>
                      <a:pt x="918" y="0"/>
                      <a:pt x="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434265" y="4293304"/>
                <a:ext cx="749200" cy="271085"/>
              </a:xfrm>
              <a:custGeom>
                <a:rect b="b" l="l" r="r" t="t"/>
                <a:pathLst>
                  <a:path extrusionOk="0" h="2662" w="7357">
                    <a:moveTo>
                      <a:pt x="3883" y="467"/>
                    </a:moveTo>
                    <a:cubicBezTo>
                      <a:pt x="5853" y="937"/>
                      <a:pt x="7357" y="1700"/>
                      <a:pt x="7245" y="2177"/>
                    </a:cubicBezTo>
                    <a:cubicBezTo>
                      <a:pt x="7129" y="2654"/>
                      <a:pt x="5441" y="2661"/>
                      <a:pt x="3474" y="2191"/>
                    </a:cubicBezTo>
                    <a:cubicBezTo>
                      <a:pt x="1504" y="1725"/>
                      <a:pt x="0" y="959"/>
                      <a:pt x="112" y="481"/>
                    </a:cubicBezTo>
                    <a:cubicBezTo>
                      <a:pt x="224" y="8"/>
                      <a:pt x="1912" y="1"/>
                      <a:pt x="3883" y="4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516651" y="4332715"/>
                <a:ext cx="584329" cy="192061"/>
              </a:xfrm>
              <a:custGeom>
                <a:rect b="b" l="l" r="r" t="t"/>
                <a:pathLst>
                  <a:path extrusionOk="0" h="1886" w="5738">
                    <a:moveTo>
                      <a:pt x="1031" y="0"/>
                    </a:moveTo>
                    <a:cubicBezTo>
                      <a:pt x="490" y="0"/>
                      <a:pt x="131" y="94"/>
                      <a:pt x="88" y="282"/>
                    </a:cubicBezTo>
                    <a:cubicBezTo>
                      <a:pt x="1" y="651"/>
                      <a:pt x="1172" y="1251"/>
                      <a:pt x="2709" y="1616"/>
                    </a:cubicBezTo>
                    <a:cubicBezTo>
                      <a:pt x="3465" y="1796"/>
                      <a:pt x="4169" y="1886"/>
                      <a:pt x="4698" y="1886"/>
                    </a:cubicBezTo>
                    <a:cubicBezTo>
                      <a:pt x="5244" y="1886"/>
                      <a:pt x="5605" y="1791"/>
                      <a:pt x="5651" y="1602"/>
                    </a:cubicBezTo>
                    <a:cubicBezTo>
                      <a:pt x="5738" y="1233"/>
                      <a:pt x="4563" y="637"/>
                      <a:pt x="3027" y="271"/>
                    </a:cubicBezTo>
                    <a:cubicBezTo>
                      <a:pt x="2268" y="91"/>
                      <a:pt x="1561" y="0"/>
                      <a:pt x="10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517465" y="4328845"/>
                <a:ext cx="582802" cy="198680"/>
              </a:xfrm>
              <a:custGeom>
                <a:rect b="b" l="l" r="r" t="t"/>
                <a:pathLst>
                  <a:path extrusionOk="0" h="1951" w="5723">
                    <a:moveTo>
                      <a:pt x="1027" y="66"/>
                    </a:moveTo>
                    <a:cubicBezTo>
                      <a:pt x="1057" y="66"/>
                      <a:pt x="1087" y="67"/>
                      <a:pt x="1117" y="67"/>
                    </a:cubicBezTo>
                    <a:cubicBezTo>
                      <a:pt x="2314" y="89"/>
                      <a:pt x="4063" y="530"/>
                      <a:pt x="5018" y="1047"/>
                    </a:cubicBezTo>
                    <a:cubicBezTo>
                      <a:pt x="5433" y="1271"/>
                      <a:pt x="5647" y="1484"/>
                      <a:pt x="5607" y="1633"/>
                    </a:cubicBezTo>
                    <a:cubicBezTo>
                      <a:pt x="5566" y="1788"/>
                      <a:pt x="5235" y="1883"/>
                      <a:pt x="4714" y="1883"/>
                    </a:cubicBezTo>
                    <a:cubicBezTo>
                      <a:pt x="4678" y="1883"/>
                      <a:pt x="4640" y="1883"/>
                      <a:pt x="4602" y="1882"/>
                    </a:cubicBezTo>
                    <a:cubicBezTo>
                      <a:pt x="3409" y="1860"/>
                      <a:pt x="1659" y="1423"/>
                      <a:pt x="701" y="906"/>
                    </a:cubicBezTo>
                    <a:cubicBezTo>
                      <a:pt x="289" y="682"/>
                      <a:pt x="76" y="469"/>
                      <a:pt x="112" y="320"/>
                    </a:cubicBezTo>
                    <a:cubicBezTo>
                      <a:pt x="157" y="159"/>
                      <a:pt x="494" y="66"/>
                      <a:pt x="1027" y="66"/>
                    </a:cubicBezTo>
                    <a:close/>
                    <a:moveTo>
                      <a:pt x="1011" y="1"/>
                    </a:moveTo>
                    <a:cubicBezTo>
                      <a:pt x="440" y="1"/>
                      <a:pt x="98" y="108"/>
                      <a:pt x="47" y="302"/>
                    </a:cubicBezTo>
                    <a:cubicBezTo>
                      <a:pt x="0" y="490"/>
                      <a:pt x="213" y="718"/>
                      <a:pt x="673" y="964"/>
                    </a:cubicBezTo>
                    <a:cubicBezTo>
                      <a:pt x="1634" y="1488"/>
                      <a:pt x="3398" y="1929"/>
                      <a:pt x="4602" y="1951"/>
                    </a:cubicBezTo>
                    <a:lnTo>
                      <a:pt x="4700" y="1951"/>
                    </a:lnTo>
                    <a:cubicBezTo>
                      <a:pt x="5278" y="1951"/>
                      <a:pt x="5621" y="1846"/>
                      <a:pt x="5672" y="1651"/>
                    </a:cubicBezTo>
                    <a:cubicBezTo>
                      <a:pt x="5723" y="1463"/>
                      <a:pt x="5509" y="1235"/>
                      <a:pt x="5050" y="989"/>
                    </a:cubicBezTo>
                    <a:cubicBezTo>
                      <a:pt x="4085" y="465"/>
                      <a:pt x="2325" y="24"/>
                      <a:pt x="1121" y="2"/>
                    </a:cubicBezTo>
                    <a:cubicBezTo>
                      <a:pt x="1083" y="1"/>
                      <a:pt x="1046" y="1"/>
                      <a:pt x="10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532843" y="4343714"/>
                <a:ext cx="551946" cy="169453"/>
              </a:xfrm>
              <a:custGeom>
                <a:rect b="b" l="l" r="r" t="t"/>
                <a:pathLst>
                  <a:path extrusionOk="0" h="1664" w="5420">
                    <a:moveTo>
                      <a:pt x="829" y="792"/>
                    </a:moveTo>
                    <a:cubicBezTo>
                      <a:pt x="1664" y="1244"/>
                      <a:pt x="3182" y="1624"/>
                      <a:pt x="4216" y="1646"/>
                    </a:cubicBezTo>
                    <a:cubicBezTo>
                      <a:pt x="5254" y="1664"/>
                      <a:pt x="5420" y="1317"/>
                      <a:pt x="4588" y="865"/>
                    </a:cubicBezTo>
                    <a:cubicBezTo>
                      <a:pt x="3757" y="417"/>
                      <a:pt x="2242" y="37"/>
                      <a:pt x="1205" y="19"/>
                    </a:cubicBezTo>
                    <a:cubicBezTo>
                      <a:pt x="167" y="1"/>
                      <a:pt x="1" y="344"/>
                      <a:pt x="829" y="7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471435" y="4316014"/>
                <a:ext cx="92874" cy="32995"/>
              </a:xfrm>
              <a:custGeom>
                <a:rect b="b" l="l" r="r" t="t"/>
                <a:pathLst>
                  <a:path extrusionOk="0" h="324" w="912">
                    <a:moveTo>
                      <a:pt x="700" y="1"/>
                    </a:moveTo>
                    <a:cubicBezTo>
                      <a:pt x="629" y="1"/>
                      <a:pt x="559" y="3"/>
                      <a:pt x="488" y="9"/>
                    </a:cubicBezTo>
                    <a:cubicBezTo>
                      <a:pt x="383" y="16"/>
                      <a:pt x="282" y="34"/>
                      <a:pt x="185" y="63"/>
                    </a:cubicBezTo>
                    <a:cubicBezTo>
                      <a:pt x="123" y="78"/>
                      <a:pt x="65" y="114"/>
                      <a:pt x="26" y="168"/>
                    </a:cubicBezTo>
                    <a:cubicBezTo>
                      <a:pt x="0" y="211"/>
                      <a:pt x="15" y="262"/>
                      <a:pt x="76" y="323"/>
                    </a:cubicBezTo>
                    <a:cubicBezTo>
                      <a:pt x="130" y="287"/>
                      <a:pt x="185" y="255"/>
                      <a:pt x="242" y="229"/>
                    </a:cubicBezTo>
                    <a:cubicBezTo>
                      <a:pt x="308" y="197"/>
                      <a:pt x="373" y="172"/>
                      <a:pt x="441" y="150"/>
                    </a:cubicBezTo>
                    <a:cubicBezTo>
                      <a:pt x="514" y="128"/>
                      <a:pt x="590" y="103"/>
                      <a:pt x="669" y="81"/>
                    </a:cubicBezTo>
                    <a:cubicBezTo>
                      <a:pt x="752" y="60"/>
                      <a:pt x="832" y="38"/>
                      <a:pt x="911" y="9"/>
                    </a:cubicBezTo>
                    <a:cubicBezTo>
                      <a:pt x="841" y="3"/>
                      <a:pt x="770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402594" y="4305016"/>
                <a:ext cx="638404" cy="246135"/>
              </a:xfrm>
              <a:custGeom>
                <a:rect b="b" l="l" r="r" t="t"/>
                <a:pathLst>
                  <a:path extrusionOk="0" h="2417" w="6269">
                    <a:moveTo>
                      <a:pt x="1730" y="1"/>
                    </a:moveTo>
                    <a:cubicBezTo>
                      <a:pt x="1739" y="1"/>
                      <a:pt x="1748" y="1"/>
                      <a:pt x="1757" y="1"/>
                    </a:cubicBezTo>
                    <a:lnTo>
                      <a:pt x="1804" y="1"/>
                    </a:lnTo>
                    <a:cubicBezTo>
                      <a:pt x="1779" y="1"/>
                      <a:pt x="1754" y="1"/>
                      <a:pt x="1730" y="1"/>
                    </a:cubicBezTo>
                    <a:close/>
                    <a:moveTo>
                      <a:pt x="1636" y="0"/>
                    </a:moveTo>
                    <a:cubicBezTo>
                      <a:pt x="205" y="0"/>
                      <a:pt x="1" y="507"/>
                      <a:pt x="1204" y="1154"/>
                    </a:cubicBezTo>
                    <a:cubicBezTo>
                      <a:pt x="2437" y="1823"/>
                      <a:pt x="4685" y="2387"/>
                      <a:pt x="6222" y="2416"/>
                    </a:cubicBezTo>
                    <a:lnTo>
                      <a:pt x="6269" y="2416"/>
                    </a:lnTo>
                    <a:cubicBezTo>
                      <a:pt x="4732" y="2376"/>
                      <a:pt x="2520" y="1816"/>
                      <a:pt x="1298" y="1158"/>
                    </a:cubicBezTo>
                    <a:cubicBezTo>
                      <a:pt x="97" y="511"/>
                      <a:pt x="300" y="1"/>
                      <a:pt x="1729" y="1"/>
                    </a:cubicBezTo>
                    <a:cubicBezTo>
                      <a:pt x="1729" y="1"/>
                      <a:pt x="1729" y="1"/>
                      <a:pt x="1730" y="1"/>
                    </a:cubicBezTo>
                    <a:lnTo>
                      <a:pt x="1730" y="1"/>
                    </a:lnTo>
                    <a:cubicBezTo>
                      <a:pt x="1698" y="0"/>
                      <a:pt x="1667" y="0"/>
                      <a:pt x="16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1955464" y="4391271"/>
                <a:ext cx="139718" cy="52343"/>
              </a:xfrm>
              <a:custGeom>
                <a:rect b="b" l="l" r="r" t="t"/>
                <a:pathLst>
                  <a:path extrusionOk="0" h="514" w="1372">
                    <a:moveTo>
                      <a:pt x="305" y="0"/>
                    </a:moveTo>
                    <a:cubicBezTo>
                      <a:pt x="363" y="46"/>
                      <a:pt x="340" y="60"/>
                      <a:pt x="287" y="60"/>
                    </a:cubicBezTo>
                    <a:cubicBezTo>
                      <a:pt x="192" y="60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334" y="156"/>
                      <a:pt x="659" y="315"/>
                      <a:pt x="973" y="492"/>
                    </a:cubicBezTo>
                    <a:cubicBezTo>
                      <a:pt x="948" y="459"/>
                      <a:pt x="944" y="416"/>
                      <a:pt x="963" y="383"/>
                    </a:cubicBezTo>
                    <a:cubicBezTo>
                      <a:pt x="967" y="377"/>
                      <a:pt x="976" y="374"/>
                      <a:pt x="989" y="374"/>
                    </a:cubicBezTo>
                    <a:cubicBezTo>
                      <a:pt x="1082" y="374"/>
                      <a:pt x="1371" y="513"/>
                      <a:pt x="1371" y="513"/>
                    </a:cubicBezTo>
                    <a:cubicBezTo>
                      <a:pt x="1028" y="246"/>
                      <a:pt x="305" y="0"/>
                      <a:pt x="30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0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1436098" y="4301655"/>
                <a:ext cx="745534" cy="253162"/>
              </a:xfrm>
              <a:custGeom>
                <a:rect b="b" l="l" r="r" t="t"/>
                <a:pathLst>
                  <a:path extrusionOk="0" h="2486" w="7321">
                    <a:moveTo>
                      <a:pt x="1425" y="70"/>
                    </a:moveTo>
                    <a:cubicBezTo>
                      <a:pt x="2957" y="99"/>
                      <a:pt x="5202" y="663"/>
                      <a:pt x="6431" y="1325"/>
                    </a:cubicBezTo>
                    <a:cubicBezTo>
                      <a:pt x="6966" y="1614"/>
                      <a:pt x="7245" y="1892"/>
                      <a:pt x="7190" y="2088"/>
                    </a:cubicBezTo>
                    <a:cubicBezTo>
                      <a:pt x="7136" y="2299"/>
                      <a:pt x="6709" y="2418"/>
                      <a:pt x="6015" y="2418"/>
                    </a:cubicBezTo>
                    <a:cubicBezTo>
                      <a:pt x="5975" y="2418"/>
                      <a:pt x="5934" y="2417"/>
                      <a:pt x="5893" y="2417"/>
                    </a:cubicBezTo>
                    <a:cubicBezTo>
                      <a:pt x="4364" y="2388"/>
                      <a:pt x="2115" y="1824"/>
                      <a:pt x="890" y="1162"/>
                    </a:cubicBezTo>
                    <a:cubicBezTo>
                      <a:pt x="355" y="873"/>
                      <a:pt x="76" y="595"/>
                      <a:pt x="127" y="399"/>
                    </a:cubicBezTo>
                    <a:cubicBezTo>
                      <a:pt x="185" y="186"/>
                      <a:pt x="611" y="70"/>
                      <a:pt x="1302" y="70"/>
                    </a:cubicBezTo>
                    <a:close/>
                    <a:moveTo>
                      <a:pt x="1312" y="1"/>
                    </a:moveTo>
                    <a:cubicBezTo>
                      <a:pt x="572" y="1"/>
                      <a:pt x="127" y="134"/>
                      <a:pt x="62" y="381"/>
                    </a:cubicBezTo>
                    <a:cubicBezTo>
                      <a:pt x="0" y="616"/>
                      <a:pt x="275" y="905"/>
                      <a:pt x="857" y="1220"/>
                    </a:cubicBezTo>
                    <a:cubicBezTo>
                      <a:pt x="2093" y="1889"/>
                      <a:pt x="4353" y="2456"/>
                      <a:pt x="5893" y="2485"/>
                    </a:cubicBezTo>
                    <a:lnTo>
                      <a:pt x="6016" y="2485"/>
                    </a:lnTo>
                    <a:cubicBezTo>
                      <a:pt x="6753" y="2485"/>
                      <a:pt x="7194" y="2351"/>
                      <a:pt x="7259" y="2106"/>
                    </a:cubicBezTo>
                    <a:cubicBezTo>
                      <a:pt x="7321" y="1871"/>
                      <a:pt x="7046" y="1585"/>
                      <a:pt x="6464" y="1267"/>
                    </a:cubicBezTo>
                    <a:cubicBezTo>
                      <a:pt x="5228" y="598"/>
                      <a:pt x="2968" y="31"/>
                      <a:pt x="1428" y="2"/>
                    </a:cubicBezTo>
                    <a:cubicBezTo>
                      <a:pt x="1389" y="1"/>
                      <a:pt x="1350" y="1"/>
                      <a:pt x="1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2" name="Google Shape;812;p19"/>
            <p:cNvSpPr/>
            <p:nvPr/>
          </p:nvSpPr>
          <p:spPr>
            <a:xfrm>
              <a:off x="1410975" y="4656750"/>
              <a:ext cx="981000" cy="8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9"/>
            <p:cNvSpPr/>
            <p:nvPr/>
          </p:nvSpPr>
          <p:spPr>
            <a:xfrm>
              <a:off x="1165824" y="4239942"/>
              <a:ext cx="1462758" cy="416811"/>
            </a:xfrm>
            <a:custGeom>
              <a:rect b="b" l="l" r="r" t="t"/>
              <a:pathLst>
                <a:path extrusionOk="0" h="4093" w="14364">
                  <a:moveTo>
                    <a:pt x="3386" y="73"/>
                  </a:moveTo>
                  <a:cubicBezTo>
                    <a:pt x="3390" y="73"/>
                    <a:pt x="3395" y="73"/>
                    <a:pt x="3399" y="73"/>
                  </a:cubicBezTo>
                  <a:lnTo>
                    <a:pt x="12736" y="73"/>
                  </a:lnTo>
                  <a:cubicBezTo>
                    <a:pt x="13214" y="73"/>
                    <a:pt x="13626" y="405"/>
                    <a:pt x="13731" y="872"/>
                  </a:cubicBezTo>
                  <a:lnTo>
                    <a:pt x="14150" y="2791"/>
                  </a:lnTo>
                  <a:cubicBezTo>
                    <a:pt x="14291" y="3427"/>
                    <a:pt x="13806" y="4027"/>
                    <a:pt x="13156" y="4027"/>
                  </a:cubicBezTo>
                  <a:lnTo>
                    <a:pt x="1458" y="4027"/>
                  </a:lnTo>
                  <a:cubicBezTo>
                    <a:pt x="547" y="4027"/>
                    <a:pt x="95" y="2925"/>
                    <a:pt x="742" y="2285"/>
                  </a:cubicBezTo>
                  <a:lnTo>
                    <a:pt x="2687" y="365"/>
                  </a:lnTo>
                  <a:cubicBezTo>
                    <a:pt x="2872" y="181"/>
                    <a:pt x="3123" y="73"/>
                    <a:pt x="3386" y="73"/>
                  </a:cubicBezTo>
                  <a:close/>
                  <a:moveTo>
                    <a:pt x="3399" y="0"/>
                  </a:moveTo>
                  <a:cubicBezTo>
                    <a:pt x="3113" y="0"/>
                    <a:pt x="2839" y="112"/>
                    <a:pt x="2636" y="315"/>
                  </a:cubicBezTo>
                  <a:lnTo>
                    <a:pt x="695" y="2234"/>
                  </a:lnTo>
                  <a:cubicBezTo>
                    <a:pt x="1" y="2918"/>
                    <a:pt x="485" y="4093"/>
                    <a:pt x="1458" y="4093"/>
                  </a:cubicBezTo>
                  <a:lnTo>
                    <a:pt x="13156" y="4093"/>
                  </a:lnTo>
                  <a:cubicBezTo>
                    <a:pt x="13846" y="4093"/>
                    <a:pt x="14363" y="3453"/>
                    <a:pt x="14215" y="2777"/>
                  </a:cubicBezTo>
                  <a:lnTo>
                    <a:pt x="13796" y="857"/>
                  </a:lnTo>
                  <a:cubicBezTo>
                    <a:pt x="13684" y="358"/>
                    <a:pt x="13246" y="4"/>
                    <a:pt x="1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19"/>
          <p:cNvSpPr/>
          <p:nvPr/>
        </p:nvSpPr>
        <p:spPr>
          <a:xfrm>
            <a:off x="195100" y="3923425"/>
            <a:ext cx="202500" cy="2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9"/>
          <p:cNvSpPr/>
          <p:nvPr/>
        </p:nvSpPr>
        <p:spPr>
          <a:xfrm>
            <a:off x="870825" y="3794425"/>
            <a:ext cx="347150" cy="68000"/>
          </a:xfrm>
          <a:custGeom>
            <a:rect b="b" l="l" r="r" t="t"/>
            <a:pathLst>
              <a:path extrusionOk="0" h="2720" w="13886">
                <a:moveTo>
                  <a:pt x="0" y="2344"/>
                </a:moveTo>
                <a:lnTo>
                  <a:pt x="4542" y="0"/>
                </a:lnTo>
                <a:lnTo>
                  <a:pt x="13886" y="897"/>
                </a:lnTo>
                <a:lnTo>
                  <a:pt x="13828" y="1476"/>
                </a:lnTo>
                <a:lnTo>
                  <a:pt x="11890" y="2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16" name="Google Shape;816;p19"/>
          <p:cNvSpPr/>
          <p:nvPr/>
        </p:nvSpPr>
        <p:spPr>
          <a:xfrm>
            <a:off x="1451375" y="1302825"/>
            <a:ext cx="5571200" cy="2538000"/>
          </a:xfrm>
          <a:custGeom>
            <a:rect b="b" l="l" r="r" t="t"/>
            <a:pathLst>
              <a:path extrusionOk="0" h="101520" w="222848">
                <a:moveTo>
                  <a:pt x="0" y="0"/>
                </a:moveTo>
                <a:lnTo>
                  <a:pt x="675" y="54699"/>
                </a:lnTo>
                <a:lnTo>
                  <a:pt x="63928" y="101520"/>
                </a:lnTo>
                <a:lnTo>
                  <a:pt x="222848" y="100845"/>
                </a:lnTo>
                <a:lnTo>
                  <a:pt x="221722" y="77659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sp>
        <p:nvSpPr>
          <p:cNvPr id="817" name="Google Shape;817;p19"/>
          <p:cNvSpPr txBox="1"/>
          <p:nvPr>
            <p:ph type="title"/>
          </p:nvPr>
        </p:nvSpPr>
        <p:spPr>
          <a:xfrm>
            <a:off x="2025850" y="271682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8" name="Google Shape;818;p19"/>
          <p:cNvSpPr txBox="1"/>
          <p:nvPr>
            <p:ph idx="1" type="subTitle"/>
          </p:nvPr>
        </p:nvSpPr>
        <p:spPr>
          <a:xfrm>
            <a:off x="2025850" y="976525"/>
            <a:ext cx="5376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9" name="Google Shape;819;p19"/>
          <p:cNvSpPr/>
          <p:nvPr/>
        </p:nvSpPr>
        <p:spPr>
          <a:xfrm>
            <a:off x="9348063" y="1574271"/>
            <a:ext cx="56009" cy="56009"/>
          </a:xfrm>
          <a:custGeom>
            <a:rect b="b" l="l" r="r" t="t"/>
            <a:pathLst>
              <a:path extrusionOk="0" h="550" w="550">
                <a:moveTo>
                  <a:pt x="275" y="0"/>
                </a:moveTo>
                <a:cubicBezTo>
                  <a:pt x="123" y="0"/>
                  <a:pt x="0" y="123"/>
                  <a:pt x="0" y="275"/>
                </a:cubicBezTo>
                <a:cubicBezTo>
                  <a:pt x="0" y="427"/>
                  <a:pt x="123" y="550"/>
                  <a:pt x="275" y="550"/>
                </a:cubicBezTo>
                <a:cubicBezTo>
                  <a:pt x="427" y="550"/>
                  <a:pt x="550" y="427"/>
                  <a:pt x="550" y="275"/>
                </a:cubicBezTo>
                <a:cubicBezTo>
                  <a:pt x="550" y="123"/>
                  <a:pt x="427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9"/>
          <p:cNvSpPr/>
          <p:nvPr/>
        </p:nvSpPr>
        <p:spPr>
          <a:xfrm>
            <a:off x="9341444" y="1566124"/>
            <a:ext cx="55602" cy="55704"/>
          </a:xfrm>
          <a:custGeom>
            <a:rect b="b" l="l" r="r" t="t"/>
            <a:pathLst>
              <a:path extrusionOk="0" h="547" w="546">
                <a:moveTo>
                  <a:pt x="271" y="1"/>
                </a:moveTo>
                <a:cubicBezTo>
                  <a:pt x="123" y="1"/>
                  <a:pt x="0" y="124"/>
                  <a:pt x="0" y="275"/>
                </a:cubicBezTo>
                <a:cubicBezTo>
                  <a:pt x="0" y="424"/>
                  <a:pt x="123" y="547"/>
                  <a:pt x="271" y="547"/>
                </a:cubicBezTo>
                <a:cubicBezTo>
                  <a:pt x="423" y="547"/>
                  <a:pt x="546" y="424"/>
                  <a:pt x="546" y="275"/>
                </a:cubicBezTo>
                <a:cubicBezTo>
                  <a:pt x="546" y="124"/>
                  <a:pt x="423" y="1"/>
                  <a:pt x="2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9"/>
          <p:cNvSpPr/>
          <p:nvPr/>
        </p:nvSpPr>
        <p:spPr>
          <a:xfrm>
            <a:off x="9327390" y="1562560"/>
            <a:ext cx="73423" cy="62934"/>
          </a:xfrm>
          <a:custGeom>
            <a:rect b="b" l="l" r="r" t="t"/>
            <a:pathLst>
              <a:path extrusionOk="0" h="618" w="721">
                <a:moveTo>
                  <a:pt x="409" y="68"/>
                </a:moveTo>
                <a:cubicBezTo>
                  <a:pt x="543" y="68"/>
                  <a:pt x="651" y="177"/>
                  <a:pt x="651" y="310"/>
                </a:cubicBezTo>
                <a:cubicBezTo>
                  <a:pt x="651" y="455"/>
                  <a:pt x="532" y="550"/>
                  <a:pt x="408" y="550"/>
                </a:cubicBezTo>
                <a:cubicBezTo>
                  <a:pt x="348" y="550"/>
                  <a:pt x="288" y="528"/>
                  <a:pt x="239" y="480"/>
                </a:cubicBezTo>
                <a:cubicBezTo>
                  <a:pt x="91" y="329"/>
                  <a:pt x="196" y="68"/>
                  <a:pt x="409" y="68"/>
                </a:cubicBezTo>
                <a:close/>
                <a:moveTo>
                  <a:pt x="407" y="1"/>
                </a:moveTo>
                <a:cubicBezTo>
                  <a:pt x="332" y="1"/>
                  <a:pt x="255" y="28"/>
                  <a:pt x="192" y="90"/>
                </a:cubicBezTo>
                <a:cubicBezTo>
                  <a:pt x="1" y="285"/>
                  <a:pt x="138" y="618"/>
                  <a:pt x="409" y="618"/>
                </a:cubicBezTo>
                <a:cubicBezTo>
                  <a:pt x="579" y="618"/>
                  <a:pt x="716" y="480"/>
                  <a:pt x="720" y="310"/>
                </a:cubicBezTo>
                <a:cubicBezTo>
                  <a:pt x="720" y="124"/>
                  <a:pt x="567" y="1"/>
                  <a:pt x="4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0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0"/>
          <p:cNvSpPr/>
          <p:nvPr/>
        </p:nvSpPr>
        <p:spPr>
          <a:xfrm flipH="1">
            <a:off x="-950" y="0"/>
            <a:ext cx="6934200" cy="42441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0"/>
          <p:cNvSpPr/>
          <p:nvPr/>
        </p:nvSpPr>
        <p:spPr>
          <a:xfrm>
            <a:off x="0" y="4275041"/>
            <a:ext cx="6523950" cy="77742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826" name="Google Shape;826;p20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827" name="Google Shape;827;p20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" name="Google Shape;834;p20"/>
          <p:cNvSpPr/>
          <p:nvPr/>
        </p:nvSpPr>
        <p:spPr>
          <a:xfrm flipH="1">
            <a:off x="-197300" y="321200"/>
            <a:ext cx="7941000" cy="39228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0"/>
          <p:cNvSpPr/>
          <p:nvPr/>
        </p:nvSpPr>
        <p:spPr>
          <a:xfrm>
            <a:off x="7743700" y="-33400"/>
            <a:ext cx="1465105" cy="5243362"/>
          </a:xfrm>
          <a:custGeom>
            <a:rect b="b" l="l" r="r" t="t"/>
            <a:pathLst>
              <a:path extrusionOk="0" h="206026" w="57309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36" name="Google Shape;836;p20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837" name="Google Shape;837;p20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20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840" name="Google Shape;840;p20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841" name="Google Shape;841;p20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rect b="b" l="l" r="r" t="t"/>
                <a:pathLst>
                  <a:path extrusionOk="0" h="2169" w="9279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rect b="b" l="l" r="r" t="t"/>
                <a:pathLst>
                  <a:path extrusionOk="0" h="2691" w="11511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rect b="b" l="l" r="r" t="t"/>
                <a:pathLst>
                  <a:path extrusionOk="0" h="2253" w="6821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" name="Google Shape;844;p20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845" name="Google Shape;845;p20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rect b="b" l="l" r="r" t="t"/>
                <a:pathLst>
                  <a:path extrusionOk="0" h="10284" w="1227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rect b="b" l="l" r="r" t="t"/>
                <a:pathLst>
                  <a:path extrusionOk="0" h="7629" w="3702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rect b="b" l="l" r="r" t="t"/>
                <a:pathLst>
                  <a:path extrusionOk="0" h="10324" w="3702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rect b="b" l="l" r="r" t="t"/>
                <a:pathLst>
                  <a:path extrusionOk="0" h="8637" w="2261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rect b="b" l="l" r="r" t="t"/>
                <a:pathLst>
                  <a:path extrusionOk="0" h="12199" w="3702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0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0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0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0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0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0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0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0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0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0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0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0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0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rect b="b" l="l" r="r" t="t"/>
                <a:pathLst>
                  <a:path extrusionOk="0" h="7629" w="55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0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rect b="b" l="l" r="r" t="t"/>
                <a:pathLst>
                  <a:path extrusionOk="0" h="8639" w="55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6" name="Google Shape;906;p20"/>
            <p:cNvSpPr/>
            <p:nvPr/>
          </p:nvSpPr>
          <p:spPr>
            <a:xfrm>
              <a:off x="3320484" y="1011280"/>
              <a:ext cx="982916" cy="2363553"/>
            </a:xfrm>
            <a:custGeom>
              <a:rect b="b" l="l" r="r" t="t"/>
              <a:pathLst>
                <a:path extrusionOk="0" h="65709" w="27326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3286385" y="2007508"/>
              <a:ext cx="76544" cy="1158414"/>
            </a:xfrm>
            <a:custGeom>
              <a:rect b="b" l="l" r="r" t="t"/>
              <a:pathLst>
                <a:path extrusionOk="0" h="32205" w="2128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3320484" y="1635038"/>
              <a:ext cx="377901" cy="1526243"/>
            </a:xfrm>
            <a:custGeom>
              <a:rect b="b" l="l" r="r" t="t"/>
              <a:pathLst>
                <a:path extrusionOk="0" h="42431" w="10506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3806294" y="1011280"/>
              <a:ext cx="497105" cy="584009"/>
            </a:xfrm>
            <a:custGeom>
              <a:rect b="b" l="l" r="r" t="t"/>
              <a:pathLst>
                <a:path extrusionOk="0" h="16236" w="1382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fill="none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fill="none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3320448" y="2503392"/>
              <a:ext cx="377793" cy="142297"/>
            </a:xfrm>
            <a:custGeom>
              <a:rect b="b" l="l" r="r" t="t"/>
              <a:pathLst>
                <a:path extrusionOk="0" h="3956" w="10503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3287608" y="3190565"/>
              <a:ext cx="883171" cy="326572"/>
            </a:xfrm>
            <a:custGeom>
              <a:rect b="b" l="l" r="r" t="t"/>
              <a:pathLst>
                <a:path extrusionOk="0" h="9079" w="24553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3806474" y="2403539"/>
              <a:ext cx="493365" cy="183591"/>
            </a:xfrm>
            <a:custGeom>
              <a:rect b="b" l="l" r="r" t="t"/>
              <a:pathLst>
                <a:path extrusionOk="0" h="5104" w="13716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32843" y="1596586"/>
              <a:ext cx="34675" cy="1663001"/>
            </a:xfrm>
            <a:custGeom>
              <a:rect b="b" l="l" r="r" t="t"/>
              <a:pathLst>
                <a:path extrusionOk="0" fill="none" h="46233" w="964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193906" y="3160890"/>
              <a:ext cx="992952" cy="237150"/>
            </a:xfrm>
            <a:custGeom>
              <a:rect b="b" l="l" r="r" t="t"/>
              <a:pathLst>
                <a:path extrusionOk="0" h="6593" w="27605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fill="none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3320448" y="2601699"/>
              <a:ext cx="377793" cy="46545"/>
            </a:xfrm>
            <a:custGeom>
              <a:rect b="b" l="l" r="r" t="t"/>
              <a:pathLst>
                <a:path extrusionOk="0" h="1294" w="10503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3806510" y="2534579"/>
              <a:ext cx="514047" cy="56833"/>
            </a:xfrm>
            <a:custGeom>
              <a:rect b="b" l="l" r="r" t="t"/>
              <a:pathLst>
                <a:path extrusionOk="0" h="1580" w="14291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20"/>
          <p:cNvSpPr txBox="1"/>
          <p:nvPr>
            <p:ph type="title"/>
          </p:nvPr>
        </p:nvSpPr>
        <p:spPr>
          <a:xfrm>
            <a:off x="713225" y="1879675"/>
            <a:ext cx="5376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2" name="Google Shape;932;p20"/>
          <p:cNvSpPr txBox="1"/>
          <p:nvPr>
            <p:ph idx="1" type="subTitle"/>
          </p:nvPr>
        </p:nvSpPr>
        <p:spPr>
          <a:xfrm>
            <a:off x="713225" y="539500"/>
            <a:ext cx="5376900" cy="13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/>
          <p:nvPr/>
        </p:nvSpPr>
        <p:spPr>
          <a:xfrm>
            <a:off x="1993" y="3552355"/>
            <a:ext cx="9134697" cy="510799"/>
          </a:xfrm>
          <a:custGeom>
            <a:rect b="b" l="l" r="r" t="t"/>
            <a:pathLst>
              <a:path extrusionOk="0" h="4100" w="73321">
                <a:moveTo>
                  <a:pt x="8738" y="0"/>
                </a:moveTo>
                <a:lnTo>
                  <a:pt x="6679" y="2011"/>
                </a:lnTo>
                <a:lnTo>
                  <a:pt x="1" y="2011"/>
                </a:lnTo>
                <a:lnTo>
                  <a:pt x="1" y="4100"/>
                </a:lnTo>
                <a:lnTo>
                  <a:pt x="6653" y="4100"/>
                </a:lnTo>
                <a:lnTo>
                  <a:pt x="8774" y="2086"/>
                </a:lnTo>
                <a:lnTo>
                  <a:pt x="73321" y="2086"/>
                </a:lnTo>
                <a:lnTo>
                  <a:pt x="7332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 rot="5400000">
            <a:off x="4570147" y="-764296"/>
            <a:ext cx="3805" cy="9144078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1993" y="3981218"/>
            <a:ext cx="828864" cy="3364"/>
          </a:xfrm>
          <a:custGeom>
            <a:rect b="b" l="l" r="r" t="t"/>
            <a:pathLst>
              <a:path extrusionOk="0" h="27" w="6653">
                <a:moveTo>
                  <a:pt x="1" y="0"/>
                </a:moveTo>
                <a:lnTo>
                  <a:pt x="1" y="26"/>
                </a:lnTo>
                <a:lnTo>
                  <a:pt x="6653" y="26"/>
                </a:lnTo>
                <a:lnTo>
                  <a:pt x="66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rot="5400000">
            <a:off x="4570147" y="-1017796"/>
            <a:ext cx="3805" cy="9144078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1625" y="-5700"/>
            <a:ext cx="826871" cy="4122436"/>
          </a:xfrm>
          <a:custGeom>
            <a:rect b="b" l="l" r="r" t="t"/>
            <a:pathLst>
              <a:path extrusionOk="0" h="33033" w="6637">
                <a:moveTo>
                  <a:pt x="0" y="1"/>
                </a:moveTo>
                <a:lnTo>
                  <a:pt x="0" y="33033"/>
                </a:lnTo>
                <a:lnTo>
                  <a:pt x="6636" y="33033"/>
                </a:lnTo>
                <a:lnTo>
                  <a:pt x="6636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831970" y="-5705"/>
            <a:ext cx="263248" cy="4118656"/>
          </a:xfrm>
          <a:custGeom>
            <a:rect b="b" l="l" r="r" t="t"/>
            <a:pathLst>
              <a:path extrusionOk="0" h="33059" w="2113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830351" y="-7325"/>
            <a:ext cx="266861" cy="4122393"/>
          </a:xfrm>
          <a:custGeom>
            <a:rect b="b" l="l" r="r" t="t"/>
            <a:pathLst>
              <a:path extrusionOk="0" h="33089" w="2142">
                <a:moveTo>
                  <a:pt x="2112" y="27"/>
                </a:moveTo>
                <a:lnTo>
                  <a:pt x="2112" y="31029"/>
                </a:lnTo>
                <a:lnTo>
                  <a:pt x="26" y="33039"/>
                </a:lnTo>
                <a:lnTo>
                  <a:pt x="26" y="30"/>
                </a:lnTo>
                <a:lnTo>
                  <a:pt x="2112" y="27"/>
                </a:lnTo>
                <a:close/>
                <a:moveTo>
                  <a:pt x="13" y="1"/>
                </a:moveTo>
                <a:cubicBezTo>
                  <a:pt x="4" y="1"/>
                  <a:pt x="0" y="7"/>
                  <a:pt x="0" y="14"/>
                </a:cubicBezTo>
                <a:lnTo>
                  <a:pt x="0" y="33075"/>
                </a:lnTo>
                <a:cubicBezTo>
                  <a:pt x="0" y="33078"/>
                  <a:pt x="4" y="33085"/>
                  <a:pt x="7" y="33088"/>
                </a:cubicBezTo>
                <a:lnTo>
                  <a:pt x="13" y="33088"/>
                </a:lnTo>
                <a:cubicBezTo>
                  <a:pt x="17" y="33085"/>
                  <a:pt x="20" y="33085"/>
                  <a:pt x="23" y="33082"/>
                </a:cubicBezTo>
                <a:lnTo>
                  <a:pt x="2135" y="31042"/>
                </a:lnTo>
                <a:cubicBezTo>
                  <a:pt x="2138" y="31042"/>
                  <a:pt x="2138" y="31035"/>
                  <a:pt x="2142" y="31032"/>
                </a:cubicBezTo>
                <a:lnTo>
                  <a:pt x="2142" y="14"/>
                </a:lnTo>
                <a:cubicBezTo>
                  <a:pt x="2138" y="7"/>
                  <a:pt x="2132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rot="5400000">
            <a:off x="401804" y="3690331"/>
            <a:ext cx="5416" cy="854904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1068675" y="25400"/>
            <a:ext cx="8081025" cy="5120425"/>
          </a:xfrm>
          <a:custGeom>
            <a:rect b="b" l="l" r="r" t="t"/>
            <a:pathLst>
              <a:path extrusionOk="0" h="204817" w="323241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60" name="Google Shape;60;p3"/>
          <p:cNvSpPr txBox="1"/>
          <p:nvPr>
            <p:ph type="title"/>
          </p:nvPr>
        </p:nvSpPr>
        <p:spPr>
          <a:xfrm>
            <a:off x="2917000" y="1382825"/>
            <a:ext cx="4492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3"/>
          <p:cNvSpPr txBox="1"/>
          <p:nvPr>
            <p:ph hasCustomPrompt="1" idx="2" type="title"/>
          </p:nvPr>
        </p:nvSpPr>
        <p:spPr>
          <a:xfrm>
            <a:off x="1736525" y="1281725"/>
            <a:ext cx="10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3"/>
          <p:cNvSpPr txBox="1"/>
          <p:nvPr>
            <p:ph idx="1" type="subTitle"/>
          </p:nvPr>
        </p:nvSpPr>
        <p:spPr>
          <a:xfrm>
            <a:off x="3118413" y="2263900"/>
            <a:ext cx="40896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1"/>
          <p:cNvSpPr/>
          <p:nvPr/>
        </p:nvSpPr>
        <p:spPr>
          <a:xfrm>
            <a:off x="-3450" y="-2600"/>
            <a:ext cx="456350" cy="5074000"/>
          </a:xfrm>
          <a:custGeom>
            <a:rect b="b" l="l" r="r" t="t"/>
            <a:pathLst>
              <a:path extrusionOk="0" h="202960" w="18254">
                <a:moveTo>
                  <a:pt x="54" y="93"/>
                </a:moveTo>
                <a:lnTo>
                  <a:pt x="0" y="202960"/>
                </a:lnTo>
                <a:lnTo>
                  <a:pt x="18186" y="190665"/>
                </a:lnTo>
                <a:lnTo>
                  <a:pt x="18254" y="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698631" scaled="0"/>
          </a:gradFill>
          <a:ln>
            <a:noFill/>
          </a:ln>
        </p:spPr>
      </p:sp>
      <p:sp>
        <p:nvSpPr>
          <p:cNvPr id="935" name="Google Shape;935;p21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21"/>
          <p:cNvSpPr/>
          <p:nvPr/>
        </p:nvSpPr>
        <p:spPr>
          <a:xfrm>
            <a:off x="-650" y="4761150"/>
            <a:ext cx="9145775" cy="391050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37" name="Google Shape;937;p21"/>
          <p:cNvSpPr/>
          <p:nvPr/>
        </p:nvSpPr>
        <p:spPr>
          <a:xfrm rot="10800000">
            <a:off x="450150" y="5"/>
            <a:ext cx="3725" cy="4764120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21"/>
          <p:cNvSpPr/>
          <p:nvPr/>
        </p:nvSpPr>
        <p:spPr>
          <a:xfrm flipH="1" rot="-7427376">
            <a:off x="-209130" y="4410467"/>
            <a:ext cx="4090" cy="1587892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0" name="Google Shape;940;p21"/>
          <p:cNvSpPr/>
          <p:nvPr/>
        </p:nvSpPr>
        <p:spPr>
          <a:xfrm rot="5400000">
            <a:off x="4795167" y="416117"/>
            <a:ext cx="3805" cy="8693861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2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" name="Google Shape;943;p22"/>
          <p:cNvGrpSpPr/>
          <p:nvPr/>
        </p:nvGrpSpPr>
        <p:grpSpPr>
          <a:xfrm>
            <a:off x="-1900" y="4163140"/>
            <a:ext cx="9146015" cy="980381"/>
            <a:chOff x="-24849" y="3699650"/>
            <a:chExt cx="9204000" cy="1395163"/>
          </a:xfrm>
        </p:grpSpPr>
        <p:sp>
          <p:nvSpPr>
            <p:cNvPr id="944" name="Google Shape;944;p22"/>
            <p:cNvSpPr/>
            <p:nvPr/>
          </p:nvSpPr>
          <p:spPr>
            <a:xfrm>
              <a:off x="-24849" y="3707313"/>
              <a:ext cx="9204000" cy="1387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" name="Google Shape;94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23"/>
          <p:cNvSpPr/>
          <p:nvPr/>
        </p:nvSpPr>
        <p:spPr>
          <a:xfrm>
            <a:off x="-3450" y="-2600"/>
            <a:ext cx="456350" cy="5074000"/>
          </a:xfrm>
          <a:custGeom>
            <a:rect b="b" l="l" r="r" t="t"/>
            <a:pathLst>
              <a:path extrusionOk="0" h="202960" w="18254">
                <a:moveTo>
                  <a:pt x="54" y="93"/>
                </a:moveTo>
                <a:lnTo>
                  <a:pt x="0" y="202960"/>
                </a:lnTo>
                <a:lnTo>
                  <a:pt x="18186" y="190665"/>
                </a:lnTo>
                <a:lnTo>
                  <a:pt x="18254" y="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698631" scaled="0"/>
          </a:gradFill>
          <a:ln>
            <a:noFill/>
          </a:ln>
        </p:spPr>
      </p:sp>
      <p:sp>
        <p:nvSpPr>
          <p:cNvPr id="949" name="Google Shape;949;p23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23"/>
          <p:cNvSpPr/>
          <p:nvPr/>
        </p:nvSpPr>
        <p:spPr>
          <a:xfrm>
            <a:off x="-650" y="4761150"/>
            <a:ext cx="9145775" cy="391050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1" name="Google Shape;951;p23"/>
          <p:cNvSpPr/>
          <p:nvPr/>
        </p:nvSpPr>
        <p:spPr>
          <a:xfrm rot="10800000">
            <a:off x="450150" y="5"/>
            <a:ext cx="3725" cy="4764120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23"/>
          <p:cNvSpPr/>
          <p:nvPr/>
        </p:nvSpPr>
        <p:spPr>
          <a:xfrm flipH="1" rot="-7427376">
            <a:off x="-209130" y="4410467"/>
            <a:ext cx="4090" cy="1587892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4" name="Google Shape;954;p23"/>
          <p:cNvSpPr/>
          <p:nvPr/>
        </p:nvSpPr>
        <p:spPr>
          <a:xfrm rot="5400000">
            <a:off x="4795167" y="416117"/>
            <a:ext cx="3805" cy="8693861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23"/>
          <p:cNvSpPr/>
          <p:nvPr/>
        </p:nvSpPr>
        <p:spPr>
          <a:xfrm>
            <a:off x="0" y="0"/>
            <a:ext cx="9196000" cy="4764150"/>
          </a:xfrm>
          <a:custGeom>
            <a:rect b="b" l="l" r="r" t="t"/>
            <a:pathLst>
              <a:path extrusionOk="0" h="190566" w="367840">
                <a:moveTo>
                  <a:pt x="0" y="229"/>
                </a:moveTo>
                <a:lnTo>
                  <a:pt x="28003" y="0"/>
                </a:lnTo>
                <a:lnTo>
                  <a:pt x="367840" y="190341"/>
                </a:lnTo>
                <a:lnTo>
                  <a:pt x="140514" y="190566"/>
                </a:lnTo>
                <a:lnTo>
                  <a:pt x="231" y="3173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4"/>
          <p:cNvSpPr/>
          <p:nvPr/>
        </p:nvSpPr>
        <p:spPr>
          <a:xfrm>
            <a:off x="2000" y="0"/>
            <a:ext cx="9146100" cy="4480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24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4"/>
          <p:cNvSpPr/>
          <p:nvPr/>
        </p:nvSpPr>
        <p:spPr>
          <a:xfrm flipH="1">
            <a:off x="2590800" y="4503174"/>
            <a:ext cx="6523950" cy="57598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960" name="Google Shape;960;p24"/>
          <p:cNvGrpSpPr/>
          <p:nvPr/>
        </p:nvGrpSpPr>
        <p:grpSpPr>
          <a:xfrm>
            <a:off x="11400" y="4480100"/>
            <a:ext cx="9132932" cy="675283"/>
            <a:chOff x="11400" y="4480100"/>
            <a:chExt cx="9132932" cy="675283"/>
          </a:xfrm>
        </p:grpSpPr>
        <p:sp>
          <p:nvSpPr>
            <p:cNvPr id="961" name="Google Shape;961;p24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1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5"/>
          <p:cNvSpPr/>
          <p:nvPr/>
        </p:nvSpPr>
        <p:spPr>
          <a:xfrm>
            <a:off x="11150" y="75"/>
            <a:ext cx="91329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25"/>
          <p:cNvSpPr/>
          <p:nvPr/>
        </p:nvSpPr>
        <p:spPr>
          <a:xfrm>
            <a:off x="-659250" y="4532650"/>
            <a:ext cx="9804271" cy="619580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72" name="Google Shape;972;p25"/>
          <p:cNvSpPr/>
          <p:nvPr/>
        </p:nvSpPr>
        <p:spPr>
          <a:xfrm>
            <a:off x="0" y="4642201"/>
            <a:ext cx="6523950" cy="436933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973" name="Google Shape;973;p25"/>
          <p:cNvSpPr/>
          <p:nvPr/>
        </p:nvSpPr>
        <p:spPr>
          <a:xfrm flipH="1">
            <a:off x="0" y="0"/>
            <a:ext cx="7855987" cy="4520117"/>
          </a:xfrm>
          <a:custGeom>
            <a:rect b="b" l="l" r="r" t="t"/>
            <a:pathLst>
              <a:path extrusionOk="0" h="26396" w="41699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" name="Google Shape;974;p25"/>
          <p:cNvGrpSpPr/>
          <p:nvPr/>
        </p:nvGrpSpPr>
        <p:grpSpPr>
          <a:xfrm>
            <a:off x="11400" y="4535731"/>
            <a:ext cx="9132932" cy="619572"/>
            <a:chOff x="11400" y="4480100"/>
            <a:chExt cx="9132932" cy="675283"/>
          </a:xfrm>
        </p:grpSpPr>
        <p:sp>
          <p:nvSpPr>
            <p:cNvPr id="975" name="Google Shape;975;p25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" name="Google Shape;982;p25"/>
          <p:cNvSpPr/>
          <p:nvPr/>
        </p:nvSpPr>
        <p:spPr>
          <a:xfrm flipH="1">
            <a:off x="8698200" y="0"/>
            <a:ext cx="438675" cy="5155386"/>
          </a:xfrm>
          <a:custGeom>
            <a:rect b="b" l="l" r="r" t="t"/>
            <a:pathLst>
              <a:path extrusionOk="0" h="33059" w="2113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4" name="Google Shape;984;p25"/>
          <p:cNvGrpSpPr/>
          <p:nvPr/>
        </p:nvGrpSpPr>
        <p:grpSpPr>
          <a:xfrm flipH="1">
            <a:off x="7848375" y="-54935"/>
            <a:ext cx="849825" cy="4900137"/>
            <a:chOff x="1395100" y="-54933"/>
            <a:chExt cx="849825" cy="4580851"/>
          </a:xfrm>
        </p:grpSpPr>
        <p:sp>
          <p:nvSpPr>
            <p:cNvPr id="985" name="Google Shape;985;p25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4_1_1_1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26"/>
          <p:cNvGrpSpPr/>
          <p:nvPr/>
        </p:nvGrpSpPr>
        <p:grpSpPr>
          <a:xfrm>
            <a:off x="5525" y="0"/>
            <a:ext cx="7919340" cy="4813726"/>
            <a:chOff x="5525" y="0"/>
            <a:chExt cx="7832400" cy="4705500"/>
          </a:xfrm>
        </p:grpSpPr>
        <p:sp>
          <p:nvSpPr>
            <p:cNvPr id="989" name="Google Shape;989;p26"/>
            <p:cNvSpPr/>
            <p:nvPr/>
          </p:nvSpPr>
          <p:spPr>
            <a:xfrm>
              <a:off x="5525" y="0"/>
              <a:ext cx="7832400" cy="4705500"/>
            </a:xfrm>
            <a:prstGeom prst="rect">
              <a:avLst/>
            </a:pr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5525" y="0"/>
              <a:ext cx="7832400" cy="4705500"/>
            </a:xfrm>
            <a:prstGeom prst="rect">
              <a:avLst/>
            </a:pr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1" name="Google Shape;991;p26"/>
          <p:cNvSpPr/>
          <p:nvPr/>
        </p:nvSpPr>
        <p:spPr>
          <a:xfrm>
            <a:off x="-659250" y="4707425"/>
            <a:ext cx="9804271" cy="445836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992" name="Google Shape;992;p26"/>
          <p:cNvGrpSpPr/>
          <p:nvPr/>
        </p:nvGrpSpPr>
        <p:grpSpPr>
          <a:xfrm>
            <a:off x="11400" y="4709504"/>
            <a:ext cx="9132932" cy="445822"/>
            <a:chOff x="11400" y="4480100"/>
            <a:chExt cx="9132932" cy="675283"/>
          </a:xfrm>
        </p:grpSpPr>
        <p:sp>
          <p:nvSpPr>
            <p:cNvPr id="993" name="Google Shape;993;p26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p26"/>
          <p:cNvSpPr/>
          <p:nvPr/>
        </p:nvSpPr>
        <p:spPr>
          <a:xfrm flipH="1">
            <a:off x="8698200" y="-18881"/>
            <a:ext cx="438675" cy="5369608"/>
          </a:xfrm>
          <a:custGeom>
            <a:rect b="b" l="l" r="r" t="t"/>
            <a:pathLst>
              <a:path extrusionOk="0" h="33059" w="2113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02" name="Google Shape;1002;p26"/>
          <p:cNvGrpSpPr/>
          <p:nvPr/>
        </p:nvGrpSpPr>
        <p:grpSpPr>
          <a:xfrm flipH="1">
            <a:off x="7848375" y="3"/>
            <a:ext cx="849825" cy="5021415"/>
            <a:chOff x="1395101" y="-54928"/>
            <a:chExt cx="849825" cy="4544267"/>
          </a:xfrm>
        </p:grpSpPr>
        <p:sp>
          <p:nvSpPr>
            <p:cNvPr id="1003" name="Google Shape;1003;p26"/>
            <p:cNvSpPr/>
            <p:nvPr/>
          </p:nvSpPr>
          <p:spPr>
            <a:xfrm>
              <a:off x="1395101" y="-54928"/>
              <a:ext cx="608978" cy="4544267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2004081" y="-54928"/>
              <a:ext cx="240845" cy="454015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7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7" name="Google Shape;1007;p27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08" name="Google Shape;1008;p27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" name="Google Shape;1010;p27"/>
          <p:cNvSpPr/>
          <p:nvPr/>
        </p:nvSpPr>
        <p:spPr>
          <a:xfrm>
            <a:off x="5400" y="25400"/>
            <a:ext cx="9143741" cy="4583331"/>
          </a:xfrm>
          <a:custGeom>
            <a:rect b="b" l="l" r="r" t="t"/>
            <a:pathLst>
              <a:path extrusionOk="0" h="189433" w="347803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11" name="Google Shape;1011;p27"/>
          <p:cNvSpPr txBox="1"/>
          <p:nvPr>
            <p:ph idx="1" type="subTitle"/>
          </p:nvPr>
        </p:nvSpPr>
        <p:spPr>
          <a:xfrm>
            <a:off x="5211100" y="3183100"/>
            <a:ext cx="2714400" cy="103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2" name="Google Shape;1012;p27"/>
          <p:cNvSpPr txBox="1"/>
          <p:nvPr>
            <p:ph type="title"/>
          </p:nvPr>
        </p:nvSpPr>
        <p:spPr>
          <a:xfrm>
            <a:off x="5211100" y="2610400"/>
            <a:ext cx="285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8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5" name="Google Shape;1015;p28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16" name="Google Shape;1016;p28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8" name="Google Shape;1018;p28"/>
          <p:cNvSpPr/>
          <p:nvPr/>
        </p:nvSpPr>
        <p:spPr>
          <a:xfrm>
            <a:off x="2368325" y="0"/>
            <a:ext cx="6775675" cy="5156825"/>
          </a:xfrm>
          <a:custGeom>
            <a:rect b="b" l="l" r="r" t="t"/>
            <a:pathLst>
              <a:path extrusionOk="0" h="206273" w="271027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19" name="Google Shape;1019;p28"/>
          <p:cNvSpPr txBox="1"/>
          <p:nvPr>
            <p:ph idx="1" type="subTitle"/>
          </p:nvPr>
        </p:nvSpPr>
        <p:spPr>
          <a:xfrm>
            <a:off x="1168775" y="3178100"/>
            <a:ext cx="2764200" cy="103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" name="Google Shape;1020;p28"/>
          <p:cNvSpPr txBox="1"/>
          <p:nvPr>
            <p:ph type="title"/>
          </p:nvPr>
        </p:nvSpPr>
        <p:spPr>
          <a:xfrm>
            <a:off x="1168700" y="1874225"/>
            <a:ext cx="27642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9"/>
          <p:cNvSpPr/>
          <p:nvPr/>
        </p:nvSpPr>
        <p:spPr>
          <a:xfrm flipH="1">
            <a:off x="11250" y="25400"/>
            <a:ext cx="9175196" cy="5120425"/>
          </a:xfrm>
          <a:custGeom>
            <a:rect b="b" l="l" r="r" t="t"/>
            <a:pathLst>
              <a:path extrusionOk="0" h="204817" w="323241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23" name="Google Shape;1023;p2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29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25" name="Google Shape;1025;p29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7" name="Google Shape;1027;p29"/>
          <p:cNvSpPr txBox="1"/>
          <p:nvPr>
            <p:ph idx="1" type="subTitle"/>
          </p:nvPr>
        </p:nvSpPr>
        <p:spPr>
          <a:xfrm>
            <a:off x="3532050" y="3183359"/>
            <a:ext cx="2613300" cy="103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29"/>
          <p:cNvSpPr txBox="1"/>
          <p:nvPr>
            <p:ph type="title"/>
          </p:nvPr>
        </p:nvSpPr>
        <p:spPr>
          <a:xfrm>
            <a:off x="3532050" y="1876050"/>
            <a:ext cx="3217800" cy="13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2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0"/>
          <p:cNvSpPr/>
          <p:nvPr/>
        </p:nvSpPr>
        <p:spPr>
          <a:xfrm flipH="1">
            <a:off x="11250" y="25400"/>
            <a:ext cx="9175196" cy="5120425"/>
          </a:xfrm>
          <a:custGeom>
            <a:rect b="b" l="l" r="r" t="t"/>
            <a:pathLst>
              <a:path extrusionOk="0" h="204817" w="323241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31" name="Google Shape;1031;p30"/>
          <p:cNvSpPr/>
          <p:nvPr/>
        </p:nvSpPr>
        <p:spPr>
          <a:xfrm>
            <a:off x="2000" y="0"/>
            <a:ext cx="9146100" cy="45357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0"/>
          <p:cNvSpPr/>
          <p:nvPr/>
        </p:nvSpPr>
        <p:spPr>
          <a:xfrm>
            <a:off x="6100" y="0"/>
            <a:ext cx="9144000" cy="45357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0"/>
          <p:cNvSpPr/>
          <p:nvPr/>
        </p:nvSpPr>
        <p:spPr>
          <a:xfrm>
            <a:off x="0" y="4513625"/>
            <a:ext cx="9146100" cy="6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0"/>
          <p:cNvSpPr/>
          <p:nvPr/>
        </p:nvSpPr>
        <p:spPr>
          <a:xfrm>
            <a:off x="1298525" y="4666500"/>
            <a:ext cx="7034700" cy="331200"/>
          </a:xfrm>
          <a:prstGeom prst="trapezoid">
            <a:avLst>
              <a:gd fmla="val 230948" name="adj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30"/>
          <p:cNvGrpSpPr/>
          <p:nvPr/>
        </p:nvGrpSpPr>
        <p:grpSpPr>
          <a:xfrm flipH="1">
            <a:off x="7" y="4535681"/>
            <a:ext cx="9145718" cy="619572"/>
            <a:chOff x="11400" y="4480100"/>
            <a:chExt cx="9132932" cy="675283"/>
          </a:xfrm>
        </p:grpSpPr>
        <p:sp>
          <p:nvSpPr>
            <p:cNvPr id="1036" name="Google Shape;1036;p30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30"/>
          <p:cNvSpPr txBox="1"/>
          <p:nvPr>
            <p:ph idx="1" type="subTitle"/>
          </p:nvPr>
        </p:nvSpPr>
        <p:spPr>
          <a:xfrm>
            <a:off x="3706013" y="2581038"/>
            <a:ext cx="3302700" cy="759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4" name="Google Shape;1044;p30"/>
          <p:cNvSpPr txBox="1"/>
          <p:nvPr>
            <p:ph type="title"/>
          </p:nvPr>
        </p:nvSpPr>
        <p:spPr>
          <a:xfrm>
            <a:off x="3706011" y="1699388"/>
            <a:ext cx="33027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4"/>
          <p:cNvSpPr txBox="1"/>
          <p:nvPr>
            <p:ph idx="1" type="body"/>
          </p:nvPr>
        </p:nvSpPr>
        <p:spPr>
          <a:xfrm>
            <a:off x="1210875" y="1017725"/>
            <a:ext cx="6722100" cy="3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4"/>
          <p:cNvSpPr/>
          <p:nvPr/>
        </p:nvSpPr>
        <p:spPr>
          <a:xfrm>
            <a:off x="6374175" y="0"/>
            <a:ext cx="2769825" cy="5158400"/>
          </a:xfrm>
          <a:custGeom>
            <a:rect b="b" l="l" r="r" t="t"/>
            <a:pathLst>
              <a:path extrusionOk="0" h="206336" w="110793">
                <a:moveTo>
                  <a:pt x="73904" y="0"/>
                </a:moveTo>
                <a:lnTo>
                  <a:pt x="110793" y="0"/>
                </a:lnTo>
                <a:lnTo>
                  <a:pt x="110793" y="37130"/>
                </a:lnTo>
                <a:lnTo>
                  <a:pt x="93499" y="206125"/>
                </a:lnTo>
                <a:lnTo>
                  <a:pt x="0" y="20633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grpSp>
        <p:nvGrpSpPr>
          <p:cNvPr id="68" name="Google Shape;68;p4"/>
          <p:cNvGrpSpPr/>
          <p:nvPr/>
        </p:nvGrpSpPr>
        <p:grpSpPr>
          <a:xfrm>
            <a:off x="-1900" y="4679440"/>
            <a:ext cx="9146015" cy="446821"/>
            <a:chOff x="-24849" y="3699650"/>
            <a:chExt cx="9204000" cy="635863"/>
          </a:xfrm>
        </p:grpSpPr>
        <p:sp>
          <p:nvSpPr>
            <p:cNvPr id="69" name="Google Shape;69;p4"/>
            <p:cNvSpPr/>
            <p:nvPr/>
          </p:nvSpPr>
          <p:spPr>
            <a:xfrm>
              <a:off x="-24849" y="3707313"/>
              <a:ext cx="9204000" cy="628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1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1"/>
          <p:cNvSpPr/>
          <p:nvPr/>
        </p:nvSpPr>
        <p:spPr>
          <a:xfrm flipH="1">
            <a:off x="11250" y="25400"/>
            <a:ext cx="9175196" cy="5120425"/>
          </a:xfrm>
          <a:custGeom>
            <a:rect b="b" l="l" r="r" t="t"/>
            <a:pathLst>
              <a:path extrusionOk="0" h="204817" w="323241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48" name="Google Shape;104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9" name="Google Shape;1049;p31"/>
          <p:cNvSpPr txBox="1"/>
          <p:nvPr>
            <p:ph idx="1" type="body"/>
          </p:nvPr>
        </p:nvSpPr>
        <p:spPr>
          <a:xfrm>
            <a:off x="720000" y="1152475"/>
            <a:ext cx="7704000" cy="1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50" name="Google Shape;1050;p31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051" name="Google Shape;1051;p31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2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5" name="Google Shape;1055;p32"/>
          <p:cNvGrpSpPr/>
          <p:nvPr/>
        </p:nvGrpSpPr>
        <p:grpSpPr>
          <a:xfrm>
            <a:off x="-1900" y="4286640"/>
            <a:ext cx="9146015" cy="856846"/>
            <a:chOff x="-24849" y="3699650"/>
            <a:chExt cx="9204000" cy="1219363"/>
          </a:xfrm>
        </p:grpSpPr>
        <p:sp>
          <p:nvSpPr>
            <p:cNvPr id="1056" name="Google Shape;1056;p32"/>
            <p:cNvSpPr/>
            <p:nvPr/>
          </p:nvSpPr>
          <p:spPr>
            <a:xfrm>
              <a:off x="-24849" y="3707313"/>
              <a:ext cx="9204000" cy="121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32"/>
          <p:cNvSpPr/>
          <p:nvPr/>
        </p:nvSpPr>
        <p:spPr>
          <a:xfrm>
            <a:off x="5400" y="25400"/>
            <a:ext cx="9143741" cy="4268873"/>
          </a:xfrm>
          <a:custGeom>
            <a:rect b="b" l="l" r="r" t="t"/>
            <a:pathLst>
              <a:path extrusionOk="0" h="189433" w="347803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059" name="Google Shape;1059;p32"/>
          <p:cNvSpPr txBox="1"/>
          <p:nvPr>
            <p:ph type="title"/>
          </p:nvPr>
        </p:nvSpPr>
        <p:spPr>
          <a:xfrm>
            <a:off x="791300" y="2617300"/>
            <a:ext cx="4929000" cy="11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0" name="Google Shape;1060;p32"/>
          <p:cNvSpPr txBox="1"/>
          <p:nvPr>
            <p:ph idx="1" type="subTitle"/>
          </p:nvPr>
        </p:nvSpPr>
        <p:spPr>
          <a:xfrm>
            <a:off x="791300" y="3805250"/>
            <a:ext cx="4929000" cy="708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_1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3"/>
          <p:cNvSpPr/>
          <p:nvPr/>
        </p:nvSpPr>
        <p:spPr>
          <a:xfrm>
            <a:off x="1191225" y="231625"/>
            <a:ext cx="7953000" cy="3591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3" name="Google Shape;1063;p33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064" name="Google Shape;1064;p33"/>
            <p:cNvSpPr/>
            <p:nvPr/>
          </p:nvSpPr>
          <p:spPr>
            <a:xfrm>
              <a:off x="702075" y="2559900"/>
              <a:ext cx="172125" cy="984225"/>
            </a:xfrm>
            <a:custGeom>
              <a:rect b="b" l="l" r="r" t="t"/>
              <a:pathLst>
                <a:path extrusionOk="0" h="39369" w="6885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5" name="Google Shape;1065;p33"/>
            <p:cNvSpPr/>
            <p:nvPr/>
          </p:nvSpPr>
          <p:spPr>
            <a:xfrm>
              <a:off x="205875" y="2444675"/>
              <a:ext cx="326975" cy="1384125"/>
            </a:xfrm>
            <a:custGeom>
              <a:rect b="b" l="l" r="r" t="t"/>
              <a:pathLst>
                <a:path extrusionOk="0" h="55365" w="13079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6" name="Google Shape;1066;p33"/>
            <p:cNvSpPr/>
            <p:nvPr/>
          </p:nvSpPr>
          <p:spPr>
            <a:xfrm>
              <a:off x="205875" y="704500"/>
              <a:ext cx="328325" cy="1557975"/>
            </a:xfrm>
            <a:custGeom>
              <a:rect b="b" l="l" r="r" t="t"/>
              <a:pathLst>
                <a:path extrusionOk="0" h="62319" w="13133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7" name="Google Shape;1067;p33"/>
            <p:cNvSpPr/>
            <p:nvPr/>
          </p:nvSpPr>
          <p:spPr>
            <a:xfrm>
              <a:off x="705850" y="969700"/>
              <a:ext cx="166350" cy="1395150"/>
            </a:xfrm>
            <a:custGeom>
              <a:rect b="b" l="l" r="r" t="t"/>
              <a:pathLst>
                <a:path extrusionOk="0" h="55806" w="6654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068" name="Google Shape;1068;p33"/>
            <p:cNvSpPr/>
            <p:nvPr/>
          </p:nvSpPr>
          <p:spPr>
            <a:xfrm>
              <a:off x="204284" y="2386009"/>
              <a:ext cx="408766" cy="41651"/>
            </a:xfrm>
            <a:custGeom>
              <a:rect b="b" l="l" r="r" t="t"/>
              <a:pathLst>
                <a:path extrusionOk="0" h="409" w="4014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204284" y="2350265"/>
              <a:ext cx="408766" cy="42058"/>
            </a:xfrm>
            <a:custGeom>
              <a:rect b="b" l="l" r="r" t="t"/>
              <a:pathLst>
                <a:path extrusionOk="0" h="413" w="4014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204284" y="2314928"/>
              <a:ext cx="408766" cy="41752"/>
            </a:xfrm>
            <a:custGeom>
              <a:rect b="b" l="l" r="r" t="t"/>
              <a:pathLst>
                <a:path extrusionOk="0" h="410" w="4014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204284" y="2279183"/>
              <a:ext cx="408766" cy="42160"/>
            </a:xfrm>
            <a:custGeom>
              <a:rect b="b" l="l" r="r" t="t"/>
              <a:pathLst>
                <a:path extrusionOk="0" h="414" w="4014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201025" y="652447"/>
              <a:ext cx="415283" cy="3216458"/>
            </a:xfrm>
            <a:custGeom>
              <a:rect b="b" l="l" r="r" t="t"/>
              <a:pathLst>
                <a:path extrusionOk="0" h="31585" w="4078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701653" y="3615175"/>
              <a:ext cx="234933" cy="20774"/>
            </a:xfrm>
            <a:custGeom>
              <a:rect b="b" l="l" r="r" t="t"/>
              <a:pathLst>
                <a:path extrusionOk="0" h="204" w="2307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701653" y="250566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701653" y="2475829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701653" y="244558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701653" y="241584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701653" y="2385602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701653" y="235576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698293" y="920786"/>
              <a:ext cx="241654" cy="2718383"/>
            </a:xfrm>
            <a:custGeom>
              <a:rect b="b" l="l" r="r" t="t"/>
              <a:pathLst>
                <a:path extrusionOk="0" h="26694" w="2373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870295" y="1047471"/>
              <a:ext cx="69655" cy="2490069"/>
            </a:xfrm>
            <a:custGeom>
              <a:rect b="b" l="l" r="r" t="t"/>
              <a:pathLst>
                <a:path extrusionOk="0" h="24452" w="684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201025" y="3531975"/>
              <a:ext cx="740340" cy="336972"/>
            </a:xfrm>
            <a:custGeom>
              <a:rect b="b" l="l" r="r" t="t"/>
              <a:pathLst>
                <a:path extrusionOk="0" h="3309" w="727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527920" y="871803"/>
              <a:ext cx="88393" cy="2809322"/>
            </a:xfrm>
            <a:custGeom>
              <a:rect b="b" l="l" r="r" t="t"/>
              <a:pathLst>
                <a:path extrusionOk="0" h="27587" w="868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207237" y="2200056"/>
              <a:ext cx="405812" cy="317827"/>
            </a:xfrm>
            <a:custGeom>
              <a:rect b="b" l="l" r="r" t="t"/>
              <a:pathLst>
                <a:path extrusionOk="0" h="3121" w="3985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203877" y="2196492"/>
              <a:ext cx="412839" cy="324650"/>
            </a:xfrm>
            <a:custGeom>
              <a:rect b="b" l="l" r="r" t="t"/>
              <a:pathLst>
                <a:path extrusionOk="0" h="3188" w="4054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203877" y="2161256"/>
              <a:ext cx="412432" cy="339722"/>
            </a:xfrm>
            <a:custGeom>
              <a:rect b="b" l="l" r="r" t="t"/>
              <a:pathLst>
                <a:path extrusionOk="0" h="3336" w="405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701653" y="2456684"/>
              <a:ext cx="233100" cy="140329"/>
            </a:xfrm>
            <a:custGeom>
              <a:rect b="b" l="l" r="r" t="t"/>
              <a:pathLst>
                <a:path extrusionOk="0" h="1378" w="2289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698293" y="2453221"/>
              <a:ext cx="240127" cy="147457"/>
            </a:xfrm>
            <a:custGeom>
              <a:rect b="b" l="l" r="r" t="t"/>
              <a:pathLst>
                <a:path extrusionOk="0" h="1448" w="2358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698293" y="2307290"/>
              <a:ext cx="240942" cy="273936"/>
            </a:xfrm>
            <a:custGeom>
              <a:rect b="b" l="l" r="r" t="t"/>
              <a:pathLst>
                <a:path extrusionOk="0" h="2690" w="2366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204284" y="656113"/>
              <a:ext cx="408766" cy="220575"/>
            </a:xfrm>
            <a:custGeom>
              <a:rect b="b" l="l" r="r" t="t"/>
              <a:pathLst>
                <a:path extrusionOk="0" h="2166" w="4014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201025" y="652651"/>
              <a:ext cx="416811" cy="227398"/>
            </a:xfrm>
            <a:custGeom>
              <a:rect b="b" l="l" r="r" t="t"/>
              <a:pathLst>
                <a:path extrusionOk="0" h="2233" w="4093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701653" y="924452"/>
              <a:ext cx="233813" cy="130043"/>
            </a:xfrm>
            <a:custGeom>
              <a:rect b="b" l="l" r="r" t="t"/>
              <a:pathLst>
                <a:path extrusionOk="0" h="1277" w="2296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698293" y="920888"/>
              <a:ext cx="240942" cy="136968"/>
            </a:xfrm>
            <a:custGeom>
              <a:rect b="b" l="l" r="r" t="t"/>
              <a:pathLst>
                <a:path extrusionOk="0" h="1345" w="2366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201025" y="3531975"/>
              <a:ext cx="1189433" cy="391454"/>
            </a:xfrm>
            <a:custGeom>
              <a:rect b="b" l="l" r="r" t="t"/>
              <a:pathLst>
                <a:path extrusionOk="0" h="3844" w="1168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200618" y="3531975"/>
              <a:ext cx="1189840" cy="336972"/>
            </a:xfrm>
            <a:custGeom>
              <a:rect b="b" l="l" r="r" t="t"/>
              <a:pathLst>
                <a:path extrusionOk="0" h="3309" w="11684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33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111" name="Google Shape;1111;p33"/>
            <p:cNvSpPr/>
            <p:nvPr/>
          </p:nvSpPr>
          <p:spPr>
            <a:xfrm>
              <a:off x="-4" y="-19423"/>
              <a:ext cx="1188720" cy="4638584"/>
            </a:xfrm>
            <a:custGeom>
              <a:rect b="b" l="l" r="r" t="t"/>
              <a:pathLst>
                <a:path extrusionOk="0" h="45550" w="11673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 flipH="1" rot="-2878260">
              <a:off x="1065330" y="-48408"/>
              <a:ext cx="3761" cy="333826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 flipH="1" rot="-7427376">
              <a:off x="529345" y="3471442"/>
              <a:ext cx="4090" cy="158789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33"/>
          <p:cNvSpPr/>
          <p:nvPr/>
        </p:nvSpPr>
        <p:spPr>
          <a:xfrm>
            <a:off x="-50" y="3822625"/>
            <a:ext cx="9144450" cy="1306875"/>
          </a:xfrm>
          <a:custGeom>
            <a:rect b="b" l="l" r="r" t="t"/>
            <a:pathLst>
              <a:path extrusionOk="0" h="52275" w="365778">
                <a:moveTo>
                  <a:pt x="0" y="32019"/>
                </a:moveTo>
                <a:lnTo>
                  <a:pt x="47703" y="0"/>
                </a:lnTo>
                <a:lnTo>
                  <a:pt x="365778" y="161"/>
                </a:lnTo>
                <a:lnTo>
                  <a:pt x="365369" y="52275"/>
                </a:lnTo>
                <a:lnTo>
                  <a:pt x="208" y="52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18" name="Google Shape;1118;p33"/>
          <p:cNvSpPr/>
          <p:nvPr/>
        </p:nvSpPr>
        <p:spPr>
          <a:xfrm>
            <a:off x="1451375" y="1285250"/>
            <a:ext cx="7239825" cy="2538000"/>
          </a:xfrm>
          <a:custGeom>
            <a:rect b="b" l="l" r="r" t="t"/>
            <a:pathLst>
              <a:path extrusionOk="0" h="101520" w="289593">
                <a:moveTo>
                  <a:pt x="0" y="0"/>
                </a:moveTo>
                <a:lnTo>
                  <a:pt x="675" y="54699"/>
                </a:lnTo>
                <a:lnTo>
                  <a:pt x="63928" y="101520"/>
                </a:lnTo>
                <a:lnTo>
                  <a:pt x="223037" y="101443"/>
                </a:lnTo>
                <a:lnTo>
                  <a:pt x="289593" y="101500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sp>
        <p:nvSpPr>
          <p:cNvPr id="1119" name="Google Shape;1119;p33"/>
          <p:cNvSpPr txBox="1"/>
          <p:nvPr>
            <p:ph type="title"/>
          </p:nvPr>
        </p:nvSpPr>
        <p:spPr>
          <a:xfrm>
            <a:off x="2756100" y="1202350"/>
            <a:ext cx="3761700" cy="12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0" name="Google Shape;1120;p33"/>
          <p:cNvSpPr txBox="1"/>
          <p:nvPr>
            <p:ph idx="1" type="subTitle"/>
          </p:nvPr>
        </p:nvSpPr>
        <p:spPr>
          <a:xfrm>
            <a:off x="2756150" y="2479450"/>
            <a:ext cx="3761700" cy="6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4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4"/>
          <p:cNvSpPr/>
          <p:nvPr/>
        </p:nvSpPr>
        <p:spPr>
          <a:xfrm>
            <a:off x="0" y="4275041"/>
            <a:ext cx="6523950" cy="77742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1124" name="Google Shape;1124;p34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1125" name="Google Shape;1125;p34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34"/>
          <p:cNvSpPr/>
          <p:nvPr/>
        </p:nvSpPr>
        <p:spPr>
          <a:xfrm flipH="1">
            <a:off x="-197300" y="321200"/>
            <a:ext cx="7941000" cy="3922800"/>
          </a:xfrm>
          <a:prstGeom prst="rtTriangle">
            <a:avLst/>
          </a:prstGeom>
          <a:gradFill>
            <a:gsLst>
              <a:gs pos="0">
                <a:srgbClr val="F5A65A">
                  <a:alpha val="80392"/>
                </a:srgbClr>
              </a:gs>
              <a:gs pos="100000">
                <a:srgbClr val="F59A93">
                  <a:alpha val="66666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4"/>
          <p:cNvSpPr txBox="1"/>
          <p:nvPr>
            <p:ph type="title"/>
          </p:nvPr>
        </p:nvSpPr>
        <p:spPr>
          <a:xfrm>
            <a:off x="795273" y="1377700"/>
            <a:ext cx="3761700" cy="12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4" name="Google Shape;1134;p34"/>
          <p:cNvSpPr txBox="1"/>
          <p:nvPr>
            <p:ph idx="1" type="subTitle"/>
          </p:nvPr>
        </p:nvSpPr>
        <p:spPr>
          <a:xfrm>
            <a:off x="795273" y="2654800"/>
            <a:ext cx="3761700" cy="6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5" name="Google Shape;1135;p34"/>
          <p:cNvSpPr/>
          <p:nvPr/>
        </p:nvSpPr>
        <p:spPr>
          <a:xfrm>
            <a:off x="7743700" y="-33400"/>
            <a:ext cx="1465105" cy="5243362"/>
          </a:xfrm>
          <a:custGeom>
            <a:rect b="b" l="l" r="r" t="t"/>
            <a:pathLst>
              <a:path extrusionOk="0" h="206026" w="57309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136" name="Google Shape;1136;p34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1137" name="Google Shape;1137;p34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34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1140" name="Google Shape;1140;p34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1141" name="Google Shape;1141;p34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rect b="b" l="l" r="r" t="t"/>
                <a:pathLst>
                  <a:path extrusionOk="0" h="2169" w="9279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4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rect b="b" l="l" r="r" t="t"/>
                <a:pathLst>
                  <a:path extrusionOk="0" h="2691" w="11511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4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rect b="b" l="l" r="r" t="t"/>
                <a:pathLst>
                  <a:path extrusionOk="0" h="2253" w="6821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4" name="Google Shape;1144;p34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1145" name="Google Shape;1145;p34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rect b="b" l="l" r="r" t="t"/>
                <a:pathLst>
                  <a:path extrusionOk="0" h="10284" w="1227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4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rect b="b" l="l" r="r" t="t"/>
                <a:pathLst>
                  <a:path extrusionOk="0" h="7629" w="3702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4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rect b="b" l="l" r="r" t="t"/>
                <a:pathLst>
                  <a:path extrusionOk="0" h="10324" w="3702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4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rect b="b" l="l" r="r" t="t"/>
                <a:pathLst>
                  <a:path extrusionOk="0" h="8637" w="2261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4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rect b="b" l="l" r="r" t="t"/>
                <a:pathLst>
                  <a:path extrusionOk="0" h="12199" w="3702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4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4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4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4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4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4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4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4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4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4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4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4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4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4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4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4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4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4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4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4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4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4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4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4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4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4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4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4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34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34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34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34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34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4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34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34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34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34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4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4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4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4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4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4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4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4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4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4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4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4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4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4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4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4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4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rect b="b" l="l" r="r" t="t"/>
                <a:pathLst>
                  <a:path extrusionOk="0" h="7629" w="55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4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rect b="b" l="l" r="r" t="t"/>
                <a:pathLst>
                  <a:path extrusionOk="0" h="8639" w="55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6" name="Google Shape;1206;p34"/>
            <p:cNvSpPr/>
            <p:nvPr/>
          </p:nvSpPr>
          <p:spPr>
            <a:xfrm>
              <a:off x="3320484" y="1011280"/>
              <a:ext cx="982916" cy="2363553"/>
            </a:xfrm>
            <a:custGeom>
              <a:rect b="b" l="l" r="r" t="t"/>
              <a:pathLst>
                <a:path extrusionOk="0" h="65709" w="27326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286385" y="2007508"/>
              <a:ext cx="76544" cy="1158414"/>
            </a:xfrm>
            <a:custGeom>
              <a:rect b="b" l="l" r="r" t="t"/>
              <a:pathLst>
                <a:path extrusionOk="0" h="32205" w="2128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320484" y="1635038"/>
              <a:ext cx="377901" cy="1526243"/>
            </a:xfrm>
            <a:custGeom>
              <a:rect b="b" l="l" r="r" t="t"/>
              <a:pathLst>
                <a:path extrusionOk="0" h="42431" w="10506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806294" y="1011280"/>
              <a:ext cx="497105" cy="584009"/>
            </a:xfrm>
            <a:custGeom>
              <a:rect b="b" l="l" r="r" t="t"/>
              <a:pathLst>
                <a:path extrusionOk="0" h="16236" w="1382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fill="none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fill="none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320448" y="2503392"/>
              <a:ext cx="377793" cy="142297"/>
            </a:xfrm>
            <a:custGeom>
              <a:rect b="b" l="l" r="r" t="t"/>
              <a:pathLst>
                <a:path extrusionOk="0" h="3956" w="10503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287608" y="3190565"/>
              <a:ext cx="883171" cy="326572"/>
            </a:xfrm>
            <a:custGeom>
              <a:rect b="b" l="l" r="r" t="t"/>
              <a:pathLst>
                <a:path extrusionOk="0" h="9079" w="24553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806474" y="2403539"/>
              <a:ext cx="493365" cy="183591"/>
            </a:xfrm>
            <a:custGeom>
              <a:rect b="b" l="l" r="r" t="t"/>
              <a:pathLst>
                <a:path extrusionOk="0" h="5104" w="13716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3732843" y="1596586"/>
              <a:ext cx="34675" cy="1663001"/>
            </a:xfrm>
            <a:custGeom>
              <a:rect b="b" l="l" r="r" t="t"/>
              <a:pathLst>
                <a:path extrusionOk="0" fill="none" h="46233" w="964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3193906" y="3160890"/>
              <a:ext cx="992952" cy="237150"/>
            </a:xfrm>
            <a:custGeom>
              <a:rect b="b" l="l" r="r" t="t"/>
              <a:pathLst>
                <a:path extrusionOk="0" h="6593" w="27605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fill="none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3320448" y="2601699"/>
              <a:ext cx="377793" cy="46545"/>
            </a:xfrm>
            <a:custGeom>
              <a:rect b="b" l="l" r="r" t="t"/>
              <a:pathLst>
                <a:path extrusionOk="0" h="1294" w="10503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3806510" y="2534579"/>
              <a:ext cx="514047" cy="56833"/>
            </a:xfrm>
            <a:custGeom>
              <a:rect b="b" l="l" r="r" t="t"/>
              <a:pathLst>
                <a:path extrusionOk="0" h="1580" w="14291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_1_1_1_1_1_1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5"/>
          <p:cNvSpPr/>
          <p:nvPr/>
        </p:nvSpPr>
        <p:spPr>
          <a:xfrm flipH="1">
            <a:off x="-658375" y="75"/>
            <a:ext cx="98043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5"/>
          <p:cNvSpPr/>
          <p:nvPr/>
        </p:nvSpPr>
        <p:spPr>
          <a:xfrm flipH="1">
            <a:off x="-658976" y="4532650"/>
            <a:ext cx="10279851" cy="619580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34" name="Google Shape;1234;p35"/>
          <p:cNvSpPr/>
          <p:nvPr/>
        </p:nvSpPr>
        <p:spPr>
          <a:xfrm flipH="1">
            <a:off x="1961784" y="4642200"/>
            <a:ext cx="7182217" cy="436933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235" name="Google Shape;1235;p35"/>
          <p:cNvSpPr/>
          <p:nvPr/>
        </p:nvSpPr>
        <p:spPr>
          <a:xfrm>
            <a:off x="629775" y="0"/>
            <a:ext cx="8565392" cy="4532655"/>
          </a:xfrm>
          <a:custGeom>
            <a:rect b="b" l="l" r="r" t="t"/>
            <a:pathLst>
              <a:path extrusionOk="0" h="26396" w="41699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6" name="Google Shape;1236;p35"/>
          <p:cNvGrpSpPr/>
          <p:nvPr/>
        </p:nvGrpSpPr>
        <p:grpSpPr>
          <a:xfrm flipH="1">
            <a:off x="-658477" y="4535706"/>
            <a:ext cx="9804203" cy="619572"/>
            <a:chOff x="11400" y="4480100"/>
            <a:chExt cx="9132932" cy="675283"/>
          </a:xfrm>
        </p:grpSpPr>
        <p:sp>
          <p:nvSpPr>
            <p:cNvPr id="1237" name="Google Shape;1237;p35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35"/>
          <p:cNvSpPr/>
          <p:nvPr/>
        </p:nvSpPr>
        <p:spPr>
          <a:xfrm>
            <a:off x="-651104" y="0"/>
            <a:ext cx="438675" cy="5155386"/>
          </a:xfrm>
          <a:custGeom>
            <a:rect b="b" l="l" r="r" t="t"/>
            <a:pathLst>
              <a:path extrusionOk="0" h="33059" w="2113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5" name="Google Shape;1245;p35"/>
          <p:cNvGrpSpPr/>
          <p:nvPr/>
        </p:nvGrpSpPr>
        <p:grpSpPr>
          <a:xfrm>
            <a:off x="-212429" y="-54935"/>
            <a:ext cx="849825" cy="4900137"/>
            <a:chOff x="1395100" y="-54933"/>
            <a:chExt cx="849825" cy="4580851"/>
          </a:xfrm>
        </p:grpSpPr>
        <p:sp>
          <p:nvSpPr>
            <p:cNvPr id="1246" name="Google Shape;1246;p35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35"/>
          <p:cNvSpPr txBox="1"/>
          <p:nvPr>
            <p:ph type="title"/>
          </p:nvPr>
        </p:nvSpPr>
        <p:spPr>
          <a:xfrm>
            <a:off x="801066" y="1539475"/>
            <a:ext cx="4952700" cy="13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9" name="Google Shape;1249;p35"/>
          <p:cNvSpPr txBox="1"/>
          <p:nvPr>
            <p:ph idx="1" type="subTitle"/>
          </p:nvPr>
        </p:nvSpPr>
        <p:spPr>
          <a:xfrm>
            <a:off x="799188" y="2938025"/>
            <a:ext cx="4952700" cy="61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_1_1_1_1_1_1_1_1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6"/>
          <p:cNvSpPr/>
          <p:nvPr/>
        </p:nvSpPr>
        <p:spPr>
          <a:xfrm>
            <a:off x="45791" y="75"/>
            <a:ext cx="91173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6"/>
          <p:cNvSpPr/>
          <p:nvPr/>
        </p:nvSpPr>
        <p:spPr>
          <a:xfrm>
            <a:off x="-457800" y="4532650"/>
            <a:ext cx="9621355" cy="619580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3" name="Google Shape;1253;p36"/>
          <p:cNvSpPr/>
          <p:nvPr/>
        </p:nvSpPr>
        <p:spPr>
          <a:xfrm>
            <a:off x="-11467" y="4642200"/>
            <a:ext cx="6722278" cy="436933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254" name="Google Shape;1254;p36"/>
          <p:cNvSpPr/>
          <p:nvPr/>
        </p:nvSpPr>
        <p:spPr>
          <a:xfrm flipH="1">
            <a:off x="-49" y="0"/>
            <a:ext cx="7965239" cy="4532655"/>
          </a:xfrm>
          <a:custGeom>
            <a:rect b="b" l="l" r="r" t="t"/>
            <a:pathLst>
              <a:path extrusionOk="0" h="26396" w="41699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36"/>
          <p:cNvGrpSpPr/>
          <p:nvPr/>
        </p:nvGrpSpPr>
        <p:grpSpPr>
          <a:xfrm>
            <a:off x="-13083" y="4535720"/>
            <a:ext cx="9175857" cy="619572"/>
            <a:chOff x="11400" y="4480100"/>
            <a:chExt cx="9132932" cy="675283"/>
          </a:xfrm>
        </p:grpSpPr>
        <p:sp>
          <p:nvSpPr>
            <p:cNvPr id="1256" name="Google Shape;1256;p36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6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36"/>
          <p:cNvSpPr/>
          <p:nvPr/>
        </p:nvSpPr>
        <p:spPr>
          <a:xfrm flipH="1">
            <a:off x="8717128" y="0"/>
            <a:ext cx="438675" cy="5155386"/>
          </a:xfrm>
          <a:custGeom>
            <a:rect b="b" l="l" r="r" t="t"/>
            <a:pathLst>
              <a:path extrusionOk="0" h="33059" w="2113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4" name="Google Shape;1264;p36"/>
          <p:cNvGrpSpPr/>
          <p:nvPr/>
        </p:nvGrpSpPr>
        <p:grpSpPr>
          <a:xfrm flipH="1">
            <a:off x="7867303" y="-54935"/>
            <a:ext cx="849825" cy="4900137"/>
            <a:chOff x="1395100" y="-54933"/>
            <a:chExt cx="849825" cy="4580851"/>
          </a:xfrm>
        </p:grpSpPr>
        <p:sp>
          <p:nvSpPr>
            <p:cNvPr id="1265" name="Google Shape;1265;p36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36"/>
          <p:cNvSpPr txBox="1"/>
          <p:nvPr>
            <p:ph type="title"/>
          </p:nvPr>
        </p:nvSpPr>
        <p:spPr>
          <a:xfrm>
            <a:off x="3572749" y="1324325"/>
            <a:ext cx="26232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8" name="Google Shape;1268;p36"/>
          <p:cNvSpPr txBox="1"/>
          <p:nvPr>
            <p:ph idx="1" type="subTitle"/>
          </p:nvPr>
        </p:nvSpPr>
        <p:spPr>
          <a:xfrm>
            <a:off x="3571750" y="2531155"/>
            <a:ext cx="2623200" cy="8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1_1_1_1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/>
          <p:cNvSpPr/>
          <p:nvPr/>
        </p:nvSpPr>
        <p:spPr>
          <a:xfrm>
            <a:off x="2000" y="0"/>
            <a:ext cx="9146100" cy="4480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7"/>
          <p:cNvSpPr/>
          <p:nvPr/>
        </p:nvSpPr>
        <p:spPr>
          <a:xfrm>
            <a:off x="6100" y="0"/>
            <a:ext cx="9144000" cy="4480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3" name="Google Shape;1273;p37"/>
          <p:cNvSpPr txBox="1"/>
          <p:nvPr>
            <p:ph idx="1" type="body"/>
          </p:nvPr>
        </p:nvSpPr>
        <p:spPr>
          <a:xfrm>
            <a:off x="1210875" y="1017725"/>
            <a:ext cx="6722100" cy="3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/>
            </a:lvl9pPr>
          </a:lstStyle>
          <a:p/>
        </p:txBody>
      </p:sp>
      <p:grpSp>
        <p:nvGrpSpPr>
          <p:cNvPr id="1274" name="Google Shape;1274;p37"/>
          <p:cNvGrpSpPr/>
          <p:nvPr/>
        </p:nvGrpSpPr>
        <p:grpSpPr>
          <a:xfrm>
            <a:off x="11400" y="4480100"/>
            <a:ext cx="9132932" cy="675283"/>
            <a:chOff x="11400" y="4480100"/>
            <a:chExt cx="9132932" cy="675283"/>
          </a:xfrm>
        </p:grpSpPr>
        <p:sp>
          <p:nvSpPr>
            <p:cNvPr id="1275" name="Google Shape;1275;p37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SECTION_TITLE_AND_DESCRIPTION_1_1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8"/>
          <p:cNvSpPr/>
          <p:nvPr/>
        </p:nvSpPr>
        <p:spPr>
          <a:xfrm flipH="1">
            <a:off x="-105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8"/>
          <p:cNvSpPr/>
          <p:nvPr/>
        </p:nvSpPr>
        <p:spPr>
          <a:xfrm flipH="1">
            <a:off x="2620050" y="4275041"/>
            <a:ext cx="6523950" cy="77742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grpSp>
        <p:nvGrpSpPr>
          <p:cNvPr id="1285" name="Google Shape;1285;p38"/>
          <p:cNvGrpSpPr/>
          <p:nvPr/>
        </p:nvGrpSpPr>
        <p:grpSpPr>
          <a:xfrm flipH="1">
            <a:off x="-332" y="4244043"/>
            <a:ext cx="9132932" cy="911497"/>
            <a:chOff x="11400" y="4480100"/>
            <a:chExt cx="9132932" cy="675283"/>
          </a:xfrm>
        </p:grpSpPr>
        <p:sp>
          <p:nvSpPr>
            <p:cNvPr id="1286" name="Google Shape;1286;p38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38"/>
          <p:cNvSpPr/>
          <p:nvPr/>
        </p:nvSpPr>
        <p:spPr>
          <a:xfrm flipH="1">
            <a:off x="-257" y="-3575"/>
            <a:ext cx="1469833" cy="5202157"/>
          </a:xfrm>
          <a:custGeom>
            <a:rect b="b" l="l" r="r" t="t"/>
            <a:pathLst>
              <a:path extrusionOk="0" h="206026" w="57309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4" name="Google Shape;1294;p38"/>
          <p:cNvSpPr txBox="1"/>
          <p:nvPr>
            <p:ph type="title"/>
          </p:nvPr>
        </p:nvSpPr>
        <p:spPr>
          <a:xfrm>
            <a:off x="4380251" y="539500"/>
            <a:ext cx="396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5" name="Google Shape;1295;p38"/>
          <p:cNvSpPr txBox="1"/>
          <p:nvPr>
            <p:ph idx="1" type="subTitle"/>
          </p:nvPr>
        </p:nvSpPr>
        <p:spPr>
          <a:xfrm>
            <a:off x="4380251" y="1381300"/>
            <a:ext cx="3964200" cy="11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96" name="Google Shape;1296;p38"/>
          <p:cNvGrpSpPr/>
          <p:nvPr/>
        </p:nvGrpSpPr>
        <p:grpSpPr>
          <a:xfrm>
            <a:off x="1395100" y="-54925"/>
            <a:ext cx="849825" cy="4607878"/>
            <a:chOff x="1395100" y="-54933"/>
            <a:chExt cx="849825" cy="4580851"/>
          </a:xfrm>
        </p:grpSpPr>
        <p:sp>
          <p:nvSpPr>
            <p:cNvPr id="1297" name="Google Shape;1297;p38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38"/>
          <p:cNvGrpSpPr/>
          <p:nvPr/>
        </p:nvGrpSpPr>
        <p:grpSpPr>
          <a:xfrm flipH="1">
            <a:off x="-475008" y="-426131"/>
            <a:ext cx="2032256" cy="4519063"/>
            <a:chOff x="3193654" y="1011280"/>
            <a:chExt cx="1126902" cy="2505857"/>
          </a:xfrm>
        </p:grpSpPr>
        <p:grpSp>
          <p:nvGrpSpPr>
            <p:cNvPr id="1300" name="Google Shape;1300;p38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1301" name="Google Shape;1301;p38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rect b="b" l="l" r="r" t="t"/>
                <a:pathLst>
                  <a:path extrusionOk="0" h="2169" w="9279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rect b="b" l="l" r="r" t="t"/>
                <a:pathLst>
                  <a:path extrusionOk="0" h="2691" w="11511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rect b="b" l="l" r="r" t="t"/>
                <a:pathLst>
                  <a:path extrusionOk="0" h="2253" w="6821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4" name="Google Shape;1304;p38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1305" name="Google Shape;1305;p38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rect b="b" l="l" r="r" t="t"/>
                <a:pathLst>
                  <a:path extrusionOk="0" h="10284" w="1227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rect b="b" l="l" r="r" t="t"/>
                <a:pathLst>
                  <a:path extrusionOk="0" h="7629" w="3702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rect b="b" l="l" r="r" t="t"/>
                <a:pathLst>
                  <a:path extrusionOk="0" h="10324" w="3702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rect b="b" l="l" r="r" t="t"/>
                <a:pathLst>
                  <a:path extrusionOk="0" h="8637" w="2261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rect b="b" l="l" r="r" t="t"/>
                <a:pathLst>
                  <a:path extrusionOk="0" h="12199" w="3702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rect b="b" l="l" r="r" t="t"/>
                <a:pathLst>
                  <a:path extrusionOk="0" h="7629" w="55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rect b="b" l="l" r="r" t="t"/>
                <a:pathLst>
                  <a:path extrusionOk="0" h="8639" w="55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6" name="Google Shape;1366;p38"/>
            <p:cNvSpPr/>
            <p:nvPr/>
          </p:nvSpPr>
          <p:spPr>
            <a:xfrm>
              <a:off x="3320484" y="1011280"/>
              <a:ext cx="982916" cy="2363553"/>
            </a:xfrm>
            <a:custGeom>
              <a:rect b="b" l="l" r="r" t="t"/>
              <a:pathLst>
                <a:path extrusionOk="0" h="65709" w="27326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3286385" y="2007508"/>
              <a:ext cx="76544" cy="1158414"/>
            </a:xfrm>
            <a:custGeom>
              <a:rect b="b" l="l" r="r" t="t"/>
              <a:pathLst>
                <a:path extrusionOk="0" h="32205" w="2128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8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8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8"/>
            <p:cNvSpPr/>
            <p:nvPr/>
          </p:nvSpPr>
          <p:spPr>
            <a:xfrm>
              <a:off x="3320484" y="1635038"/>
              <a:ext cx="377901" cy="1526243"/>
            </a:xfrm>
            <a:custGeom>
              <a:rect b="b" l="l" r="r" t="t"/>
              <a:pathLst>
                <a:path extrusionOk="0" h="42431" w="10506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3806294" y="1011280"/>
              <a:ext cx="497105" cy="584009"/>
            </a:xfrm>
            <a:custGeom>
              <a:rect b="b" l="l" r="r" t="t"/>
              <a:pathLst>
                <a:path extrusionOk="0" h="16236" w="1382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8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8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fill="none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8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8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8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fill="none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8"/>
            <p:cNvSpPr/>
            <p:nvPr/>
          </p:nvSpPr>
          <p:spPr>
            <a:xfrm>
              <a:off x="3320448" y="2503392"/>
              <a:ext cx="377793" cy="142297"/>
            </a:xfrm>
            <a:custGeom>
              <a:rect b="b" l="l" r="r" t="t"/>
              <a:pathLst>
                <a:path extrusionOk="0" h="3956" w="10503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8"/>
            <p:cNvSpPr/>
            <p:nvPr/>
          </p:nvSpPr>
          <p:spPr>
            <a:xfrm>
              <a:off x="3287608" y="3190565"/>
              <a:ext cx="883171" cy="326572"/>
            </a:xfrm>
            <a:custGeom>
              <a:rect b="b" l="l" r="r" t="t"/>
              <a:pathLst>
                <a:path extrusionOk="0" h="9079" w="24553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3806474" y="2403539"/>
              <a:ext cx="493365" cy="183591"/>
            </a:xfrm>
            <a:custGeom>
              <a:rect b="b" l="l" r="r" t="t"/>
              <a:pathLst>
                <a:path extrusionOk="0" h="5104" w="13716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3732843" y="1596586"/>
              <a:ext cx="34675" cy="1663001"/>
            </a:xfrm>
            <a:custGeom>
              <a:rect b="b" l="l" r="r" t="t"/>
              <a:pathLst>
                <a:path extrusionOk="0" fill="none" h="46233" w="964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3193906" y="3160890"/>
              <a:ext cx="992952" cy="237150"/>
            </a:xfrm>
            <a:custGeom>
              <a:rect b="b" l="l" r="r" t="t"/>
              <a:pathLst>
                <a:path extrusionOk="0" h="6593" w="27605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fill="none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320448" y="2601699"/>
              <a:ext cx="377793" cy="46545"/>
            </a:xfrm>
            <a:custGeom>
              <a:rect b="b" l="l" r="r" t="t"/>
              <a:pathLst>
                <a:path extrusionOk="0" h="1294" w="10503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806510" y="2534579"/>
              <a:ext cx="514047" cy="56833"/>
            </a:xfrm>
            <a:custGeom>
              <a:rect b="b" l="l" r="r" t="t"/>
              <a:pathLst>
                <a:path extrusionOk="0" h="1580" w="14291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38"/>
          <p:cNvGrpSpPr/>
          <p:nvPr/>
        </p:nvGrpSpPr>
        <p:grpSpPr>
          <a:xfrm>
            <a:off x="1328800" y="1399175"/>
            <a:ext cx="7795075" cy="2848350"/>
            <a:chOff x="1328800" y="1399175"/>
            <a:chExt cx="7795075" cy="2848350"/>
          </a:xfrm>
        </p:grpSpPr>
        <p:sp>
          <p:nvSpPr>
            <p:cNvPr id="1392" name="Google Shape;1392;p38"/>
            <p:cNvSpPr/>
            <p:nvPr/>
          </p:nvSpPr>
          <p:spPr>
            <a:xfrm>
              <a:off x="1328800" y="1399175"/>
              <a:ext cx="7795075" cy="2847300"/>
            </a:xfrm>
            <a:custGeom>
              <a:rect b="b" l="l" r="r" t="t"/>
              <a:pathLst>
                <a:path extrusionOk="0" h="113892" w="311803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  <p:sp>
          <p:nvSpPr>
            <p:cNvPr id="1393" name="Google Shape;1393;p38"/>
            <p:cNvSpPr/>
            <p:nvPr/>
          </p:nvSpPr>
          <p:spPr>
            <a:xfrm>
              <a:off x="1333150" y="2525300"/>
              <a:ext cx="3380625" cy="1722225"/>
            </a:xfrm>
            <a:custGeom>
              <a:rect b="b" l="l" r="r" t="t"/>
              <a:pathLst>
                <a:path extrusionOk="0" h="68889" w="135225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58431"/>
                  </a:srgbClr>
                </a:gs>
                <a:gs pos="100000">
                  <a:srgbClr val="F59A93">
                    <a:alpha val="66666"/>
                  </a:srgbClr>
                </a:gs>
              </a:gsLst>
              <a:lin ang="13500032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2">
  <p:cSld name="ONE_COLUMN_TEXT_1_1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5" name="Google Shape;1395;p39"/>
          <p:cNvGrpSpPr/>
          <p:nvPr/>
        </p:nvGrpSpPr>
        <p:grpSpPr>
          <a:xfrm>
            <a:off x="-22675" y="374633"/>
            <a:ext cx="7795075" cy="4590333"/>
            <a:chOff x="1328800" y="1399175"/>
            <a:chExt cx="7795075" cy="2862518"/>
          </a:xfrm>
        </p:grpSpPr>
        <p:sp>
          <p:nvSpPr>
            <p:cNvPr id="1396" name="Google Shape;1396;p39"/>
            <p:cNvSpPr/>
            <p:nvPr/>
          </p:nvSpPr>
          <p:spPr>
            <a:xfrm>
              <a:off x="1328800" y="1399175"/>
              <a:ext cx="7795075" cy="2847300"/>
            </a:xfrm>
            <a:custGeom>
              <a:rect b="b" l="l" r="r" t="t"/>
              <a:pathLst>
                <a:path extrusionOk="0" h="113892" w="311803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397" name="Google Shape;1397;p39"/>
            <p:cNvSpPr/>
            <p:nvPr/>
          </p:nvSpPr>
          <p:spPr>
            <a:xfrm>
              <a:off x="1333150" y="2525293"/>
              <a:ext cx="3625325" cy="1736400"/>
            </a:xfrm>
            <a:custGeom>
              <a:rect b="b" l="l" r="r" t="t"/>
              <a:pathLst>
                <a:path extrusionOk="0" h="69456" w="145013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45013" y="69456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1398" name="Google Shape;1398;p39"/>
          <p:cNvSpPr/>
          <p:nvPr/>
        </p:nvSpPr>
        <p:spPr>
          <a:xfrm flipH="1">
            <a:off x="-850" y="0"/>
            <a:ext cx="9144000" cy="47274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39"/>
          <p:cNvSpPr txBox="1"/>
          <p:nvPr>
            <p:ph type="title"/>
          </p:nvPr>
        </p:nvSpPr>
        <p:spPr>
          <a:xfrm>
            <a:off x="713927" y="445025"/>
            <a:ext cx="574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0" name="Google Shape;1400;p39"/>
          <p:cNvSpPr txBox="1"/>
          <p:nvPr>
            <p:ph idx="1" type="body"/>
          </p:nvPr>
        </p:nvSpPr>
        <p:spPr>
          <a:xfrm>
            <a:off x="813375" y="1438550"/>
            <a:ext cx="4209300" cy="24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0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40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404" name="Google Shape;1404;p40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0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40"/>
          <p:cNvSpPr/>
          <p:nvPr/>
        </p:nvSpPr>
        <p:spPr>
          <a:xfrm flipH="1">
            <a:off x="0" y="0"/>
            <a:ext cx="6775675" cy="5156825"/>
          </a:xfrm>
          <a:custGeom>
            <a:rect b="b" l="l" r="r" t="t"/>
            <a:pathLst>
              <a:path extrusionOk="0" h="206273" w="271027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07" name="Google Shape;1407;p40"/>
          <p:cNvSpPr txBox="1"/>
          <p:nvPr>
            <p:ph idx="1" type="subTitle"/>
          </p:nvPr>
        </p:nvSpPr>
        <p:spPr>
          <a:xfrm>
            <a:off x="1473613" y="3103425"/>
            <a:ext cx="254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8" name="Google Shape;1408;p40"/>
          <p:cNvSpPr txBox="1"/>
          <p:nvPr>
            <p:ph idx="2" type="subTitle"/>
          </p:nvPr>
        </p:nvSpPr>
        <p:spPr>
          <a:xfrm>
            <a:off x="5128363" y="3103425"/>
            <a:ext cx="254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9" name="Google Shape;1409;p40"/>
          <p:cNvSpPr txBox="1"/>
          <p:nvPr>
            <p:ph idx="3" type="subTitle"/>
          </p:nvPr>
        </p:nvSpPr>
        <p:spPr>
          <a:xfrm>
            <a:off x="1473613" y="3676125"/>
            <a:ext cx="2542200" cy="71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0" name="Google Shape;1410;p40"/>
          <p:cNvSpPr txBox="1"/>
          <p:nvPr>
            <p:ph idx="4" type="subTitle"/>
          </p:nvPr>
        </p:nvSpPr>
        <p:spPr>
          <a:xfrm>
            <a:off x="5128363" y="3676125"/>
            <a:ext cx="2542200" cy="71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1" name="Google Shape;141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>
            <a:off x="-22937" y="4378725"/>
            <a:ext cx="9202062" cy="768475"/>
            <a:chOff x="-22937" y="3699650"/>
            <a:chExt cx="9202062" cy="768475"/>
          </a:xfrm>
        </p:grpSpPr>
        <p:sp>
          <p:nvSpPr>
            <p:cNvPr id="74" name="Google Shape;74;p5"/>
            <p:cNvSpPr/>
            <p:nvPr/>
          </p:nvSpPr>
          <p:spPr>
            <a:xfrm>
              <a:off x="5150" y="3707325"/>
              <a:ext cx="9144000" cy="760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5"/>
          <p:cNvSpPr/>
          <p:nvPr/>
        </p:nvSpPr>
        <p:spPr>
          <a:xfrm>
            <a:off x="2368325" y="0"/>
            <a:ext cx="6775675" cy="5156825"/>
          </a:xfrm>
          <a:custGeom>
            <a:rect b="b" l="l" r="r" t="t"/>
            <a:pathLst>
              <a:path extrusionOk="0" h="206273" w="271027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77" name="Google Shape;77;p5"/>
          <p:cNvSpPr txBox="1"/>
          <p:nvPr>
            <p:ph idx="1" type="subTitle"/>
          </p:nvPr>
        </p:nvSpPr>
        <p:spPr>
          <a:xfrm>
            <a:off x="4379200" y="1181663"/>
            <a:ext cx="3435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2" type="subTitle"/>
          </p:nvPr>
        </p:nvSpPr>
        <p:spPr>
          <a:xfrm>
            <a:off x="4379217" y="2677225"/>
            <a:ext cx="3435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5"/>
          <p:cNvSpPr txBox="1"/>
          <p:nvPr>
            <p:ph idx="3" type="subTitle"/>
          </p:nvPr>
        </p:nvSpPr>
        <p:spPr>
          <a:xfrm>
            <a:off x="4379200" y="1754363"/>
            <a:ext cx="3435000" cy="86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4" type="subTitle"/>
          </p:nvPr>
        </p:nvSpPr>
        <p:spPr>
          <a:xfrm>
            <a:off x="4379225" y="3249925"/>
            <a:ext cx="3435000" cy="86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type="title"/>
          </p:nvPr>
        </p:nvSpPr>
        <p:spPr>
          <a:xfrm>
            <a:off x="2680800" y="445025"/>
            <a:ext cx="574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" name="Google Shape;1413;p41"/>
          <p:cNvGrpSpPr/>
          <p:nvPr/>
        </p:nvGrpSpPr>
        <p:grpSpPr>
          <a:xfrm flipH="1">
            <a:off x="1348925" y="374633"/>
            <a:ext cx="7795075" cy="4590333"/>
            <a:chOff x="1328800" y="1399175"/>
            <a:chExt cx="7795075" cy="2862518"/>
          </a:xfrm>
        </p:grpSpPr>
        <p:sp>
          <p:nvSpPr>
            <p:cNvPr id="1414" name="Google Shape;1414;p41"/>
            <p:cNvSpPr/>
            <p:nvPr/>
          </p:nvSpPr>
          <p:spPr>
            <a:xfrm>
              <a:off x="1328800" y="1399175"/>
              <a:ext cx="7795075" cy="2847300"/>
            </a:xfrm>
            <a:custGeom>
              <a:rect b="b" l="l" r="r" t="t"/>
              <a:pathLst>
                <a:path extrusionOk="0" h="113892" w="311803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415" name="Google Shape;1415;p41"/>
            <p:cNvSpPr/>
            <p:nvPr/>
          </p:nvSpPr>
          <p:spPr>
            <a:xfrm>
              <a:off x="1333150" y="2525293"/>
              <a:ext cx="3625325" cy="1736400"/>
            </a:xfrm>
            <a:custGeom>
              <a:rect b="b" l="l" r="r" t="t"/>
              <a:pathLst>
                <a:path extrusionOk="0" h="69456" w="145013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45013" y="69456"/>
                  </a:lnTo>
                  <a:close/>
                </a:path>
              </a:pathLst>
            </a:custGeom>
            <a:gradFill>
              <a:gsLst>
                <a:gs pos="0">
                  <a:srgbClr val="F5A65A">
                    <a:alpha val="34509"/>
                  </a:srgbClr>
                </a:gs>
                <a:gs pos="100000">
                  <a:srgbClr val="D88794">
                    <a:alpha val="28627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1416" name="Google Shape;1416;p41"/>
          <p:cNvSpPr txBox="1"/>
          <p:nvPr>
            <p:ph idx="1" type="subTitle"/>
          </p:nvPr>
        </p:nvSpPr>
        <p:spPr>
          <a:xfrm>
            <a:off x="1871237" y="1085688"/>
            <a:ext cx="3435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7" name="Google Shape;1417;p41"/>
          <p:cNvSpPr txBox="1"/>
          <p:nvPr>
            <p:ph idx="2" type="subTitle"/>
          </p:nvPr>
        </p:nvSpPr>
        <p:spPr>
          <a:xfrm>
            <a:off x="3837763" y="2526025"/>
            <a:ext cx="3435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8" name="Google Shape;1418;p41"/>
          <p:cNvSpPr txBox="1"/>
          <p:nvPr>
            <p:ph idx="3" type="subTitle"/>
          </p:nvPr>
        </p:nvSpPr>
        <p:spPr>
          <a:xfrm>
            <a:off x="1871238" y="1665594"/>
            <a:ext cx="3435000" cy="86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9" name="Google Shape;1419;p41"/>
          <p:cNvSpPr txBox="1"/>
          <p:nvPr>
            <p:ph idx="4" type="subTitle"/>
          </p:nvPr>
        </p:nvSpPr>
        <p:spPr>
          <a:xfrm>
            <a:off x="3837763" y="3098725"/>
            <a:ext cx="3435000" cy="86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0" name="Google Shape;1420;p41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2"/>
          <p:cNvSpPr/>
          <p:nvPr/>
        </p:nvSpPr>
        <p:spPr>
          <a:xfrm>
            <a:off x="-26309" y="25400"/>
            <a:ext cx="9175196" cy="5120425"/>
          </a:xfrm>
          <a:custGeom>
            <a:rect b="b" l="l" r="r" t="t"/>
            <a:pathLst>
              <a:path extrusionOk="0" h="204817" w="323241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23" name="Google Shape;1423;p42"/>
          <p:cNvSpPr/>
          <p:nvPr/>
        </p:nvSpPr>
        <p:spPr>
          <a:xfrm flipH="1">
            <a:off x="12036" y="0"/>
            <a:ext cx="9146100" cy="45357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42"/>
          <p:cNvSpPr/>
          <p:nvPr/>
        </p:nvSpPr>
        <p:spPr>
          <a:xfrm flipH="1">
            <a:off x="10036" y="0"/>
            <a:ext cx="9144000" cy="45357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42"/>
          <p:cNvSpPr/>
          <p:nvPr/>
        </p:nvSpPr>
        <p:spPr>
          <a:xfrm flipH="1">
            <a:off x="14036" y="4513625"/>
            <a:ext cx="9146100" cy="6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42"/>
          <p:cNvSpPr/>
          <p:nvPr/>
        </p:nvSpPr>
        <p:spPr>
          <a:xfrm flipH="1">
            <a:off x="826911" y="4666500"/>
            <a:ext cx="7034700" cy="331200"/>
          </a:xfrm>
          <a:prstGeom prst="trapezoid">
            <a:avLst>
              <a:gd fmla="val 230948" name="adj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42"/>
          <p:cNvGrpSpPr/>
          <p:nvPr/>
        </p:nvGrpSpPr>
        <p:grpSpPr>
          <a:xfrm>
            <a:off x="14411" y="4535681"/>
            <a:ext cx="9145718" cy="619572"/>
            <a:chOff x="11400" y="4480100"/>
            <a:chExt cx="9132932" cy="675283"/>
          </a:xfrm>
        </p:grpSpPr>
        <p:sp>
          <p:nvSpPr>
            <p:cNvPr id="1428" name="Google Shape;1428;p42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42"/>
          <p:cNvSpPr txBox="1"/>
          <p:nvPr>
            <p:ph idx="1" type="subTitle"/>
          </p:nvPr>
        </p:nvSpPr>
        <p:spPr>
          <a:xfrm>
            <a:off x="3063467" y="1540350"/>
            <a:ext cx="203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6" name="Google Shape;1436;p42"/>
          <p:cNvSpPr txBox="1"/>
          <p:nvPr>
            <p:ph idx="2" type="subTitle"/>
          </p:nvPr>
        </p:nvSpPr>
        <p:spPr>
          <a:xfrm>
            <a:off x="4041745" y="2903325"/>
            <a:ext cx="203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7" name="Google Shape;1437;p42"/>
          <p:cNvSpPr txBox="1"/>
          <p:nvPr>
            <p:ph idx="3" type="subTitle"/>
          </p:nvPr>
        </p:nvSpPr>
        <p:spPr>
          <a:xfrm>
            <a:off x="3063455" y="2113050"/>
            <a:ext cx="2038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p42"/>
          <p:cNvSpPr txBox="1"/>
          <p:nvPr>
            <p:ph idx="4" type="subTitle"/>
          </p:nvPr>
        </p:nvSpPr>
        <p:spPr>
          <a:xfrm>
            <a:off x="4041736" y="3476025"/>
            <a:ext cx="2038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9" name="Google Shape;143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_1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3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43"/>
          <p:cNvSpPr/>
          <p:nvPr/>
        </p:nvSpPr>
        <p:spPr>
          <a:xfrm flipH="1">
            <a:off x="11250" y="25400"/>
            <a:ext cx="9175196" cy="5120425"/>
          </a:xfrm>
          <a:custGeom>
            <a:rect b="b" l="l" r="r" t="t"/>
            <a:pathLst>
              <a:path extrusionOk="0" h="204817" w="323241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43" name="Google Shape;1443;p43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4" name="Google Shape;1444;p43"/>
          <p:cNvSpPr txBox="1"/>
          <p:nvPr>
            <p:ph idx="1" type="subTitle"/>
          </p:nvPr>
        </p:nvSpPr>
        <p:spPr>
          <a:xfrm>
            <a:off x="2693813" y="936400"/>
            <a:ext cx="3149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5" name="Google Shape;1445;p43"/>
          <p:cNvSpPr txBox="1"/>
          <p:nvPr>
            <p:ph idx="2" type="subTitle"/>
          </p:nvPr>
        </p:nvSpPr>
        <p:spPr>
          <a:xfrm>
            <a:off x="2693813" y="1509097"/>
            <a:ext cx="3149700" cy="63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43"/>
          <p:cNvSpPr txBox="1"/>
          <p:nvPr>
            <p:ph idx="3" type="subTitle"/>
          </p:nvPr>
        </p:nvSpPr>
        <p:spPr>
          <a:xfrm>
            <a:off x="3220925" y="2692872"/>
            <a:ext cx="3149700" cy="63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7" name="Google Shape;1447;p43"/>
          <p:cNvSpPr txBox="1"/>
          <p:nvPr>
            <p:ph idx="4" type="subTitle"/>
          </p:nvPr>
        </p:nvSpPr>
        <p:spPr>
          <a:xfrm>
            <a:off x="3747962" y="3876647"/>
            <a:ext cx="3149700" cy="63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43"/>
          <p:cNvSpPr txBox="1"/>
          <p:nvPr>
            <p:ph idx="5" type="subTitle"/>
          </p:nvPr>
        </p:nvSpPr>
        <p:spPr>
          <a:xfrm>
            <a:off x="3220925" y="2120175"/>
            <a:ext cx="3149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9" name="Google Shape;1449;p43"/>
          <p:cNvSpPr txBox="1"/>
          <p:nvPr>
            <p:ph idx="6" type="subTitle"/>
          </p:nvPr>
        </p:nvSpPr>
        <p:spPr>
          <a:xfrm>
            <a:off x="3747962" y="3303950"/>
            <a:ext cx="3149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50" name="Google Shape;1450;p43"/>
          <p:cNvGrpSpPr/>
          <p:nvPr/>
        </p:nvGrpSpPr>
        <p:grpSpPr>
          <a:xfrm>
            <a:off x="11250" y="4747200"/>
            <a:ext cx="9133075" cy="376675"/>
            <a:chOff x="-23894" y="3699650"/>
            <a:chExt cx="9203018" cy="376675"/>
          </a:xfrm>
        </p:grpSpPr>
        <p:sp>
          <p:nvSpPr>
            <p:cNvPr id="1451" name="Google Shape;1451;p43"/>
            <p:cNvSpPr/>
            <p:nvPr/>
          </p:nvSpPr>
          <p:spPr>
            <a:xfrm>
              <a:off x="-23894" y="3707325"/>
              <a:ext cx="9202200" cy="3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3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1">
  <p:cSld name="BLANK_1_1_1_2_1_1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4"/>
          <p:cNvSpPr/>
          <p:nvPr/>
        </p:nvSpPr>
        <p:spPr>
          <a:xfrm flipH="1">
            <a:off x="-658375" y="75"/>
            <a:ext cx="98043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4"/>
          <p:cNvSpPr/>
          <p:nvPr/>
        </p:nvSpPr>
        <p:spPr>
          <a:xfrm flipH="1">
            <a:off x="-658976" y="4532650"/>
            <a:ext cx="10279851" cy="619580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56" name="Google Shape;1456;p44"/>
          <p:cNvSpPr/>
          <p:nvPr/>
        </p:nvSpPr>
        <p:spPr>
          <a:xfrm flipH="1">
            <a:off x="1961784" y="4642200"/>
            <a:ext cx="7182217" cy="436933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457" name="Google Shape;1457;p44"/>
          <p:cNvSpPr/>
          <p:nvPr/>
        </p:nvSpPr>
        <p:spPr>
          <a:xfrm>
            <a:off x="629775" y="0"/>
            <a:ext cx="8565392" cy="4532655"/>
          </a:xfrm>
          <a:custGeom>
            <a:rect b="b" l="l" r="r" t="t"/>
            <a:pathLst>
              <a:path extrusionOk="0" h="26396" w="41699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44"/>
          <p:cNvGrpSpPr/>
          <p:nvPr/>
        </p:nvGrpSpPr>
        <p:grpSpPr>
          <a:xfrm flipH="1">
            <a:off x="-658477" y="4535706"/>
            <a:ext cx="9804203" cy="619572"/>
            <a:chOff x="11400" y="4480100"/>
            <a:chExt cx="9132932" cy="675283"/>
          </a:xfrm>
        </p:grpSpPr>
        <p:sp>
          <p:nvSpPr>
            <p:cNvPr id="1459" name="Google Shape;1459;p44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4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44"/>
          <p:cNvSpPr/>
          <p:nvPr/>
        </p:nvSpPr>
        <p:spPr>
          <a:xfrm>
            <a:off x="-651104" y="0"/>
            <a:ext cx="438675" cy="5155386"/>
          </a:xfrm>
          <a:custGeom>
            <a:rect b="b" l="l" r="r" t="t"/>
            <a:pathLst>
              <a:path extrusionOk="0" h="33059" w="2113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44"/>
          <p:cNvGrpSpPr/>
          <p:nvPr/>
        </p:nvGrpSpPr>
        <p:grpSpPr>
          <a:xfrm>
            <a:off x="-212429" y="-54935"/>
            <a:ext cx="849825" cy="4900137"/>
            <a:chOff x="1395100" y="-54933"/>
            <a:chExt cx="849825" cy="4580851"/>
          </a:xfrm>
        </p:grpSpPr>
        <p:sp>
          <p:nvSpPr>
            <p:cNvPr id="1468" name="Google Shape;1468;p44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44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1" name="Google Shape;1471;p44"/>
          <p:cNvSpPr txBox="1"/>
          <p:nvPr>
            <p:ph idx="1" type="subTitle"/>
          </p:nvPr>
        </p:nvSpPr>
        <p:spPr>
          <a:xfrm>
            <a:off x="4083225" y="1581750"/>
            <a:ext cx="12519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2" name="Google Shape;1472;p44"/>
          <p:cNvSpPr txBox="1"/>
          <p:nvPr>
            <p:ph idx="2" type="subTitle"/>
          </p:nvPr>
        </p:nvSpPr>
        <p:spPr>
          <a:xfrm>
            <a:off x="5358775" y="1551300"/>
            <a:ext cx="3018000" cy="63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44"/>
          <p:cNvSpPr txBox="1"/>
          <p:nvPr>
            <p:ph idx="3" type="subTitle"/>
          </p:nvPr>
        </p:nvSpPr>
        <p:spPr>
          <a:xfrm>
            <a:off x="5358775" y="2485201"/>
            <a:ext cx="3018000" cy="63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4" name="Google Shape;1474;p44"/>
          <p:cNvSpPr txBox="1"/>
          <p:nvPr>
            <p:ph idx="4" type="subTitle"/>
          </p:nvPr>
        </p:nvSpPr>
        <p:spPr>
          <a:xfrm>
            <a:off x="5358775" y="3419103"/>
            <a:ext cx="3018000" cy="63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5" name="Google Shape;1475;p44"/>
          <p:cNvSpPr txBox="1"/>
          <p:nvPr>
            <p:ph idx="5" type="subTitle"/>
          </p:nvPr>
        </p:nvSpPr>
        <p:spPr>
          <a:xfrm>
            <a:off x="4083225" y="2515650"/>
            <a:ext cx="12519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6" name="Google Shape;1476;p44"/>
          <p:cNvSpPr txBox="1"/>
          <p:nvPr>
            <p:ph idx="6" type="subTitle"/>
          </p:nvPr>
        </p:nvSpPr>
        <p:spPr>
          <a:xfrm>
            <a:off x="4083225" y="3449553"/>
            <a:ext cx="12519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5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45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0" name="Google Shape;1480;p45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481" name="Google Shape;1481;p45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45"/>
          <p:cNvSpPr/>
          <p:nvPr/>
        </p:nvSpPr>
        <p:spPr>
          <a:xfrm>
            <a:off x="5400" y="25400"/>
            <a:ext cx="9143741" cy="4583331"/>
          </a:xfrm>
          <a:custGeom>
            <a:rect b="b" l="l" r="r" t="t"/>
            <a:pathLst>
              <a:path extrusionOk="0" h="189433" w="347803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484" name="Google Shape;1484;p45"/>
          <p:cNvSpPr txBox="1"/>
          <p:nvPr>
            <p:ph idx="1" type="subTitle"/>
          </p:nvPr>
        </p:nvSpPr>
        <p:spPr>
          <a:xfrm>
            <a:off x="2248564" y="1391188"/>
            <a:ext cx="2021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5" name="Google Shape;1485;p45"/>
          <p:cNvSpPr txBox="1"/>
          <p:nvPr>
            <p:ph idx="2" type="subTitle"/>
          </p:nvPr>
        </p:nvSpPr>
        <p:spPr>
          <a:xfrm>
            <a:off x="2248550" y="196388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6" name="Google Shape;1486;p45"/>
          <p:cNvSpPr txBox="1"/>
          <p:nvPr>
            <p:ph idx="3" type="subTitle"/>
          </p:nvPr>
        </p:nvSpPr>
        <p:spPr>
          <a:xfrm>
            <a:off x="6129541" y="196388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7" name="Google Shape;1487;p45"/>
          <p:cNvSpPr txBox="1"/>
          <p:nvPr>
            <p:ph idx="4" type="subTitle"/>
          </p:nvPr>
        </p:nvSpPr>
        <p:spPr>
          <a:xfrm>
            <a:off x="2248550" y="3489975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8" name="Google Shape;1488;p45"/>
          <p:cNvSpPr txBox="1"/>
          <p:nvPr>
            <p:ph idx="5" type="subTitle"/>
          </p:nvPr>
        </p:nvSpPr>
        <p:spPr>
          <a:xfrm>
            <a:off x="6129541" y="3489975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9" name="Google Shape;148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0" name="Google Shape;1490;p45"/>
          <p:cNvSpPr txBox="1"/>
          <p:nvPr>
            <p:ph idx="6" type="subTitle"/>
          </p:nvPr>
        </p:nvSpPr>
        <p:spPr>
          <a:xfrm>
            <a:off x="2248564" y="2917275"/>
            <a:ext cx="2021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1" name="Google Shape;1491;p45"/>
          <p:cNvSpPr txBox="1"/>
          <p:nvPr>
            <p:ph idx="7" type="subTitle"/>
          </p:nvPr>
        </p:nvSpPr>
        <p:spPr>
          <a:xfrm>
            <a:off x="6129537" y="1391188"/>
            <a:ext cx="2021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2" name="Google Shape;1492;p45"/>
          <p:cNvSpPr txBox="1"/>
          <p:nvPr>
            <p:ph idx="8" type="subTitle"/>
          </p:nvPr>
        </p:nvSpPr>
        <p:spPr>
          <a:xfrm>
            <a:off x="6129537" y="2917275"/>
            <a:ext cx="2021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3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6"/>
          <p:cNvSpPr/>
          <p:nvPr/>
        </p:nvSpPr>
        <p:spPr>
          <a:xfrm>
            <a:off x="2000" y="0"/>
            <a:ext cx="9146100" cy="45357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46"/>
          <p:cNvSpPr/>
          <p:nvPr/>
        </p:nvSpPr>
        <p:spPr>
          <a:xfrm>
            <a:off x="6100" y="0"/>
            <a:ext cx="9144000" cy="45357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46"/>
          <p:cNvSpPr/>
          <p:nvPr/>
        </p:nvSpPr>
        <p:spPr>
          <a:xfrm>
            <a:off x="0" y="4513625"/>
            <a:ext cx="9146100" cy="6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46"/>
          <p:cNvSpPr txBox="1"/>
          <p:nvPr>
            <p:ph idx="1" type="subTitle"/>
          </p:nvPr>
        </p:nvSpPr>
        <p:spPr>
          <a:xfrm>
            <a:off x="820863" y="1232863"/>
            <a:ext cx="2021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8" name="Google Shape;1498;p46"/>
          <p:cNvSpPr txBox="1"/>
          <p:nvPr>
            <p:ph idx="2" type="subTitle"/>
          </p:nvPr>
        </p:nvSpPr>
        <p:spPr>
          <a:xfrm>
            <a:off x="820863" y="1788024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9" name="Google Shape;1499;p46"/>
          <p:cNvSpPr txBox="1"/>
          <p:nvPr>
            <p:ph idx="3" type="subTitle"/>
          </p:nvPr>
        </p:nvSpPr>
        <p:spPr>
          <a:xfrm>
            <a:off x="6302038" y="1788024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0" name="Google Shape;1500;p46"/>
          <p:cNvSpPr txBox="1"/>
          <p:nvPr>
            <p:ph idx="4" type="subTitle"/>
          </p:nvPr>
        </p:nvSpPr>
        <p:spPr>
          <a:xfrm>
            <a:off x="820863" y="331106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1" name="Google Shape;1501;p46"/>
          <p:cNvSpPr txBox="1"/>
          <p:nvPr>
            <p:ph idx="5" type="subTitle"/>
          </p:nvPr>
        </p:nvSpPr>
        <p:spPr>
          <a:xfrm>
            <a:off x="6302038" y="3311068"/>
            <a:ext cx="20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2" name="Google Shape;150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3" name="Google Shape;1503;p46"/>
          <p:cNvSpPr txBox="1"/>
          <p:nvPr>
            <p:ph idx="6" type="subTitle"/>
          </p:nvPr>
        </p:nvSpPr>
        <p:spPr>
          <a:xfrm>
            <a:off x="820863" y="2758950"/>
            <a:ext cx="2021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4" name="Google Shape;1504;p46"/>
          <p:cNvSpPr txBox="1"/>
          <p:nvPr>
            <p:ph idx="7" type="subTitle"/>
          </p:nvPr>
        </p:nvSpPr>
        <p:spPr>
          <a:xfrm>
            <a:off x="6302038" y="1232863"/>
            <a:ext cx="2021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5" name="Google Shape;1505;p46"/>
          <p:cNvSpPr txBox="1"/>
          <p:nvPr>
            <p:ph idx="8" type="subTitle"/>
          </p:nvPr>
        </p:nvSpPr>
        <p:spPr>
          <a:xfrm>
            <a:off x="6302038" y="2758950"/>
            <a:ext cx="2021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6" name="Google Shape;1506;p46"/>
          <p:cNvSpPr/>
          <p:nvPr/>
        </p:nvSpPr>
        <p:spPr>
          <a:xfrm>
            <a:off x="1298525" y="4666500"/>
            <a:ext cx="7034700" cy="331200"/>
          </a:xfrm>
          <a:prstGeom prst="trapezoid">
            <a:avLst>
              <a:gd fmla="val 230948" name="adj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46"/>
          <p:cNvGrpSpPr/>
          <p:nvPr/>
        </p:nvGrpSpPr>
        <p:grpSpPr>
          <a:xfrm flipH="1">
            <a:off x="7" y="4535681"/>
            <a:ext cx="9145718" cy="619572"/>
            <a:chOff x="11400" y="4480100"/>
            <a:chExt cx="9132932" cy="675283"/>
          </a:xfrm>
        </p:grpSpPr>
        <p:sp>
          <p:nvSpPr>
            <p:cNvPr id="1508" name="Google Shape;1508;p46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2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7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47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8" name="Google Shape;1518;p47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519" name="Google Shape;1519;p47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47"/>
          <p:cNvSpPr/>
          <p:nvPr/>
        </p:nvSpPr>
        <p:spPr>
          <a:xfrm>
            <a:off x="2368325" y="0"/>
            <a:ext cx="6775675" cy="5156825"/>
          </a:xfrm>
          <a:custGeom>
            <a:rect b="b" l="l" r="r" t="t"/>
            <a:pathLst>
              <a:path extrusionOk="0" h="206273" w="271027">
                <a:moveTo>
                  <a:pt x="234138" y="0"/>
                </a:moveTo>
                <a:lnTo>
                  <a:pt x="271027" y="0"/>
                </a:lnTo>
                <a:lnTo>
                  <a:pt x="271027" y="37130"/>
                </a:lnTo>
                <a:lnTo>
                  <a:pt x="173356" y="205791"/>
                </a:lnTo>
                <a:lnTo>
                  <a:pt x="0" y="206273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522" name="Google Shape;1522;p47"/>
          <p:cNvSpPr txBox="1"/>
          <p:nvPr>
            <p:ph idx="1" type="subTitle"/>
          </p:nvPr>
        </p:nvSpPr>
        <p:spPr>
          <a:xfrm>
            <a:off x="1101000" y="1688935"/>
            <a:ext cx="194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3" name="Google Shape;1523;p47"/>
          <p:cNvSpPr txBox="1"/>
          <p:nvPr>
            <p:ph idx="2" type="subTitle"/>
          </p:nvPr>
        </p:nvSpPr>
        <p:spPr>
          <a:xfrm>
            <a:off x="1101000" y="217381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4" name="Google Shape;1524;p47"/>
          <p:cNvSpPr txBox="1"/>
          <p:nvPr>
            <p:ph idx="3" type="subTitle"/>
          </p:nvPr>
        </p:nvSpPr>
        <p:spPr>
          <a:xfrm>
            <a:off x="6101701" y="217381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5" name="Google Shape;1525;p47"/>
          <p:cNvSpPr txBox="1"/>
          <p:nvPr>
            <p:ph idx="4" type="subTitle"/>
          </p:nvPr>
        </p:nvSpPr>
        <p:spPr>
          <a:xfrm>
            <a:off x="2353200" y="389080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6" name="Google Shape;1526;p47"/>
          <p:cNvSpPr txBox="1"/>
          <p:nvPr>
            <p:ph idx="5" type="subTitle"/>
          </p:nvPr>
        </p:nvSpPr>
        <p:spPr>
          <a:xfrm>
            <a:off x="4849501" y="389080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7" name="Google Shape;152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8" name="Google Shape;1528;p47"/>
          <p:cNvSpPr txBox="1"/>
          <p:nvPr>
            <p:ph idx="6" type="subTitle"/>
          </p:nvPr>
        </p:nvSpPr>
        <p:spPr>
          <a:xfrm>
            <a:off x="2353200" y="3405925"/>
            <a:ext cx="194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9" name="Google Shape;1529;p47"/>
          <p:cNvSpPr txBox="1"/>
          <p:nvPr>
            <p:ph idx="7" type="subTitle"/>
          </p:nvPr>
        </p:nvSpPr>
        <p:spPr>
          <a:xfrm>
            <a:off x="6101700" y="1688935"/>
            <a:ext cx="194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0" name="Google Shape;1530;p47"/>
          <p:cNvSpPr txBox="1"/>
          <p:nvPr>
            <p:ph idx="8" type="subTitle"/>
          </p:nvPr>
        </p:nvSpPr>
        <p:spPr>
          <a:xfrm>
            <a:off x="4849500" y="3405925"/>
            <a:ext cx="194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1" name="Google Shape;1531;p47"/>
          <p:cNvSpPr txBox="1"/>
          <p:nvPr>
            <p:ph idx="9" type="subTitle"/>
          </p:nvPr>
        </p:nvSpPr>
        <p:spPr>
          <a:xfrm>
            <a:off x="3601351" y="2173810"/>
            <a:ext cx="194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2" name="Google Shape;1532;p47"/>
          <p:cNvSpPr txBox="1"/>
          <p:nvPr>
            <p:ph idx="13" type="subTitle"/>
          </p:nvPr>
        </p:nvSpPr>
        <p:spPr>
          <a:xfrm>
            <a:off x="3601350" y="1688935"/>
            <a:ext cx="19413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8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6" name="Google Shape;1536;p48"/>
          <p:cNvSpPr txBox="1"/>
          <p:nvPr>
            <p:ph idx="1" type="subTitle"/>
          </p:nvPr>
        </p:nvSpPr>
        <p:spPr>
          <a:xfrm>
            <a:off x="1150400" y="2285225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7" name="Google Shape;1537;p48"/>
          <p:cNvSpPr txBox="1"/>
          <p:nvPr>
            <p:ph idx="2" type="subTitle"/>
          </p:nvPr>
        </p:nvSpPr>
        <p:spPr>
          <a:xfrm>
            <a:off x="3648413" y="2285225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48"/>
          <p:cNvSpPr txBox="1"/>
          <p:nvPr>
            <p:ph idx="3" type="subTitle"/>
          </p:nvPr>
        </p:nvSpPr>
        <p:spPr>
          <a:xfrm>
            <a:off x="6146450" y="2285225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9" name="Google Shape;1539;p48"/>
          <p:cNvSpPr txBox="1"/>
          <p:nvPr>
            <p:ph idx="4" type="subTitle"/>
          </p:nvPr>
        </p:nvSpPr>
        <p:spPr>
          <a:xfrm>
            <a:off x="1150400" y="4012923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0" name="Google Shape;1540;p48"/>
          <p:cNvSpPr txBox="1"/>
          <p:nvPr>
            <p:ph idx="5" type="subTitle"/>
          </p:nvPr>
        </p:nvSpPr>
        <p:spPr>
          <a:xfrm>
            <a:off x="3648413" y="4012923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1" name="Google Shape;1541;p48"/>
          <p:cNvSpPr txBox="1"/>
          <p:nvPr>
            <p:ph idx="6" type="subTitle"/>
          </p:nvPr>
        </p:nvSpPr>
        <p:spPr>
          <a:xfrm>
            <a:off x="6146450" y="4012923"/>
            <a:ext cx="184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2" name="Google Shape;1542;p48"/>
          <p:cNvSpPr txBox="1"/>
          <p:nvPr>
            <p:ph idx="7" type="subTitle"/>
          </p:nvPr>
        </p:nvSpPr>
        <p:spPr>
          <a:xfrm>
            <a:off x="1023050" y="1712525"/>
            <a:ext cx="21018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3" name="Google Shape;1543;p48"/>
          <p:cNvSpPr txBox="1"/>
          <p:nvPr>
            <p:ph idx="8" type="subTitle"/>
          </p:nvPr>
        </p:nvSpPr>
        <p:spPr>
          <a:xfrm>
            <a:off x="3521063" y="1712525"/>
            <a:ext cx="21018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4" name="Google Shape;1544;p48"/>
          <p:cNvSpPr txBox="1"/>
          <p:nvPr>
            <p:ph idx="9" type="subTitle"/>
          </p:nvPr>
        </p:nvSpPr>
        <p:spPr>
          <a:xfrm>
            <a:off x="6021350" y="1712525"/>
            <a:ext cx="2097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5" name="Google Shape;1545;p48"/>
          <p:cNvSpPr txBox="1"/>
          <p:nvPr>
            <p:ph idx="13" type="subTitle"/>
          </p:nvPr>
        </p:nvSpPr>
        <p:spPr>
          <a:xfrm>
            <a:off x="1023050" y="3435673"/>
            <a:ext cx="21018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6" name="Google Shape;1546;p48"/>
          <p:cNvSpPr txBox="1"/>
          <p:nvPr>
            <p:ph idx="14" type="subTitle"/>
          </p:nvPr>
        </p:nvSpPr>
        <p:spPr>
          <a:xfrm>
            <a:off x="3521063" y="3435673"/>
            <a:ext cx="21018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7" name="Google Shape;1547;p48"/>
          <p:cNvSpPr txBox="1"/>
          <p:nvPr>
            <p:ph idx="15" type="subTitle"/>
          </p:nvPr>
        </p:nvSpPr>
        <p:spPr>
          <a:xfrm>
            <a:off x="6021350" y="3435673"/>
            <a:ext cx="20973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8" name="Google Shape;1548;p48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9" name="Google Shape;1549;p48"/>
          <p:cNvGrpSpPr/>
          <p:nvPr/>
        </p:nvGrpSpPr>
        <p:grpSpPr>
          <a:xfrm>
            <a:off x="-1900" y="4736940"/>
            <a:ext cx="9146015" cy="406556"/>
            <a:chOff x="-24849" y="3699650"/>
            <a:chExt cx="9204000" cy="578563"/>
          </a:xfrm>
        </p:grpSpPr>
        <p:sp>
          <p:nvSpPr>
            <p:cNvPr id="1550" name="Google Shape;1550;p48"/>
            <p:cNvSpPr/>
            <p:nvPr/>
          </p:nvSpPr>
          <p:spPr>
            <a:xfrm>
              <a:off x="-24849" y="3707313"/>
              <a:ext cx="9204000" cy="570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9"/>
          <p:cNvSpPr/>
          <p:nvPr/>
        </p:nvSpPr>
        <p:spPr>
          <a:xfrm>
            <a:off x="6100" y="0"/>
            <a:ext cx="9144000" cy="46980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49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4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8" name="Google Shape;1558;p49"/>
          <p:cNvSpPr txBox="1"/>
          <p:nvPr>
            <p:ph idx="1" type="subTitle"/>
          </p:nvPr>
        </p:nvSpPr>
        <p:spPr>
          <a:xfrm>
            <a:off x="1601871" y="1846175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9" name="Google Shape;1559;p49"/>
          <p:cNvSpPr txBox="1"/>
          <p:nvPr>
            <p:ph idx="2" type="subTitle"/>
          </p:nvPr>
        </p:nvSpPr>
        <p:spPr>
          <a:xfrm>
            <a:off x="1601871" y="4152620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0" name="Google Shape;1560;p49"/>
          <p:cNvSpPr txBox="1"/>
          <p:nvPr>
            <p:ph idx="3" type="subTitle"/>
          </p:nvPr>
        </p:nvSpPr>
        <p:spPr>
          <a:xfrm>
            <a:off x="5271875" y="2999399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1" name="Google Shape;1561;p49"/>
          <p:cNvSpPr txBox="1"/>
          <p:nvPr>
            <p:ph idx="4" type="subTitle"/>
          </p:nvPr>
        </p:nvSpPr>
        <p:spPr>
          <a:xfrm>
            <a:off x="1601871" y="2999397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2" name="Google Shape;1562;p49"/>
          <p:cNvSpPr txBox="1"/>
          <p:nvPr>
            <p:ph idx="5" type="subTitle"/>
          </p:nvPr>
        </p:nvSpPr>
        <p:spPr>
          <a:xfrm>
            <a:off x="5271875" y="4152623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3" name="Google Shape;1563;p49"/>
          <p:cNvSpPr txBox="1"/>
          <p:nvPr>
            <p:ph idx="6" type="subTitle"/>
          </p:nvPr>
        </p:nvSpPr>
        <p:spPr>
          <a:xfrm>
            <a:off x="5271875" y="1846175"/>
            <a:ext cx="184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4" name="Google Shape;1564;p49"/>
          <p:cNvSpPr txBox="1"/>
          <p:nvPr>
            <p:ph idx="7" type="subTitle"/>
          </p:nvPr>
        </p:nvSpPr>
        <p:spPr>
          <a:xfrm>
            <a:off x="1347171" y="1316650"/>
            <a:ext cx="2101800" cy="52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5" name="Google Shape;1565;p49"/>
          <p:cNvSpPr txBox="1"/>
          <p:nvPr>
            <p:ph idx="8" type="subTitle"/>
          </p:nvPr>
        </p:nvSpPr>
        <p:spPr>
          <a:xfrm>
            <a:off x="1347171" y="3631451"/>
            <a:ext cx="2101800" cy="52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6" name="Google Shape;1566;p49"/>
          <p:cNvSpPr txBox="1"/>
          <p:nvPr>
            <p:ph idx="9" type="subTitle"/>
          </p:nvPr>
        </p:nvSpPr>
        <p:spPr>
          <a:xfrm>
            <a:off x="5021675" y="2474051"/>
            <a:ext cx="2097300" cy="52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7" name="Google Shape;1567;p49"/>
          <p:cNvSpPr txBox="1"/>
          <p:nvPr>
            <p:ph idx="13" type="subTitle"/>
          </p:nvPr>
        </p:nvSpPr>
        <p:spPr>
          <a:xfrm>
            <a:off x="1347171" y="2474051"/>
            <a:ext cx="2101800" cy="52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8" name="Google Shape;1568;p49"/>
          <p:cNvSpPr txBox="1"/>
          <p:nvPr>
            <p:ph idx="14" type="subTitle"/>
          </p:nvPr>
        </p:nvSpPr>
        <p:spPr>
          <a:xfrm>
            <a:off x="5017175" y="3631451"/>
            <a:ext cx="2101800" cy="52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9" name="Google Shape;1569;p49"/>
          <p:cNvSpPr txBox="1"/>
          <p:nvPr>
            <p:ph idx="15" type="subTitle"/>
          </p:nvPr>
        </p:nvSpPr>
        <p:spPr>
          <a:xfrm>
            <a:off x="5021675" y="1316650"/>
            <a:ext cx="2097300" cy="52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0" name="Google Shape;1570;p49"/>
          <p:cNvSpPr/>
          <p:nvPr/>
        </p:nvSpPr>
        <p:spPr>
          <a:xfrm flipH="1">
            <a:off x="-582776" y="4694901"/>
            <a:ext cx="10279851" cy="457333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71" name="Google Shape;1571;p49"/>
          <p:cNvSpPr/>
          <p:nvPr/>
        </p:nvSpPr>
        <p:spPr>
          <a:xfrm>
            <a:off x="1298526" y="4794514"/>
            <a:ext cx="7034700" cy="244500"/>
          </a:xfrm>
          <a:prstGeom prst="trapezoid">
            <a:avLst>
              <a:gd fmla="val 230948" name="adj"/>
            </a:avLst>
          </a:prstGeom>
          <a:gradFill>
            <a:gsLst>
              <a:gs pos="0">
                <a:srgbClr val="F5A65A">
                  <a:alpha val="58431"/>
                </a:srgbClr>
              </a:gs>
              <a:gs pos="100000">
                <a:srgbClr val="F59A93">
                  <a:alpha val="6666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2" name="Google Shape;1572;p49"/>
          <p:cNvGrpSpPr/>
          <p:nvPr/>
        </p:nvGrpSpPr>
        <p:grpSpPr>
          <a:xfrm flipH="1">
            <a:off x="-658478" y="4697987"/>
            <a:ext cx="9804203" cy="457302"/>
            <a:chOff x="11400" y="4480100"/>
            <a:chExt cx="9132932" cy="675283"/>
          </a:xfrm>
        </p:grpSpPr>
        <p:sp>
          <p:nvSpPr>
            <p:cNvPr id="1573" name="Google Shape;1573;p49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0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50"/>
          <p:cNvSpPr txBox="1"/>
          <p:nvPr>
            <p:ph hasCustomPrompt="1" type="title"/>
          </p:nvPr>
        </p:nvSpPr>
        <p:spPr>
          <a:xfrm>
            <a:off x="4175150" y="540000"/>
            <a:ext cx="4040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3" name="Google Shape;1583;p50"/>
          <p:cNvSpPr txBox="1"/>
          <p:nvPr>
            <p:ph idx="1" type="subTitle"/>
          </p:nvPr>
        </p:nvSpPr>
        <p:spPr>
          <a:xfrm>
            <a:off x="4175250" y="1292100"/>
            <a:ext cx="4040100" cy="44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50"/>
          <p:cNvSpPr txBox="1"/>
          <p:nvPr>
            <p:ph hasCustomPrompt="1" idx="2" type="title"/>
          </p:nvPr>
        </p:nvSpPr>
        <p:spPr>
          <a:xfrm>
            <a:off x="4175150" y="1823193"/>
            <a:ext cx="4040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5" name="Google Shape;1585;p50"/>
          <p:cNvSpPr txBox="1"/>
          <p:nvPr>
            <p:ph idx="3" type="subTitle"/>
          </p:nvPr>
        </p:nvSpPr>
        <p:spPr>
          <a:xfrm>
            <a:off x="4175250" y="2575300"/>
            <a:ext cx="4040100" cy="44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6" name="Google Shape;1586;p50"/>
          <p:cNvSpPr txBox="1"/>
          <p:nvPr>
            <p:ph hasCustomPrompt="1" idx="4" type="title"/>
          </p:nvPr>
        </p:nvSpPr>
        <p:spPr>
          <a:xfrm>
            <a:off x="4175150" y="3106399"/>
            <a:ext cx="4040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87" name="Google Shape;1587;p50"/>
          <p:cNvSpPr txBox="1"/>
          <p:nvPr>
            <p:ph idx="5" type="subTitle"/>
          </p:nvPr>
        </p:nvSpPr>
        <p:spPr>
          <a:xfrm>
            <a:off x="4175250" y="3858500"/>
            <a:ext cx="4040100" cy="44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8" name="Google Shape;1588;p50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9" name="Google Shape;1589;p50"/>
          <p:cNvGrpSpPr/>
          <p:nvPr/>
        </p:nvGrpSpPr>
        <p:grpSpPr>
          <a:xfrm>
            <a:off x="-1900" y="4527940"/>
            <a:ext cx="9146015" cy="615469"/>
            <a:chOff x="-24849" y="3699650"/>
            <a:chExt cx="9204000" cy="875863"/>
          </a:xfrm>
        </p:grpSpPr>
        <p:sp>
          <p:nvSpPr>
            <p:cNvPr id="1590" name="Google Shape;1590;p50"/>
            <p:cNvSpPr/>
            <p:nvPr/>
          </p:nvSpPr>
          <p:spPr>
            <a:xfrm>
              <a:off x="-24849" y="3707313"/>
              <a:ext cx="9204000" cy="868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2" name="Google Shape;1592;p50"/>
          <p:cNvSpPr/>
          <p:nvPr/>
        </p:nvSpPr>
        <p:spPr>
          <a:xfrm>
            <a:off x="199900" y="-2100"/>
            <a:ext cx="2908225" cy="2843750"/>
          </a:xfrm>
          <a:custGeom>
            <a:rect b="b" l="l" r="r" t="t"/>
            <a:pathLst>
              <a:path extrusionOk="0" h="113750" w="116329">
                <a:moveTo>
                  <a:pt x="44790" y="0"/>
                </a:moveTo>
                <a:lnTo>
                  <a:pt x="116329" y="112176"/>
                </a:lnTo>
                <a:lnTo>
                  <a:pt x="8175" y="113750"/>
                </a:lnTo>
                <a:lnTo>
                  <a:pt x="0" y="442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/>
          <p:nvPr/>
        </p:nvSpPr>
        <p:spPr>
          <a:xfrm>
            <a:off x="454250" y="0"/>
            <a:ext cx="8694000" cy="4764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454325" y="0"/>
            <a:ext cx="8695075" cy="4761398"/>
          </a:xfrm>
          <a:custGeom>
            <a:rect b="b" l="l" r="r" t="t"/>
            <a:pathLst>
              <a:path extrusionOk="0" h="189433" w="347803">
                <a:moveTo>
                  <a:pt x="347803" y="0"/>
                </a:moveTo>
                <a:lnTo>
                  <a:pt x="347522" y="189411"/>
                </a:lnTo>
                <a:lnTo>
                  <a:pt x="0" y="189433"/>
                </a:lnTo>
                <a:lnTo>
                  <a:pt x="0" y="64006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85" name="Google Shape;85;p6"/>
          <p:cNvSpPr/>
          <p:nvPr/>
        </p:nvSpPr>
        <p:spPr>
          <a:xfrm>
            <a:off x="-650" y="4761150"/>
            <a:ext cx="9145775" cy="391050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6" name="Google Shape;86;p6"/>
          <p:cNvSpPr/>
          <p:nvPr/>
        </p:nvSpPr>
        <p:spPr>
          <a:xfrm rot="10800000">
            <a:off x="450150" y="5"/>
            <a:ext cx="3725" cy="4764120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 flipH="1" rot="-7427376">
            <a:off x="-209130" y="4410467"/>
            <a:ext cx="4090" cy="1587892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6"/>
          <p:cNvSpPr/>
          <p:nvPr/>
        </p:nvSpPr>
        <p:spPr>
          <a:xfrm rot="5400000">
            <a:off x="4795167" y="416117"/>
            <a:ext cx="3805" cy="8693861"/>
          </a:xfrm>
          <a:custGeom>
            <a:rect b="b" l="l" r="r" t="t"/>
            <a:pathLst>
              <a:path extrusionOk="0" h="12612" w="94">
                <a:moveTo>
                  <a:pt x="0" y="1"/>
                </a:moveTo>
                <a:lnTo>
                  <a:pt x="0" y="12611"/>
                </a:lnTo>
                <a:lnTo>
                  <a:pt x="94" y="12611"/>
                </a:lnTo>
                <a:lnTo>
                  <a:pt x="9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4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1"/>
          <p:cNvSpPr/>
          <p:nvPr/>
        </p:nvSpPr>
        <p:spPr>
          <a:xfrm flipH="1">
            <a:off x="-588900" y="75"/>
            <a:ext cx="9732900" cy="4841400"/>
          </a:xfrm>
          <a:prstGeom prst="rect">
            <a:avLst/>
          </a:pr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51"/>
          <p:cNvSpPr/>
          <p:nvPr/>
        </p:nvSpPr>
        <p:spPr>
          <a:xfrm flipH="1">
            <a:off x="-589508" y="4532650"/>
            <a:ext cx="10279851" cy="619580"/>
          </a:xfrm>
          <a:custGeom>
            <a:rect b="b" l="l" r="r" t="t"/>
            <a:pathLst>
              <a:path extrusionOk="0" h="15642" w="365831">
                <a:moveTo>
                  <a:pt x="0" y="12002"/>
                </a:moveTo>
                <a:lnTo>
                  <a:pt x="17969" y="0"/>
                </a:lnTo>
                <a:lnTo>
                  <a:pt x="365783" y="109"/>
                </a:lnTo>
                <a:lnTo>
                  <a:pt x="365831" y="15280"/>
                </a:lnTo>
                <a:lnTo>
                  <a:pt x="24" y="156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96" name="Google Shape;1596;p51"/>
          <p:cNvSpPr/>
          <p:nvPr/>
        </p:nvSpPr>
        <p:spPr>
          <a:xfrm flipH="1">
            <a:off x="2031252" y="4642200"/>
            <a:ext cx="7182217" cy="436933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</p:sp>
      <p:sp>
        <p:nvSpPr>
          <p:cNvPr id="1597" name="Google Shape;1597;p51"/>
          <p:cNvSpPr/>
          <p:nvPr/>
        </p:nvSpPr>
        <p:spPr>
          <a:xfrm>
            <a:off x="699250" y="0"/>
            <a:ext cx="8444777" cy="4532655"/>
          </a:xfrm>
          <a:custGeom>
            <a:rect b="b" l="l" r="r" t="t"/>
            <a:pathLst>
              <a:path extrusionOk="0" h="26396" w="41699">
                <a:moveTo>
                  <a:pt x="29271" y="0"/>
                </a:moveTo>
                <a:lnTo>
                  <a:pt x="0" y="20897"/>
                </a:lnTo>
                <a:lnTo>
                  <a:pt x="0" y="26396"/>
                </a:lnTo>
                <a:lnTo>
                  <a:pt x="41568" y="26396"/>
                </a:lnTo>
                <a:lnTo>
                  <a:pt x="41698" y="0"/>
                </a:lnTo>
                <a:close/>
              </a:path>
            </a:pathLst>
          </a:custGeom>
          <a:gradFill>
            <a:gsLst>
              <a:gs pos="0">
                <a:srgbClr val="F5A65A">
                  <a:alpha val="34509"/>
                </a:srgbClr>
              </a:gs>
              <a:gs pos="100000">
                <a:srgbClr val="D88794">
                  <a:alpha val="2862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8" name="Google Shape;1598;p51"/>
          <p:cNvGrpSpPr/>
          <p:nvPr/>
        </p:nvGrpSpPr>
        <p:grpSpPr>
          <a:xfrm flipH="1">
            <a:off x="-589009" y="4535706"/>
            <a:ext cx="9804203" cy="619572"/>
            <a:chOff x="11400" y="4480100"/>
            <a:chExt cx="9132932" cy="675283"/>
          </a:xfrm>
        </p:grpSpPr>
        <p:sp>
          <p:nvSpPr>
            <p:cNvPr id="1599" name="Google Shape;1599;p51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6" name="Google Shape;1606;p51"/>
          <p:cNvSpPr/>
          <p:nvPr/>
        </p:nvSpPr>
        <p:spPr>
          <a:xfrm>
            <a:off x="-581636" y="0"/>
            <a:ext cx="438675" cy="5155386"/>
          </a:xfrm>
          <a:custGeom>
            <a:rect b="b" l="l" r="r" t="t"/>
            <a:pathLst>
              <a:path extrusionOk="0" h="33059" w="2113">
                <a:moveTo>
                  <a:pt x="0" y="1"/>
                </a:moveTo>
                <a:lnTo>
                  <a:pt x="0" y="33059"/>
                </a:lnTo>
                <a:lnTo>
                  <a:pt x="2112" y="31019"/>
                </a:lnTo>
                <a:lnTo>
                  <a:pt x="211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7" name="Google Shape;1607;p51"/>
          <p:cNvGrpSpPr/>
          <p:nvPr/>
        </p:nvGrpSpPr>
        <p:grpSpPr>
          <a:xfrm>
            <a:off x="-142962" y="-54935"/>
            <a:ext cx="849825" cy="4900137"/>
            <a:chOff x="1395100" y="-54933"/>
            <a:chExt cx="849825" cy="4580851"/>
          </a:xfrm>
        </p:grpSpPr>
        <p:sp>
          <p:nvSpPr>
            <p:cNvPr id="1608" name="Google Shape;1608;p51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0" name="Google Shape;1610;p51"/>
          <p:cNvSpPr txBox="1"/>
          <p:nvPr>
            <p:ph hasCustomPrompt="1" type="title"/>
          </p:nvPr>
        </p:nvSpPr>
        <p:spPr>
          <a:xfrm>
            <a:off x="923175" y="1459300"/>
            <a:ext cx="3636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1" name="Google Shape;1611;p51"/>
          <p:cNvSpPr txBox="1"/>
          <p:nvPr>
            <p:ph idx="1" type="subTitle"/>
          </p:nvPr>
        </p:nvSpPr>
        <p:spPr>
          <a:xfrm>
            <a:off x="4827021" y="1478950"/>
            <a:ext cx="3387300" cy="44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2" name="Google Shape;1612;p51"/>
          <p:cNvSpPr txBox="1"/>
          <p:nvPr>
            <p:ph hasCustomPrompt="1" idx="2" type="title"/>
          </p:nvPr>
        </p:nvSpPr>
        <p:spPr>
          <a:xfrm>
            <a:off x="4582250" y="2329500"/>
            <a:ext cx="3636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3" name="Google Shape;1613;p51"/>
          <p:cNvSpPr txBox="1"/>
          <p:nvPr>
            <p:ph idx="3" type="subTitle"/>
          </p:nvPr>
        </p:nvSpPr>
        <p:spPr>
          <a:xfrm>
            <a:off x="923175" y="2349150"/>
            <a:ext cx="3387300" cy="44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4" name="Google Shape;1614;p51"/>
          <p:cNvSpPr txBox="1"/>
          <p:nvPr>
            <p:ph hasCustomPrompt="1" idx="4" type="title"/>
          </p:nvPr>
        </p:nvSpPr>
        <p:spPr>
          <a:xfrm>
            <a:off x="923025" y="3199700"/>
            <a:ext cx="3636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5" name="Google Shape;1615;p51"/>
          <p:cNvSpPr txBox="1"/>
          <p:nvPr>
            <p:ph idx="5" type="subTitle"/>
          </p:nvPr>
        </p:nvSpPr>
        <p:spPr>
          <a:xfrm>
            <a:off x="4827021" y="3219350"/>
            <a:ext cx="3387300" cy="44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3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52"/>
          <p:cNvSpPr/>
          <p:nvPr/>
        </p:nvSpPr>
        <p:spPr>
          <a:xfrm>
            <a:off x="-27575" y="25400"/>
            <a:ext cx="9177620" cy="5120425"/>
          </a:xfrm>
          <a:custGeom>
            <a:rect b="b" l="l" r="r" t="t"/>
            <a:pathLst>
              <a:path extrusionOk="0" h="204817" w="323241">
                <a:moveTo>
                  <a:pt x="323241" y="0"/>
                </a:moveTo>
                <a:lnTo>
                  <a:pt x="323241" y="204817"/>
                </a:lnTo>
                <a:lnTo>
                  <a:pt x="0" y="202589"/>
                </a:lnTo>
                <a:lnTo>
                  <a:pt x="1576" y="63928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1618" name="Google Shape;1618;p52"/>
          <p:cNvSpPr txBox="1"/>
          <p:nvPr>
            <p:ph hasCustomPrompt="1" type="title"/>
          </p:nvPr>
        </p:nvSpPr>
        <p:spPr>
          <a:xfrm>
            <a:off x="690213" y="2540955"/>
            <a:ext cx="22659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9" name="Google Shape;1619;p52"/>
          <p:cNvSpPr txBox="1"/>
          <p:nvPr>
            <p:ph idx="1" type="subTitle"/>
          </p:nvPr>
        </p:nvSpPr>
        <p:spPr>
          <a:xfrm>
            <a:off x="790550" y="3697400"/>
            <a:ext cx="2065200" cy="59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0" name="Google Shape;1620;p52"/>
          <p:cNvSpPr txBox="1"/>
          <p:nvPr>
            <p:ph hasCustomPrompt="1" idx="2" type="title"/>
          </p:nvPr>
        </p:nvSpPr>
        <p:spPr>
          <a:xfrm>
            <a:off x="6139319" y="2540955"/>
            <a:ext cx="23364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1" name="Google Shape;1621;p52"/>
          <p:cNvSpPr txBox="1"/>
          <p:nvPr>
            <p:ph idx="3" type="subTitle"/>
          </p:nvPr>
        </p:nvSpPr>
        <p:spPr>
          <a:xfrm>
            <a:off x="6274919" y="3697400"/>
            <a:ext cx="2065200" cy="59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2" name="Google Shape;1622;p52"/>
          <p:cNvSpPr txBox="1"/>
          <p:nvPr>
            <p:ph hasCustomPrompt="1" idx="4" type="title"/>
          </p:nvPr>
        </p:nvSpPr>
        <p:spPr>
          <a:xfrm>
            <a:off x="3432375" y="2540953"/>
            <a:ext cx="22659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3" name="Google Shape;1623;p52"/>
          <p:cNvSpPr txBox="1"/>
          <p:nvPr>
            <p:ph idx="5" type="subTitle"/>
          </p:nvPr>
        </p:nvSpPr>
        <p:spPr>
          <a:xfrm>
            <a:off x="3532737" y="3697400"/>
            <a:ext cx="2065200" cy="59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4" name="Google Shape;1624;p52"/>
          <p:cNvSpPr txBox="1"/>
          <p:nvPr>
            <p:ph idx="6" type="subTitle"/>
          </p:nvPr>
        </p:nvSpPr>
        <p:spPr>
          <a:xfrm>
            <a:off x="713537" y="3124700"/>
            <a:ext cx="2219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5" name="Google Shape;1625;p52"/>
          <p:cNvSpPr txBox="1"/>
          <p:nvPr>
            <p:ph idx="7" type="subTitle"/>
          </p:nvPr>
        </p:nvSpPr>
        <p:spPr>
          <a:xfrm>
            <a:off x="3432375" y="3124700"/>
            <a:ext cx="22659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6" name="Google Shape;1626;p52"/>
          <p:cNvSpPr txBox="1"/>
          <p:nvPr>
            <p:ph idx="8" type="subTitle"/>
          </p:nvPr>
        </p:nvSpPr>
        <p:spPr>
          <a:xfrm>
            <a:off x="6139319" y="3124700"/>
            <a:ext cx="23364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7" name="Google Shape;1627;p5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8" name="Google Shape;1628;p52"/>
          <p:cNvSpPr/>
          <p:nvPr/>
        </p:nvSpPr>
        <p:spPr>
          <a:xfrm>
            <a:off x="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9" name="Google Shape;1629;p52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630" name="Google Shape;1630;p52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2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BLANK_1_1_1_1_1_1_3_1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3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53"/>
          <p:cNvSpPr/>
          <p:nvPr/>
        </p:nvSpPr>
        <p:spPr>
          <a:xfrm>
            <a:off x="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53"/>
          <p:cNvSpPr/>
          <p:nvPr/>
        </p:nvSpPr>
        <p:spPr>
          <a:xfrm flipH="1">
            <a:off x="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53"/>
          <p:cNvSpPr txBox="1"/>
          <p:nvPr>
            <p:ph hasCustomPrompt="1" type="title"/>
          </p:nvPr>
        </p:nvSpPr>
        <p:spPr>
          <a:xfrm>
            <a:off x="1841906" y="1577074"/>
            <a:ext cx="10815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7" name="Google Shape;1637;p53"/>
          <p:cNvSpPr txBox="1"/>
          <p:nvPr>
            <p:ph idx="1" type="subTitle"/>
          </p:nvPr>
        </p:nvSpPr>
        <p:spPr>
          <a:xfrm>
            <a:off x="1419206" y="3681939"/>
            <a:ext cx="19269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8" name="Google Shape;1638;p53"/>
          <p:cNvSpPr txBox="1"/>
          <p:nvPr>
            <p:ph hasCustomPrompt="1" idx="2" type="title"/>
          </p:nvPr>
        </p:nvSpPr>
        <p:spPr>
          <a:xfrm>
            <a:off x="6220594" y="1577074"/>
            <a:ext cx="10815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9" name="Google Shape;1639;p53"/>
          <p:cNvSpPr txBox="1"/>
          <p:nvPr>
            <p:ph idx="3" type="subTitle"/>
          </p:nvPr>
        </p:nvSpPr>
        <p:spPr>
          <a:xfrm>
            <a:off x="5832094" y="3546050"/>
            <a:ext cx="18585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0" name="Google Shape;1640;p53"/>
          <p:cNvSpPr txBox="1"/>
          <p:nvPr>
            <p:ph hasCustomPrompt="1" idx="4" type="title"/>
          </p:nvPr>
        </p:nvSpPr>
        <p:spPr>
          <a:xfrm>
            <a:off x="4031250" y="2034274"/>
            <a:ext cx="10815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1" name="Google Shape;1641;p53"/>
          <p:cNvSpPr txBox="1"/>
          <p:nvPr>
            <p:ph idx="5" type="subTitle"/>
          </p:nvPr>
        </p:nvSpPr>
        <p:spPr>
          <a:xfrm>
            <a:off x="3642750" y="3861650"/>
            <a:ext cx="1858500" cy="4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2" name="Google Shape;1642;p53"/>
          <p:cNvSpPr txBox="1"/>
          <p:nvPr>
            <p:ph idx="6" type="subTitle"/>
          </p:nvPr>
        </p:nvSpPr>
        <p:spPr>
          <a:xfrm>
            <a:off x="1419206" y="3021200"/>
            <a:ext cx="19269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3" name="Google Shape;1643;p53"/>
          <p:cNvSpPr txBox="1"/>
          <p:nvPr>
            <p:ph idx="7" type="subTitle"/>
          </p:nvPr>
        </p:nvSpPr>
        <p:spPr>
          <a:xfrm>
            <a:off x="3642750" y="3200900"/>
            <a:ext cx="1858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4" name="Google Shape;1644;p53"/>
          <p:cNvSpPr txBox="1"/>
          <p:nvPr>
            <p:ph idx="8" type="subTitle"/>
          </p:nvPr>
        </p:nvSpPr>
        <p:spPr>
          <a:xfrm>
            <a:off x="5832094" y="2885300"/>
            <a:ext cx="1858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5" name="Google Shape;1645;p5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46" name="Google Shape;1646;p53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647" name="Google Shape;1647;p53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3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9" name="Google Shape;1649;p53"/>
          <p:cNvGrpSpPr/>
          <p:nvPr/>
        </p:nvGrpSpPr>
        <p:grpSpPr>
          <a:xfrm flipH="1">
            <a:off x="1833" y="4612034"/>
            <a:ext cx="9143892" cy="543130"/>
            <a:chOff x="11400" y="4480100"/>
            <a:chExt cx="9132932" cy="675283"/>
          </a:xfrm>
        </p:grpSpPr>
        <p:sp>
          <p:nvSpPr>
            <p:cNvPr id="1650" name="Google Shape;1650;p53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3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3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3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3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3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54"/>
          <p:cNvSpPr/>
          <p:nvPr/>
        </p:nvSpPr>
        <p:spPr>
          <a:xfrm>
            <a:off x="1186575" y="222150"/>
            <a:ext cx="7957500" cy="36006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54"/>
          <p:cNvSpPr/>
          <p:nvPr/>
        </p:nvSpPr>
        <p:spPr>
          <a:xfrm>
            <a:off x="1446800" y="1431075"/>
            <a:ext cx="7133250" cy="2407975"/>
          </a:xfrm>
          <a:custGeom>
            <a:rect b="b" l="l" r="r" t="t"/>
            <a:pathLst>
              <a:path extrusionOk="0" h="96319" w="285330">
                <a:moveTo>
                  <a:pt x="200" y="0"/>
                </a:moveTo>
                <a:lnTo>
                  <a:pt x="0" y="49652"/>
                </a:lnTo>
                <a:lnTo>
                  <a:pt x="64111" y="96319"/>
                </a:lnTo>
                <a:lnTo>
                  <a:pt x="223031" y="95644"/>
                </a:lnTo>
                <a:lnTo>
                  <a:pt x="285330" y="96026"/>
                </a:lnTo>
                <a:close/>
              </a:path>
            </a:pathLst>
          </a:custGeom>
          <a:gradFill>
            <a:gsLst>
              <a:gs pos="0">
                <a:srgbClr val="F5A65A">
                  <a:alpha val="56078"/>
                </a:srgbClr>
              </a:gs>
              <a:gs pos="100000">
                <a:srgbClr val="D88794">
                  <a:alpha val="61176"/>
                </a:srgbClr>
              </a:gs>
            </a:gsLst>
            <a:lin ang="16200038" scaled="0"/>
          </a:gradFill>
          <a:ln>
            <a:noFill/>
          </a:ln>
        </p:spPr>
      </p:sp>
      <p:grpSp>
        <p:nvGrpSpPr>
          <p:cNvPr id="1660" name="Google Shape;1660;p54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661" name="Google Shape;1661;p54"/>
            <p:cNvSpPr/>
            <p:nvPr/>
          </p:nvSpPr>
          <p:spPr>
            <a:xfrm>
              <a:off x="-4" y="-19423"/>
              <a:ext cx="1188720" cy="4638584"/>
            </a:xfrm>
            <a:custGeom>
              <a:rect b="b" l="l" r="r" t="t"/>
              <a:pathLst>
                <a:path extrusionOk="0" h="45550" w="11673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4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4"/>
            <p:cNvSpPr/>
            <p:nvPr/>
          </p:nvSpPr>
          <p:spPr>
            <a:xfrm flipH="1" rot="-2878260">
              <a:off x="1065330" y="-48408"/>
              <a:ext cx="3761" cy="333826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4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4"/>
            <p:cNvSpPr/>
            <p:nvPr/>
          </p:nvSpPr>
          <p:spPr>
            <a:xfrm flipH="1" rot="-7427376">
              <a:off x="529345" y="3471442"/>
              <a:ext cx="4090" cy="158789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4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7" name="Google Shape;1667;p54"/>
          <p:cNvSpPr/>
          <p:nvPr/>
        </p:nvSpPr>
        <p:spPr>
          <a:xfrm>
            <a:off x="-50" y="3822625"/>
            <a:ext cx="9144450" cy="1306875"/>
          </a:xfrm>
          <a:custGeom>
            <a:rect b="b" l="l" r="r" t="t"/>
            <a:pathLst>
              <a:path extrusionOk="0" h="52275" w="365778">
                <a:moveTo>
                  <a:pt x="0" y="32019"/>
                </a:moveTo>
                <a:lnTo>
                  <a:pt x="47703" y="0"/>
                </a:lnTo>
                <a:lnTo>
                  <a:pt x="365778" y="161"/>
                </a:lnTo>
                <a:lnTo>
                  <a:pt x="365369" y="52275"/>
                </a:lnTo>
                <a:lnTo>
                  <a:pt x="208" y="52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1668" name="Google Shape;1668;p54"/>
          <p:cNvGrpSpPr/>
          <p:nvPr/>
        </p:nvGrpSpPr>
        <p:grpSpPr>
          <a:xfrm>
            <a:off x="-1990866" y="2846580"/>
            <a:ext cx="4678515" cy="2559357"/>
            <a:chOff x="-4773020" y="2129039"/>
            <a:chExt cx="4492525" cy="2457612"/>
          </a:xfrm>
        </p:grpSpPr>
        <p:grpSp>
          <p:nvGrpSpPr>
            <p:cNvPr id="1669" name="Google Shape;1669;p54"/>
            <p:cNvGrpSpPr/>
            <p:nvPr/>
          </p:nvGrpSpPr>
          <p:grpSpPr>
            <a:xfrm>
              <a:off x="-2431735" y="3501699"/>
              <a:ext cx="127741" cy="369371"/>
              <a:chOff x="-2044260" y="3885637"/>
              <a:chExt cx="127741" cy="369371"/>
            </a:xfrm>
          </p:grpSpPr>
          <p:sp>
            <p:nvSpPr>
              <p:cNvPr id="1670" name="Google Shape;1670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rect b="b" l="l" r="r" t="t"/>
                <a:pathLst>
                  <a:path extrusionOk="0" h="2955" w="98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4"/>
              <p:cNvSpPr/>
              <p:nvPr/>
            </p:nvSpPr>
            <p:spPr>
              <a:xfrm flipH="1">
                <a:off x="-2044260" y="3885637"/>
                <a:ext cx="127741" cy="369371"/>
              </a:xfrm>
              <a:custGeom>
                <a:rect b="b" l="l" r="r" t="t"/>
                <a:pathLst>
                  <a:path extrusionOk="0" h="3013" w="1042">
                    <a:moveTo>
                      <a:pt x="62" y="71"/>
                    </a:moveTo>
                    <a:lnTo>
                      <a:pt x="973" y="355"/>
                    </a:lnTo>
                    <a:lnTo>
                      <a:pt x="637" y="2917"/>
                    </a:lnTo>
                    <a:cubicBezTo>
                      <a:pt x="577" y="2941"/>
                      <a:pt x="509" y="2949"/>
                      <a:pt x="440" y="2949"/>
                    </a:cubicBezTo>
                    <a:cubicBezTo>
                      <a:pt x="288" y="2949"/>
                      <a:pt x="136" y="2907"/>
                      <a:pt x="82" y="2891"/>
                    </a:cubicBezTo>
                    <a:lnTo>
                      <a:pt x="62" y="71"/>
                    </a:lnTo>
                    <a:close/>
                    <a:moveTo>
                      <a:pt x="28" y="1"/>
                    </a:moveTo>
                    <a:cubicBezTo>
                      <a:pt x="22" y="1"/>
                      <a:pt x="17" y="2"/>
                      <a:pt x="13" y="6"/>
                    </a:cubicBezTo>
                    <a:cubicBezTo>
                      <a:pt x="4" y="13"/>
                      <a:pt x="0" y="22"/>
                      <a:pt x="0" y="32"/>
                    </a:cubicBezTo>
                    <a:lnTo>
                      <a:pt x="23" y="2914"/>
                    </a:lnTo>
                    <a:cubicBezTo>
                      <a:pt x="23" y="2927"/>
                      <a:pt x="30" y="2940"/>
                      <a:pt x="43" y="2944"/>
                    </a:cubicBezTo>
                    <a:cubicBezTo>
                      <a:pt x="170" y="2986"/>
                      <a:pt x="304" y="3009"/>
                      <a:pt x="438" y="3012"/>
                    </a:cubicBezTo>
                    <a:cubicBezTo>
                      <a:pt x="445" y="3012"/>
                      <a:pt x="452" y="3013"/>
                      <a:pt x="458" y="3013"/>
                    </a:cubicBezTo>
                    <a:cubicBezTo>
                      <a:pt x="533" y="3013"/>
                      <a:pt x="608" y="2997"/>
                      <a:pt x="679" y="2970"/>
                    </a:cubicBezTo>
                    <a:cubicBezTo>
                      <a:pt x="686" y="2963"/>
                      <a:pt x="696" y="2957"/>
                      <a:pt x="696" y="2944"/>
                    </a:cubicBezTo>
                    <a:lnTo>
                      <a:pt x="1038" y="339"/>
                    </a:lnTo>
                    <a:cubicBezTo>
                      <a:pt x="1042" y="323"/>
                      <a:pt x="1032" y="310"/>
                      <a:pt x="1019" y="306"/>
                    </a:cubicBezTo>
                    <a:lnTo>
                      <a:pt x="40" y="3"/>
                    </a:lnTo>
                    <a:cubicBezTo>
                      <a:pt x="36" y="1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rect b="b" l="l" r="r" t="t"/>
                <a:pathLst>
                  <a:path extrusionOk="0" h="2955" w="98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3" name="Google Shape;1673;p54"/>
            <p:cNvGrpSpPr/>
            <p:nvPr/>
          </p:nvGrpSpPr>
          <p:grpSpPr>
            <a:xfrm>
              <a:off x="-513560" y="3469349"/>
              <a:ext cx="127741" cy="369371"/>
              <a:chOff x="-2044260" y="3885637"/>
              <a:chExt cx="127741" cy="369371"/>
            </a:xfrm>
          </p:grpSpPr>
          <p:sp>
            <p:nvSpPr>
              <p:cNvPr id="1674" name="Google Shape;1674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rect b="b" l="l" r="r" t="t"/>
                <a:pathLst>
                  <a:path extrusionOk="0" h="2955" w="98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4"/>
              <p:cNvSpPr/>
              <p:nvPr/>
            </p:nvSpPr>
            <p:spPr>
              <a:xfrm flipH="1">
                <a:off x="-2044260" y="3885637"/>
                <a:ext cx="127741" cy="369371"/>
              </a:xfrm>
              <a:custGeom>
                <a:rect b="b" l="l" r="r" t="t"/>
                <a:pathLst>
                  <a:path extrusionOk="0" h="3013" w="1042">
                    <a:moveTo>
                      <a:pt x="62" y="71"/>
                    </a:moveTo>
                    <a:lnTo>
                      <a:pt x="973" y="355"/>
                    </a:lnTo>
                    <a:lnTo>
                      <a:pt x="637" y="2917"/>
                    </a:lnTo>
                    <a:cubicBezTo>
                      <a:pt x="577" y="2941"/>
                      <a:pt x="509" y="2949"/>
                      <a:pt x="440" y="2949"/>
                    </a:cubicBezTo>
                    <a:cubicBezTo>
                      <a:pt x="288" y="2949"/>
                      <a:pt x="136" y="2907"/>
                      <a:pt x="82" y="2891"/>
                    </a:cubicBezTo>
                    <a:lnTo>
                      <a:pt x="62" y="71"/>
                    </a:lnTo>
                    <a:close/>
                    <a:moveTo>
                      <a:pt x="28" y="1"/>
                    </a:moveTo>
                    <a:cubicBezTo>
                      <a:pt x="22" y="1"/>
                      <a:pt x="17" y="2"/>
                      <a:pt x="13" y="6"/>
                    </a:cubicBezTo>
                    <a:cubicBezTo>
                      <a:pt x="4" y="13"/>
                      <a:pt x="0" y="22"/>
                      <a:pt x="0" y="32"/>
                    </a:cubicBezTo>
                    <a:lnTo>
                      <a:pt x="23" y="2914"/>
                    </a:lnTo>
                    <a:cubicBezTo>
                      <a:pt x="23" y="2927"/>
                      <a:pt x="30" y="2940"/>
                      <a:pt x="43" y="2944"/>
                    </a:cubicBezTo>
                    <a:cubicBezTo>
                      <a:pt x="170" y="2986"/>
                      <a:pt x="304" y="3009"/>
                      <a:pt x="438" y="3012"/>
                    </a:cubicBezTo>
                    <a:cubicBezTo>
                      <a:pt x="445" y="3012"/>
                      <a:pt x="452" y="3013"/>
                      <a:pt x="458" y="3013"/>
                    </a:cubicBezTo>
                    <a:cubicBezTo>
                      <a:pt x="533" y="3013"/>
                      <a:pt x="608" y="2997"/>
                      <a:pt x="679" y="2970"/>
                    </a:cubicBezTo>
                    <a:cubicBezTo>
                      <a:pt x="686" y="2963"/>
                      <a:pt x="696" y="2957"/>
                      <a:pt x="696" y="2944"/>
                    </a:cubicBezTo>
                    <a:lnTo>
                      <a:pt x="1038" y="339"/>
                    </a:lnTo>
                    <a:cubicBezTo>
                      <a:pt x="1042" y="323"/>
                      <a:pt x="1032" y="310"/>
                      <a:pt x="1019" y="306"/>
                    </a:cubicBezTo>
                    <a:lnTo>
                      <a:pt x="40" y="3"/>
                    </a:lnTo>
                    <a:cubicBezTo>
                      <a:pt x="36" y="1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4"/>
              <p:cNvSpPr/>
              <p:nvPr/>
            </p:nvSpPr>
            <p:spPr>
              <a:xfrm flipH="1">
                <a:off x="-2040214" y="3889069"/>
                <a:ext cx="120141" cy="362261"/>
              </a:xfrm>
              <a:custGeom>
                <a:rect b="b" l="l" r="r" t="t"/>
                <a:pathLst>
                  <a:path extrusionOk="0" h="2955" w="980">
                    <a:moveTo>
                      <a:pt x="1" y="1"/>
                    </a:moveTo>
                    <a:lnTo>
                      <a:pt x="24" y="2886"/>
                    </a:lnTo>
                    <a:cubicBezTo>
                      <a:pt x="24" y="2886"/>
                      <a:pt x="213" y="2954"/>
                      <a:pt x="409" y="2954"/>
                    </a:cubicBezTo>
                    <a:cubicBezTo>
                      <a:pt x="488" y="2954"/>
                      <a:pt x="568" y="2943"/>
                      <a:pt x="637" y="2912"/>
                    </a:cubicBezTo>
                    <a:lnTo>
                      <a:pt x="980" y="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7" name="Google Shape;1677;p54"/>
            <p:cNvSpPr/>
            <p:nvPr/>
          </p:nvSpPr>
          <p:spPr>
            <a:xfrm flipH="1">
              <a:off x="-4773020" y="3739414"/>
              <a:ext cx="4212033" cy="847237"/>
            </a:xfrm>
            <a:custGeom>
              <a:rect b="b" l="l" r="r" t="t"/>
              <a:pathLst>
                <a:path extrusionOk="0" h="6911" w="34358">
                  <a:moveTo>
                    <a:pt x="9933" y="0"/>
                  </a:moveTo>
                  <a:lnTo>
                    <a:pt x="2974" y="1188"/>
                  </a:lnTo>
                  <a:lnTo>
                    <a:pt x="0" y="1694"/>
                  </a:lnTo>
                  <a:lnTo>
                    <a:pt x="8382" y="5856"/>
                  </a:lnTo>
                  <a:cubicBezTo>
                    <a:pt x="8696" y="6013"/>
                    <a:pt x="9038" y="6111"/>
                    <a:pt x="9388" y="6143"/>
                  </a:cubicBezTo>
                  <a:lnTo>
                    <a:pt x="17254" y="6910"/>
                  </a:lnTo>
                  <a:lnTo>
                    <a:pt x="20316" y="6166"/>
                  </a:lnTo>
                  <a:lnTo>
                    <a:pt x="34357" y="3888"/>
                  </a:lnTo>
                  <a:lnTo>
                    <a:pt x="993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4"/>
            <p:cNvSpPr/>
            <p:nvPr/>
          </p:nvSpPr>
          <p:spPr>
            <a:xfrm flipH="1">
              <a:off x="-564665" y="3593284"/>
              <a:ext cx="6497" cy="35429"/>
            </a:xfrm>
            <a:custGeom>
              <a:rect b="b" l="l" r="r" t="t"/>
              <a:pathLst>
                <a:path extrusionOk="0" h="289" w="53">
                  <a:moveTo>
                    <a:pt x="43" y="1"/>
                  </a:moveTo>
                  <a:lnTo>
                    <a:pt x="0" y="236"/>
                  </a:lnTo>
                  <a:lnTo>
                    <a:pt x="0" y="288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B8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4"/>
            <p:cNvSpPr/>
            <p:nvPr/>
          </p:nvSpPr>
          <p:spPr>
            <a:xfrm flipH="1">
              <a:off x="-565523" y="3593284"/>
              <a:ext cx="7356" cy="41804"/>
            </a:xfrm>
            <a:custGeom>
              <a:rect b="b" l="l" r="r" t="t"/>
              <a:pathLst>
                <a:path extrusionOk="0" h="341" w="60">
                  <a:moveTo>
                    <a:pt x="53" y="1"/>
                  </a:moveTo>
                  <a:lnTo>
                    <a:pt x="0" y="288"/>
                  </a:lnTo>
                  <a:lnTo>
                    <a:pt x="0" y="340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B780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4"/>
            <p:cNvSpPr/>
            <p:nvPr/>
          </p:nvSpPr>
          <p:spPr>
            <a:xfrm flipH="1">
              <a:off x="-566626" y="3593284"/>
              <a:ext cx="8459" cy="48179"/>
            </a:xfrm>
            <a:custGeom>
              <a:rect b="b" l="l" r="r" t="t"/>
              <a:pathLst>
                <a:path extrusionOk="0" h="393" w="69">
                  <a:moveTo>
                    <a:pt x="59" y="1"/>
                  </a:moveTo>
                  <a:lnTo>
                    <a:pt x="0" y="340"/>
                  </a:lnTo>
                  <a:lnTo>
                    <a:pt x="0" y="39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B680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4"/>
            <p:cNvSpPr/>
            <p:nvPr/>
          </p:nvSpPr>
          <p:spPr>
            <a:xfrm flipH="1">
              <a:off x="-567852" y="3593284"/>
              <a:ext cx="9685" cy="54186"/>
            </a:xfrm>
            <a:custGeom>
              <a:rect b="b" l="l" r="r" t="t"/>
              <a:pathLst>
                <a:path extrusionOk="0" h="442" w="79">
                  <a:moveTo>
                    <a:pt x="69" y="1"/>
                  </a:moveTo>
                  <a:lnTo>
                    <a:pt x="0" y="393"/>
                  </a:lnTo>
                  <a:lnTo>
                    <a:pt x="0" y="442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B57F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4"/>
            <p:cNvSpPr/>
            <p:nvPr/>
          </p:nvSpPr>
          <p:spPr>
            <a:xfrm flipH="1">
              <a:off x="-569078" y="3593284"/>
              <a:ext cx="10911" cy="60561"/>
            </a:xfrm>
            <a:custGeom>
              <a:rect b="b" l="l" r="r" t="t"/>
              <a:pathLst>
                <a:path extrusionOk="0" h="494" w="89">
                  <a:moveTo>
                    <a:pt x="79" y="1"/>
                  </a:moveTo>
                  <a:lnTo>
                    <a:pt x="0" y="442"/>
                  </a:lnTo>
                  <a:lnTo>
                    <a:pt x="0" y="494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B47F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4"/>
            <p:cNvSpPr/>
            <p:nvPr/>
          </p:nvSpPr>
          <p:spPr>
            <a:xfrm flipH="1">
              <a:off x="-1644214" y="3802182"/>
              <a:ext cx="120141" cy="362261"/>
            </a:xfrm>
            <a:custGeom>
              <a:rect b="b" l="l" r="r" t="t"/>
              <a:pathLst>
                <a:path extrusionOk="0" h="2955" w="980">
                  <a:moveTo>
                    <a:pt x="1" y="1"/>
                  </a:moveTo>
                  <a:lnTo>
                    <a:pt x="24" y="2886"/>
                  </a:lnTo>
                  <a:cubicBezTo>
                    <a:pt x="24" y="2886"/>
                    <a:pt x="213" y="2954"/>
                    <a:pt x="409" y="2954"/>
                  </a:cubicBezTo>
                  <a:cubicBezTo>
                    <a:pt x="488" y="2954"/>
                    <a:pt x="568" y="2943"/>
                    <a:pt x="637" y="2912"/>
                  </a:cubicBezTo>
                  <a:lnTo>
                    <a:pt x="980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4"/>
            <p:cNvSpPr/>
            <p:nvPr/>
          </p:nvSpPr>
          <p:spPr>
            <a:xfrm flipH="1">
              <a:off x="-1648260" y="3798749"/>
              <a:ext cx="127741" cy="369371"/>
            </a:xfrm>
            <a:custGeom>
              <a:rect b="b" l="l" r="r" t="t"/>
              <a:pathLst>
                <a:path extrusionOk="0" h="3013" w="1042">
                  <a:moveTo>
                    <a:pt x="62" y="71"/>
                  </a:moveTo>
                  <a:lnTo>
                    <a:pt x="973" y="355"/>
                  </a:lnTo>
                  <a:lnTo>
                    <a:pt x="637" y="2917"/>
                  </a:lnTo>
                  <a:cubicBezTo>
                    <a:pt x="577" y="2941"/>
                    <a:pt x="509" y="2949"/>
                    <a:pt x="440" y="2949"/>
                  </a:cubicBezTo>
                  <a:cubicBezTo>
                    <a:pt x="288" y="2949"/>
                    <a:pt x="136" y="2907"/>
                    <a:pt x="82" y="2891"/>
                  </a:cubicBezTo>
                  <a:lnTo>
                    <a:pt x="62" y="71"/>
                  </a:lnTo>
                  <a:close/>
                  <a:moveTo>
                    <a:pt x="28" y="1"/>
                  </a:moveTo>
                  <a:cubicBezTo>
                    <a:pt x="22" y="1"/>
                    <a:pt x="17" y="2"/>
                    <a:pt x="13" y="6"/>
                  </a:cubicBezTo>
                  <a:cubicBezTo>
                    <a:pt x="4" y="13"/>
                    <a:pt x="0" y="22"/>
                    <a:pt x="0" y="32"/>
                  </a:cubicBezTo>
                  <a:lnTo>
                    <a:pt x="23" y="2914"/>
                  </a:lnTo>
                  <a:cubicBezTo>
                    <a:pt x="23" y="2927"/>
                    <a:pt x="30" y="2940"/>
                    <a:pt x="43" y="2944"/>
                  </a:cubicBezTo>
                  <a:cubicBezTo>
                    <a:pt x="170" y="2986"/>
                    <a:pt x="304" y="3009"/>
                    <a:pt x="438" y="3012"/>
                  </a:cubicBezTo>
                  <a:cubicBezTo>
                    <a:pt x="445" y="3012"/>
                    <a:pt x="452" y="3013"/>
                    <a:pt x="458" y="3013"/>
                  </a:cubicBezTo>
                  <a:cubicBezTo>
                    <a:pt x="533" y="3013"/>
                    <a:pt x="608" y="2997"/>
                    <a:pt x="679" y="2970"/>
                  </a:cubicBezTo>
                  <a:cubicBezTo>
                    <a:pt x="686" y="2963"/>
                    <a:pt x="696" y="2957"/>
                    <a:pt x="696" y="2944"/>
                  </a:cubicBezTo>
                  <a:lnTo>
                    <a:pt x="1038" y="339"/>
                  </a:lnTo>
                  <a:cubicBezTo>
                    <a:pt x="1042" y="323"/>
                    <a:pt x="1032" y="310"/>
                    <a:pt x="1019" y="306"/>
                  </a:cubicBezTo>
                  <a:lnTo>
                    <a:pt x="40" y="3"/>
                  </a:lnTo>
                  <a:cubicBezTo>
                    <a:pt x="36" y="1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4"/>
            <p:cNvSpPr/>
            <p:nvPr/>
          </p:nvSpPr>
          <p:spPr>
            <a:xfrm flipH="1">
              <a:off x="-1644214" y="3802182"/>
              <a:ext cx="120141" cy="362261"/>
            </a:xfrm>
            <a:custGeom>
              <a:rect b="b" l="l" r="r" t="t"/>
              <a:pathLst>
                <a:path extrusionOk="0" h="2955" w="980">
                  <a:moveTo>
                    <a:pt x="1" y="1"/>
                  </a:moveTo>
                  <a:lnTo>
                    <a:pt x="24" y="2886"/>
                  </a:lnTo>
                  <a:cubicBezTo>
                    <a:pt x="24" y="2886"/>
                    <a:pt x="213" y="2954"/>
                    <a:pt x="409" y="2954"/>
                  </a:cubicBezTo>
                  <a:cubicBezTo>
                    <a:pt x="488" y="2954"/>
                    <a:pt x="568" y="2943"/>
                    <a:pt x="637" y="2912"/>
                  </a:cubicBezTo>
                  <a:lnTo>
                    <a:pt x="980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4"/>
            <p:cNvSpPr/>
            <p:nvPr/>
          </p:nvSpPr>
          <p:spPr>
            <a:xfrm flipH="1">
              <a:off x="-2263307" y="3494474"/>
              <a:ext cx="1349" cy="4904"/>
            </a:xfrm>
            <a:custGeom>
              <a:rect b="b" l="l" r="r" t="t"/>
              <a:pathLst>
                <a:path extrusionOk="0" h="40" w="11">
                  <a:moveTo>
                    <a:pt x="1" y="1"/>
                  </a:moveTo>
                  <a:lnTo>
                    <a:pt x="1" y="4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4"/>
            <p:cNvSpPr/>
            <p:nvPr/>
          </p:nvSpPr>
          <p:spPr>
            <a:xfrm flipH="1">
              <a:off x="-2265268" y="3494474"/>
              <a:ext cx="3310" cy="12137"/>
            </a:xfrm>
            <a:custGeom>
              <a:rect b="b" l="l" r="r" t="t"/>
              <a:pathLst>
                <a:path extrusionOk="0" h="99" w="27">
                  <a:moveTo>
                    <a:pt x="10" y="1"/>
                  </a:moveTo>
                  <a:lnTo>
                    <a:pt x="1" y="40"/>
                  </a:lnTo>
                  <a:lnTo>
                    <a:pt x="1" y="9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4"/>
            <p:cNvSpPr/>
            <p:nvPr/>
          </p:nvSpPr>
          <p:spPr>
            <a:xfrm flipH="1">
              <a:off x="-2266862" y="3494474"/>
              <a:ext cx="4904" cy="19370"/>
            </a:xfrm>
            <a:custGeom>
              <a:rect b="b" l="l" r="r" t="t"/>
              <a:pathLst>
                <a:path extrusionOk="0" h="158" w="40">
                  <a:moveTo>
                    <a:pt x="27" y="1"/>
                  </a:moveTo>
                  <a:lnTo>
                    <a:pt x="1" y="99"/>
                  </a:lnTo>
                  <a:lnTo>
                    <a:pt x="1" y="157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4"/>
            <p:cNvSpPr/>
            <p:nvPr/>
          </p:nvSpPr>
          <p:spPr>
            <a:xfrm flipH="1">
              <a:off x="-2267720" y="3494474"/>
              <a:ext cx="5762" cy="22189"/>
            </a:xfrm>
            <a:custGeom>
              <a:rect b="b" l="l" r="r" t="t"/>
              <a:pathLst>
                <a:path extrusionOk="0" h="181" w="47">
                  <a:moveTo>
                    <a:pt x="40" y="1"/>
                  </a:moveTo>
                  <a:lnTo>
                    <a:pt x="1" y="157"/>
                  </a:lnTo>
                  <a:lnTo>
                    <a:pt x="1" y="180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4"/>
            <p:cNvSpPr/>
            <p:nvPr/>
          </p:nvSpPr>
          <p:spPr>
            <a:xfrm flipH="1">
              <a:off x="-2268455" y="3494474"/>
              <a:ext cx="6497" cy="25009"/>
            </a:xfrm>
            <a:custGeom>
              <a:rect b="b" l="l" r="r" t="t"/>
              <a:pathLst>
                <a:path extrusionOk="0" h="204" w="53">
                  <a:moveTo>
                    <a:pt x="46" y="1"/>
                  </a:moveTo>
                  <a:lnTo>
                    <a:pt x="1" y="180"/>
                  </a:lnTo>
                  <a:lnTo>
                    <a:pt x="1" y="20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4"/>
            <p:cNvSpPr/>
            <p:nvPr/>
          </p:nvSpPr>
          <p:spPr>
            <a:xfrm flipH="1">
              <a:off x="-2268946" y="3494474"/>
              <a:ext cx="6988" cy="27706"/>
            </a:xfrm>
            <a:custGeom>
              <a:rect b="b" l="l" r="r" t="t"/>
              <a:pathLst>
                <a:path extrusionOk="0" h="226" w="57">
                  <a:moveTo>
                    <a:pt x="53" y="1"/>
                  </a:moveTo>
                  <a:lnTo>
                    <a:pt x="1" y="203"/>
                  </a:lnTo>
                  <a:lnTo>
                    <a:pt x="1" y="226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4"/>
            <p:cNvSpPr/>
            <p:nvPr/>
          </p:nvSpPr>
          <p:spPr>
            <a:xfrm flipH="1">
              <a:off x="-2269681" y="3494474"/>
              <a:ext cx="7723" cy="31016"/>
            </a:xfrm>
            <a:custGeom>
              <a:rect b="b" l="l" r="r" t="t"/>
              <a:pathLst>
                <a:path extrusionOk="0" h="253" w="63">
                  <a:moveTo>
                    <a:pt x="56" y="1"/>
                  </a:moveTo>
                  <a:lnTo>
                    <a:pt x="1" y="226"/>
                  </a:lnTo>
                  <a:lnTo>
                    <a:pt x="1" y="25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4"/>
            <p:cNvSpPr/>
            <p:nvPr/>
          </p:nvSpPr>
          <p:spPr>
            <a:xfrm flipH="1">
              <a:off x="-2270539" y="3494474"/>
              <a:ext cx="8581" cy="33713"/>
            </a:xfrm>
            <a:custGeom>
              <a:rect b="b" l="l" r="r" t="t"/>
              <a:pathLst>
                <a:path extrusionOk="0" h="275" w="70">
                  <a:moveTo>
                    <a:pt x="63" y="1"/>
                  </a:moveTo>
                  <a:lnTo>
                    <a:pt x="1" y="252"/>
                  </a:lnTo>
                  <a:lnTo>
                    <a:pt x="1" y="27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4"/>
            <p:cNvSpPr/>
            <p:nvPr/>
          </p:nvSpPr>
          <p:spPr>
            <a:xfrm flipH="1">
              <a:off x="-2271275" y="3494474"/>
              <a:ext cx="9317" cy="36533"/>
            </a:xfrm>
            <a:custGeom>
              <a:rect b="b" l="l" r="r" t="t"/>
              <a:pathLst>
                <a:path extrusionOk="0" h="298" w="76">
                  <a:moveTo>
                    <a:pt x="69" y="1"/>
                  </a:moveTo>
                  <a:lnTo>
                    <a:pt x="1" y="275"/>
                  </a:lnTo>
                  <a:lnTo>
                    <a:pt x="1" y="298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4"/>
            <p:cNvSpPr/>
            <p:nvPr/>
          </p:nvSpPr>
          <p:spPr>
            <a:xfrm flipH="1">
              <a:off x="-2272133" y="3494474"/>
              <a:ext cx="10175" cy="39352"/>
            </a:xfrm>
            <a:custGeom>
              <a:rect b="b" l="l" r="r" t="t"/>
              <a:pathLst>
                <a:path extrusionOk="0" h="321" w="83">
                  <a:moveTo>
                    <a:pt x="76" y="1"/>
                  </a:moveTo>
                  <a:lnTo>
                    <a:pt x="1" y="298"/>
                  </a:lnTo>
                  <a:lnTo>
                    <a:pt x="1" y="32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4"/>
            <p:cNvSpPr/>
            <p:nvPr/>
          </p:nvSpPr>
          <p:spPr>
            <a:xfrm flipH="1">
              <a:off x="-2272869" y="3494474"/>
              <a:ext cx="10911" cy="42172"/>
            </a:xfrm>
            <a:custGeom>
              <a:rect b="b" l="l" r="r" t="t"/>
              <a:pathLst>
                <a:path extrusionOk="0" h="344" w="89">
                  <a:moveTo>
                    <a:pt x="82" y="1"/>
                  </a:moveTo>
                  <a:lnTo>
                    <a:pt x="1" y="321"/>
                  </a:lnTo>
                  <a:lnTo>
                    <a:pt x="1" y="344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4"/>
            <p:cNvSpPr/>
            <p:nvPr/>
          </p:nvSpPr>
          <p:spPr>
            <a:xfrm flipH="1">
              <a:off x="-2273359" y="3494474"/>
              <a:ext cx="11401" cy="45359"/>
            </a:xfrm>
            <a:custGeom>
              <a:rect b="b" l="l" r="r" t="t"/>
              <a:pathLst>
                <a:path extrusionOk="0" h="370" w="93">
                  <a:moveTo>
                    <a:pt x="89" y="1"/>
                  </a:moveTo>
                  <a:lnTo>
                    <a:pt x="1" y="344"/>
                  </a:lnTo>
                  <a:lnTo>
                    <a:pt x="1" y="37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4"/>
            <p:cNvSpPr/>
            <p:nvPr/>
          </p:nvSpPr>
          <p:spPr>
            <a:xfrm flipH="1">
              <a:off x="-2274095" y="3494474"/>
              <a:ext cx="12137" cy="48179"/>
            </a:xfrm>
            <a:custGeom>
              <a:rect b="b" l="l" r="r" t="t"/>
              <a:pathLst>
                <a:path extrusionOk="0" h="393" w="99">
                  <a:moveTo>
                    <a:pt x="92" y="1"/>
                  </a:moveTo>
                  <a:lnTo>
                    <a:pt x="1" y="370"/>
                  </a:lnTo>
                  <a:lnTo>
                    <a:pt x="1" y="39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4"/>
            <p:cNvSpPr/>
            <p:nvPr/>
          </p:nvSpPr>
          <p:spPr>
            <a:xfrm flipH="1">
              <a:off x="-2274953" y="3494474"/>
              <a:ext cx="12995" cy="50998"/>
            </a:xfrm>
            <a:custGeom>
              <a:rect b="b" l="l" r="r" t="t"/>
              <a:pathLst>
                <a:path extrusionOk="0" h="416" w="106">
                  <a:moveTo>
                    <a:pt x="99" y="1"/>
                  </a:moveTo>
                  <a:lnTo>
                    <a:pt x="1" y="392"/>
                  </a:lnTo>
                  <a:lnTo>
                    <a:pt x="1" y="41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4"/>
            <p:cNvSpPr/>
            <p:nvPr/>
          </p:nvSpPr>
          <p:spPr>
            <a:xfrm flipH="1">
              <a:off x="-2275688" y="3494474"/>
              <a:ext cx="13730" cy="53818"/>
            </a:xfrm>
            <a:custGeom>
              <a:rect b="b" l="l" r="r" t="t"/>
              <a:pathLst>
                <a:path extrusionOk="0" h="439" w="112">
                  <a:moveTo>
                    <a:pt x="105" y="1"/>
                  </a:moveTo>
                  <a:lnTo>
                    <a:pt x="1" y="415"/>
                  </a:lnTo>
                  <a:lnTo>
                    <a:pt x="1" y="43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4"/>
            <p:cNvSpPr/>
            <p:nvPr/>
          </p:nvSpPr>
          <p:spPr>
            <a:xfrm flipH="1">
              <a:off x="-2276056" y="3494474"/>
              <a:ext cx="14098" cy="56515"/>
            </a:xfrm>
            <a:custGeom>
              <a:rect b="b" l="l" r="r" t="t"/>
              <a:pathLst>
                <a:path extrusionOk="0" h="461" w="115">
                  <a:moveTo>
                    <a:pt x="112" y="1"/>
                  </a:moveTo>
                  <a:lnTo>
                    <a:pt x="1" y="438"/>
                  </a:lnTo>
                  <a:lnTo>
                    <a:pt x="1" y="46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4"/>
            <p:cNvSpPr/>
            <p:nvPr/>
          </p:nvSpPr>
          <p:spPr>
            <a:xfrm flipH="1">
              <a:off x="-2276914" y="3494474"/>
              <a:ext cx="14956" cy="59825"/>
            </a:xfrm>
            <a:custGeom>
              <a:rect b="b" l="l" r="r" t="t"/>
              <a:pathLst>
                <a:path extrusionOk="0" h="488" w="122">
                  <a:moveTo>
                    <a:pt x="115" y="1"/>
                  </a:moveTo>
                  <a:lnTo>
                    <a:pt x="1" y="461"/>
                  </a:lnTo>
                  <a:lnTo>
                    <a:pt x="1" y="487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4"/>
            <p:cNvSpPr/>
            <p:nvPr/>
          </p:nvSpPr>
          <p:spPr>
            <a:xfrm flipH="1">
              <a:off x="-2277650" y="3494474"/>
              <a:ext cx="15692" cy="62522"/>
            </a:xfrm>
            <a:custGeom>
              <a:rect b="b" l="l" r="r" t="t"/>
              <a:pathLst>
                <a:path extrusionOk="0" h="510" w="128">
                  <a:moveTo>
                    <a:pt x="121" y="1"/>
                  </a:moveTo>
                  <a:lnTo>
                    <a:pt x="1" y="487"/>
                  </a:lnTo>
                  <a:lnTo>
                    <a:pt x="1" y="51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4"/>
            <p:cNvSpPr/>
            <p:nvPr/>
          </p:nvSpPr>
          <p:spPr>
            <a:xfrm flipH="1">
              <a:off x="-2278508" y="3494474"/>
              <a:ext cx="16550" cy="65342"/>
            </a:xfrm>
            <a:custGeom>
              <a:rect b="b" l="l" r="r" t="t"/>
              <a:pathLst>
                <a:path extrusionOk="0" h="533" w="135">
                  <a:moveTo>
                    <a:pt x="128" y="1"/>
                  </a:moveTo>
                  <a:lnTo>
                    <a:pt x="1" y="510"/>
                  </a:lnTo>
                  <a:lnTo>
                    <a:pt x="1" y="53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4"/>
            <p:cNvSpPr/>
            <p:nvPr/>
          </p:nvSpPr>
          <p:spPr>
            <a:xfrm flipH="1">
              <a:off x="-2278876" y="3494474"/>
              <a:ext cx="16918" cy="68161"/>
            </a:xfrm>
            <a:custGeom>
              <a:rect b="b" l="l" r="r" t="t"/>
              <a:pathLst>
                <a:path extrusionOk="0" h="556" w="138">
                  <a:moveTo>
                    <a:pt x="134" y="1"/>
                  </a:moveTo>
                  <a:lnTo>
                    <a:pt x="1" y="533"/>
                  </a:lnTo>
                  <a:lnTo>
                    <a:pt x="1" y="55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4"/>
            <p:cNvSpPr/>
            <p:nvPr/>
          </p:nvSpPr>
          <p:spPr>
            <a:xfrm flipH="1">
              <a:off x="-2279734" y="3494474"/>
              <a:ext cx="17776" cy="71349"/>
            </a:xfrm>
            <a:custGeom>
              <a:rect b="b" l="l" r="r" t="t"/>
              <a:pathLst>
                <a:path extrusionOk="0" h="582" w="145">
                  <a:moveTo>
                    <a:pt x="138" y="1"/>
                  </a:moveTo>
                  <a:lnTo>
                    <a:pt x="1" y="556"/>
                  </a:lnTo>
                  <a:lnTo>
                    <a:pt x="1" y="582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4"/>
            <p:cNvSpPr/>
            <p:nvPr/>
          </p:nvSpPr>
          <p:spPr>
            <a:xfrm flipH="1">
              <a:off x="-2280469" y="3494474"/>
              <a:ext cx="18511" cy="74168"/>
            </a:xfrm>
            <a:custGeom>
              <a:rect b="b" l="l" r="r" t="t"/>
              <a:pathLst>
                <a:path extrusionOk="0" h="605" w="151">
                  <a:moveTo>
                    <a:pt x="144" y="1"/>
                  </a:moveTo>
                  <a:lnTo>
                    <a:pt x="1" y="582"/>
                  </a:lnTo>
                  <a:lnTo>
                    <a:pt x="1" y="605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4"/>
            <p:cNvSpPr/>
            <p:nvPr/>
          </p:nvSpPr>
          <p:spPr>
            <a:xfrm flipH="1">
              <a:off x="-2281328" y="3494474"/>
              <a:ext cx="19370" cy="76988"/>
            </a:xfrm>
            <a:custGeom>
              <a:rect b="b" l="l" r="r" t="t"/>
              <a:pathLst>
                <a:path extrusionOk="0" h="628" w="158">
                  <a:moveTo>
                    <a:pt x="151" y="1"/>
                  </a:moveTo>
                  <a:lnTo>
                    <a:pt x="1" y="605"/>
                  </a:lnTo>
                  <a:lnTo>
                    <a:pt x="1" y="627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4"/>
            <p:cNvSpPr/>
            <p:nvPr/>
          </p:nvSpPr>
          <p:spPr>
            <a:xfrm flipH="1">
              <a:off x="-2282063" y="3494474"/>
              <a:ext cx="20105" cy="79808"/>
            </a:xfrm>
            <a:custGeom>
              <a:rect b="b" l="l" r="r" t="t"/>
              <a:pathLst>
                <a:path extrusionOk="0" h="651" w="164">
                  <a:moveTo>
                    <a:pt x="157" y="1"/>
                  </a:moveTo>
                  <a:lnTo>
                    <a:pt x="1" y="627"/>
                  </a:lnTo>
                  <a:lnTo>
                    <a:pt x="1" y="650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4"/>
            <p:cNvSpPr/>
            <p:nvPr/>
          </p:nvSpPr>
          <p:spPr>
            <a:xfrm flipH="1">
              <a:off x="-2282921" y="3494474"/>
              <a:ext cx="20963" cy="82627"/>
            </a:xfrm>
            <a:custGeom>
              <a:rect b="b" l="l" r="r" t="t"/>
              <a:pathLst>
                <a:path extrusionOk="0" h="674" w="171">
                  <a:moveTo>
                    <a:pt x="164" y="1"/>
                  </a:moveTo>
                  <a:lnTo>
                    <a:pt x="1" y="650"/>
                  </a:lnTo>
                  <a:lnTo>
                    <a:pt x="1" y="673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4"/>
            <p:cNvSpPr/>
            <p:nvPr/>
          </p:nvSpPr>
          <p:spPr>
            <a:xfrm flipH="1">
              <a:off x="-2283289" y="3494474"/>
              <a:ext cx="21331" cy="85815"/>
            </a:xfrm>
            <a:custGeom>
              <a:rect b="b" l="l" r="r" t="t"/>
              <a:pathLst>
                <a:path extrusionOk="0" h="700" w="174">
                  <a:moveTo>
                    <a:pt x="170" y="1"/>
                  </a:moveTo>
                  <a:lnTo>
                    <a:pt x="1" y="673"/>
                  </a:lnTo>
                  <a:lnTo>
                    <a:pt x="1" y="69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4"/>
            <p:cNvSpPr/>
            <p:nvPr/>
          </p:nvSpPr>
          <p:spPr>
            <a:xfrm flipH="1">
              <a:off x="-2284147" y="3494474"/>
              <a:ext cx="22189" cy="88634"/>
            </a:xfrm>
            <a:custGeom>
              <a:rect b="b" l="l" r="r" t="t"/>
              <a:pathLst>
                <a:path extrusionOk="0" h="723" w="181">
                  <a:moveTo>
                    <a:pt x="174" y="1"/>
                  </a:moveTo>
                  <a:lnTo>
                    <a:pt x="1" y="699"/>
                  </a:lnTo>
                  <a:lnTo>
                    <a:pt x="1" y="72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4"/>
            <p:cNvSpPr/>
            <p:nvPr/>
          </p:nvSpPr>
          <p:spPr>
            <a:xfrm flipH="1">
              <a:off x="-2284883" y="3494474"/>
              <a:ext cx="22925" cy="91331"/>
            </a:xfrm>
            <a:custGeom>
              <a:rect b="b" l="l" r="r" t="t"/>
              <a:pathLst>
                <a:path extrusionOk="0" h="745" w="187">
                  <a:moveTo>
                    <a:pt x="180" y="1"/>
                  </a:moveTo>
                  <a:lnTo>
                    <a:pt x="1" y="722"/>
                  </a:lnTo>
                  <a:lnTo>
                    <a:pt x="1" y="745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4"/>
            <p:cNvSpPr/>
            <p:nvPr/>
          </p:nvSpPr>
          <p:spPr>
            <a:xfrm flipH="1">
              <a:off x="-2285741" y="3494474"/>
              <a:ext cx="23783" cy="94151"/>
            </a:xfrm>
            <a:custGeom>
              <a:rect b="b" l="l" r="r" t="t"/>
              <a:pathLst>
                <a:path extrusionOk="0" h="768" w="194">
                  <a:moveTo>
                    <a:pt x="187" y="1"/>
                  </a:moveTo>
                  <a:lnTo>
                    <a:pt x="1" y="745"/>
                  </a:lnTo>
                  <a:lnTo>
                    <a:pt x="1" y="768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4"/>
            <p:cNvSpPr/>
            <p:nvPr/>
          </p:nvSpPr>
          <p:spPr>
            <a:xfrm flipH="1">
              <a:off x="-2286109" y="3494474"/>
              <a:ext cx="24151" cy="96971"/>
            </a:xfrm>
            <a:custGeom>
              <a:rect b="b" l="l" r="r" t="t"/>
              <a:pathLst>
                <a:path extrusionOk="0" h="791" w="197">
                  <a:moveTo>
                    <a:pt x="193" y="1"/>
                  </a:moveTo>
                  <a:lnTo>
                    <a:pt x="1" y="768"/>
                  </a:lnTo>
                  <a:lnTo>
                    <a:pt x="1" y="791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4"/>
            <p:cNvSpPr/>
            <p:nvPr/>
          </p:nvSpPr>
          <p:spPr>
            <a:xfrm flipH="1">
              <a:off x="-2286967" y="3494474"/>
              <a:ext cx="25009" cy="100158"/>
            </a:xfrm>
            <a:custGeom>
              <a:rect b="b" l="l" r="r" t="t"/>
              <a:pathLst>
                <a:path extrusionOk="0" h="817" w="204">
                  <a:moveTo>
                    <a:pt x="197" y="1"/>
                  </a:moveTo>
                  <a:lnTo>
                    <a:pt x="1" y="791"/>
                  </a:lnTo>
                  <a:lnTo>
                    <a:pt x="1" y="81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4"/>
            <p:cNvSpPr/>
            <p:nvPr/>
          </p:nvSpPr>
          <p:spPr>
            <a:xfrm flipH="1">
              <a:off x="-2287702" y="3494474"/>
              <a:ext cx="25744" cy="102978"/>
            </a:xfrm>
            <a:custGeom>
              <a:rect b="b" l="l" r="r" t="t"/>
              <a:pathLst>
                <a:path extrusionOk="0" h="840" w="210">
                  <a:moveTo>
                    <a:pt x="203" y="1"/>
                  </a:moveTo>
                  <a:lnTo>
                    <a:pt x="1" y="817"/>
                  </a:lnTo>
                  <a:lnTo>
                    <a:pt x="1" y="840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4"/>
            <p:cNvSpPr/>
            <p:nvPr/>
          </p:nvSpPr>
          <p:spPr>
            <a:xfrm flipH="1">
              <a:off x="-2288561" y="3494474"/>
              <a:ext cx="26603" cy="105797"/>
            </a:xfrm>
            <a:custGeom>
              <a:rect b="b" l="l" r="r" t="t"/>
              <a:pathLst>
                <a:path extrusionOk="0" h="863" w="217">
                  <a:moveTo>
                    <a:pt x="210" y="1"/>
                  </a:moveTo>
                  <a:lnTo>
                    <a:pt x="1" y="840"/>
                  </a:lnTo>
                  <a:lnTo>
                    <a:pt x="1" y="86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4"/>
            <p:cNvSpPr/>
            <p:nvPr/>
          </p:nvSpPr>
          <p:spPr>
            <a:xfrm flipH="1">
              <a:off x="-2288928" y="3494474"/>
              <a:ext cx="26970" cy="108617"/>
            </a:xfrm>
            <a:custGeom>
              <a:rect b="b" l="l" r="r" t="t"/>
              <a:pathLst>
                <a:path extrusionOk="0" h="886" w="220">
                  <a:moveTo>
                    <a:pt x="216" y="1"/>
                  </a:moveTo>
                  <a:lnTo>
                    <a:pt x="1" y="862"/>
                  </a:lnTo>
                  <a:lnTo>
                    <a:pt x="1" y="885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4"/>
            <p:cNvSpPr/>
            <p:nvPr/>
          </p:nvSpPr>
          <p:spPr>
            <a:xfrm flipH="1">
              <a:off x="-2289664" y="3494474"/>
              <a:ext cx="27706" cy="111804"/>
            </a:xfrm>
            <a:custGeom>
              <a:rect b="b" l="l" r="r" t="t"/>
              <a:pathLst>
                <a:path extrusionOk="0" h="912" w="226">
                  <a:moveTo>
                    <a:pt x="219" y="1"/>
                  </a:moveTo>
                  <a:lnTo>
                    <a:pt x="1" y="885"/>
                  </a:lnTo>
                  <a:lnTo>
                    <a:pt x="1" y="911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4"/>
            <p:cNvSpPr/>
            <p:nvPr/>
          </p:nvSpPr>
          <p:spPr>
            <a:xfrm flipH="1">
              <a:off x="-2290522" y="3494474"/>
              <a:ext cx="28564" cy="114624"/>
            </a:xfrm>
            <a:custGeom>
              <a:rect b="b" l="l" r="r" t="t"/>
              <a:pathLst>
                <a:path extrusionOk="0" h="935" w="233">
                  <a:moveTo>
                    <a:pt x="226" y="1"/>
                  </a:moveTo>
                  <a:lnTo>
                    <a:pt x="1" y="911"/>
                  </a:lnTo>
                  <a:lnTo>
                    <a:pt x="1" y="934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4"/>
            <p:cNvSpPr/>
            <p:nvPr/>
          </p:nvSpPr>
          <p:spPr>
            <a:xfrm flipH="1">
              <a:off x="-2291258" y="3494474"/>
              <a:ext cx="29300" cy="117444"/>
            </a:xfrm>
            <a:custGeom>
              <a:rect b="b" l="l" r="r" t="t"/>
              <a:pathLst>
                <a:path extrusionOk="0" h="958" w="239">
                  <a:moveTo>
                    <a:pt x="232" y="1"/>
                  </a:moveTo>
                  <a:lnTo>
                    <a:pt x="1" y="934"/>
                  </a:lnTo>
                  <a:lnTo>
                    <a:pt x="1" y="957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4"/>
            <p:cNvSpPr/>
            <p:nvPr/>
          </p:nvSpPr>
          <p:spPr>
            <a:xfrm flipH="1">
              <a:off x="-2292116" y="3494474"/>
              <a:ext cx="30158" cy="120141"/>
            </a:xfrm>
            <a:custGeom>
              <a:rect b="b" l="l" r="r" t="t"/>
              <a:pathLst>
                <a:path extrusionOk="0" h="980" w="246">
                  <a:moveTo>
                    <a:pt x="239" y="1"/>
                  </a:moveTo>
                  <a:lnTo>
                    <a:pt x="1" y="957"/>
                  </a:lnTo>
                  <a:lnTo>
                    <a:pt x="1" y="980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4"/>
            <p:cNvSpPr/>
            <p:nvPr/>
          </p:nvSpPr>
          <p:spPr>
            <a:xfrm flipH="1">
              <a:off x="-2292851" y="3494474"/>
              <a:ext cx="30893" cy="122960"/>
            </a:xfrm>
            <a:custGeom>
              <a:rect b="b" l="l" r="r" t="t"/>
              <a:pathLst>
                <a:path extrusionOk="0" h="1003" w="252">
                  <a:moveTo>
                    <a:pt x="245" y="1"/>
                  </a:moveTo>
                  <a:lnTo>
                    <a:pt x="1" y="980"/>
                  </a:lnTo>
                  <a:lnTo>
                    <a:pt x="1" y="1003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89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4"/>
            <p:cNvSpPr/>
            <p:nvPr/>
          </p:nvSpPr>
          <p:spPr>
            <a:xfrm flipH="1">
              <a:off x="-2293342" y="3494474"/>
              <a:ext cx="31384" cy="126148"/>
            </a:xfrm>
            <a:custGeom>
              <a:rect b="b" l="l" r="r" t="t"/>
              <a:pathLst>
                <a:path extrusionOk="0" h="1029" w="256">
                  <a:moveTo>
                    <a:pt x="252" y="1"/>
                  </a:moveTo>
                  <a:lnTo>
                    <a:pt x="1" y="1003"/>
                  </a:lnTo>
                  <a:lnTo>
                    <a:pt x="1" y="102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E794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4"/>
            <p:cNvSpPr/>
            <p:nvPr/>
          </p:nvSpPr>
          <p:spPr>
            <a:xfrm flipH="1">
              <a:off x="-2294077" y="3494474"/>
              <a:ext cx="32119" cy="128967"/>
            </a:xfrm>
            <a:custGeom>
              <a:rect b="b" l="l" r="r" t="t"/>
              <a:pathLst>
                <a:path extrusionOk="0" h="1052" w="262">
                  <a:moveTo>
                    <a:pt x="255" y="1"/>
                  </a:moveTo>
                  <a:lnTo>
                    <a:pt x="1" y="1029"/>
                  </a:lnTo>
                  <a:lnTo>
                    <a:pt x="1" y="1052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E794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4"/>
            <p:cNvSpPr/>
            <p:nvPr/>
          </p:nvSpPr>
          <p:spPr>
            <a:xfrm flipH="1">
              <a:off x="-2294935" y="3494474"/>
              <a:ext cx="32977" cy="131787"/>
            </a:xfrm>
            <a:custGeom>
              <a:rect b="b" l="l" r="r" t="t"/>
              <a:pathLst>
                <a:path extrusionOk="0" h="1075" w="269">
                  <a:moveTo>
                    <a:pt x="262" y="1"/>
                  </a:moveTo>
                  <a:lnTo>
                    <a:pt x="1" y="1052"/>
                  </a:lnTo>
                  <a:lnTo>
                    <a:pt x="1" y="107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E694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4"/>
            <p:cNvSpPr/>
            <p:nvPr/>
          </p:nvSpPr>
          <p:spPr>
            <a:xfrm flipH="1">
              <a:off x="-2295671" y="3494474"/>
              <a:ext cx="33713" cy="134607"/>
            </a:xfrm>
            <a:custGeom>
              <a:rect b="b" l="l" r="r" t="t"/>
              <a:pathLst>
                <a:path extrusionOk="0" h="1098" w="275">
                  <a:moveTo>
                    <a:pt x="268" y="1"/>
                  </a:moveTo>
                  <a:lnTo>
                    <a:pt x="1" y="1075"/>
                  </a:lnTo>
                  <a:lnTo>
                    <a:pt x="1" y="1097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E694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4"/>
            <p:cNvSpPr/>
            <p:nvPr/>
          </p:nvSpPr>
          <p:spPr>
            <a:xfrm flipH="1">
              <a:off x="-2296161" y="3494474"/>
              <a:ext cx="34203" cy="137794"/>
            </a:xfrm>
            <a:custGeom>
              <a:rect b="b" l="l" r="r" t="t"/>
              <a:pathLst>
                <a:path extrusionOk="0" h="1124" w="279">
                  <a:moveTo>
                    <a:pt x="275" y="1"/>
                  </a:moveTo>
                  <a:lnTo>
                    <a:pt x="1" y="1097"/>
                  </a:lnTo>
                  <a:lnTo>
                    <a:pt x="1" y="1124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E593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4"/>
            <p:cNvSpPr/>
            <p:nvPr/>
          </p:nvSpPr>
          <p:spPr>
            <a:xfrm flipH="1">
              <a:off x="-2296897" y="3494474"/>
              <a:ext cx="34939" cy="140614"/>
            </a:xfrm>
            <a:custGeom>
              <a:rect b="b" l="l" r="r" t="t"/>
              <a:pathLst>
                <a:path extrusionOk="0" h="1147" w="285">
                  <a:moveTo>
                    <a:pt x="278" y="1"/>
                  </a:moveTo>
                  <a:lnTo>
                    <a:pt x="1" y="1124"/>
                  </a:lnTo>
                  <a:lnTo>
                    <a:pt x="1" y="1146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4"/>
            <p:cNvSpPr/>
            <p:nvPr/>
          </p:nvSpPr>
          <p:spPr>
            <a:xfrm flipH="1">
              <a:off x="-2297755" y="3494474"/>
              <a:ext cx="35797" cy="143433"/>
            </a:xfrm>
            <a:custGeom>
              <a:rect b="b" l="l" r="r" t="t"/>
              <a:pathLst>
                <a:path extrusionOk="0" h="1170" w="292">
                  <a:moveTo>
                    <a:pt x="285" y="1"/>
                  </a:moveTo>
                  <a:lnTo>
                    <a:pt x="1" y="1146"/>
                  </a:lnTo>
                  <a:lnTo>
                    <a:pt x="1" y="1169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4"/>
            <p:cNvSpPr/>
            <p:nvPr/>
          </p:nvSpPr>
          <p:spPr>
            <a:xfrm flipH="1">
              <a:off x="-2298491" y="3494474"/>
              <a:ext cx="36533" cy="146253"/>
            </a:xfrm>
            <a:custGeom>
              <a:rect b="b" l="l" r="r" t="t"/>
              <a:pathLst>
                <a:path extrusionOk="0" h="1193" w="298">
                  <a:moveTo>
                    <a:pt x="291" y="1"/>
                  </a:moveTo>
                  <a:lnTo>
                    <a:pt x="1" y="1169"/>
                  </a:lnTo>
                  <a:lnTo>
                    <a:pt x="1" y="119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4"/>
            <p:cNvSpPr/>
            <p:nvPr/>
          </p:nvSpPr>
          <p:spPr>
            <a:xfrm flipH="1">
              <a:off x="-2298858" y="3494474"/>
              <a:ext cx="36900" cy="148950"/>
            </a:xfrm>
            <a:custGeom>
              <a:rect b="b" l="l" r="r" t="t"/>
              <a:pathLst>
                <a:path extrusionOk="0" h="1215" w="301">
                  <a:moveTo>
                    <a:pt x="298" y="1"/>
                  </a:moveTo>
                  <a:lnTo>
                    <a:pt x="1" y="1192"/>
                  </a:lnTo>
                  <a:lnTo>
                    <a:pt x="1" y="1215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4"/>
            <p:cNvSpPr/>
            <p:nvPr/>
          </p:nvSpPr>
          <p:spPr>
            <a:xfrm flipH="1">
              <a:off x="-2299716" y="3494474"/>
              <a:ext cx="37758" cy="152260"/>
            </a:xfrm>
            <a:custGeom>
              <a:rect b="b" l="l" r="r" t="t"/>
              <a:pathLst>
                <a:path extrusionOk="0" h="1242" w="308">
                  <a:moveTo>
                    <a:pt x="301" y="1"/>
                  </a:moveTo>
                  <a:lnTo>
                    <a:pt x="1" y="1215"/>
                  </a:lnTo>
                  <a:lnTo>
                    <a:pt x="1" y="1241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4"/>
            <p:cNvSpPr/>
            <p:nvPr/>
          </p:nvSpPr>
          <p:spPr>
            <a:xfrm flipH="1">
              <a:off x="-2300575" y="3494474"/>
              <a:ext cx="38617" cy="154957"/>
            </a:xfrm>
            <a:custGeom>
              <a:rect b="b" l="l" r="r" t="t"/>
              <a:pathLst>
                <a:path extrusionOk="0" h="1264" w="315">
                  <a:moveTo>
                    <a:pt x="307" y="1"/>
                  </a:moveTo>
                  <a:lnTo>
                    <a:pt x="1" y="1241"/>
                  </a:lnTo>
                  <a:lnTo>
                    <a:pt x="1" y="12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4"/>
            <p:cNvSpPr/>
            <p:nvPr/>
          </p:nvSpPr>
          <p:spPr>
            <a:xfrm flipH="1">
              <a:off x="-2301310" y="3494474"/>
              <a:ext cx="39352" cy="157777"/>
            </a:xfrm>
            <a:custGeom>
              <a:rect b="b" l="l" r="r" t="t"/>
              <a:pathLst>
                <a:path extrusionOk="0" h="1287" w="321">
                  <a:moveTo>
                    <a:pt x="314" y="1"/>
                  </a:moveTo>
                  <a:lnTo>
                    <a:pt x="1" y="1264"/>
                  </a:lnTo>
                  <a:lnTo>
                    <a:pt x="1" y="1287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4"/>
            <p:cNvSpPr/>
            <p:nvPr/>
          </p:nvSpPr>
          <p:spPr>
            <a:xfrm flipH="1">
              <a:off x="-2302168" y="3494474"/>
              <a:ext cx="40210" cy="160596"/>
            </a:xfrm>
            <a:custGeom>
              <a:rect b="b" l="l" r="r" t="t"/>
              <a:pathLst>
                <a:path extrusionOk="0" h="1310" w="328">
                  <a:moveTo>
                    <a:pt x="321" y="1"/>
                  </a:moveTo>
                  <a:lnTo>
                    <a:pt x="1" y="1287"/>
                  </a:lnTo>
                  <a:lnTo>
                    <a:pt x="1" y="1310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 flipH="1">
              <a:off x="-2302904" y="3494474"/>
              <a:ext cx="40946" cy="163416"/>
            </a:xfrm>
            <a:custGeom>
              <a:rect b="b" l="l" r="r" t="t"/>
              <a:pathLst>
                <a:path extrusionOk="0" h="1333" w="334">
                  <a:moveTo>
                    <a:pt x="327" y="1"/>
                  </a:moveTo>
                  <a:lnTo>
                    <a:pt x="1" y="1310"/>
                  </a:lnTo>
                  <a:lnTo>
                    <a:pt x="1" y="133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 flipH="1">
              <a:off x="-2673869" y="2535311"/>
              <a:ext cx="2393373" cy="1343123"/>
            </a:xfrm>
            <a:custGeom>
              <a:rect b="b" l="l" r="r" t="t"/>
              <a:pathLst>
                <a:path extrusionOk="0" h="10956" w="19523">
                  <a:moveTo>
                    <a:pt x="7583" y="1"/>
                  </a:moveTo>
                  <a:cubicBezTo>
                    <a:pt x="7583" y="1"/>
                    <a:pt x="1335" y="347"/>
                    <a:pt x="1097" y="425"/>
                  </a:cubicBezTo>
                  <a:cubicBezTo>
                    <a:pt x="862" y="504"/>
                    <a:pt x="451" y="660"/>
                    <a:pt x="336" y="905"/>
                  </a:cubicBezTo>
                  <a:lnTo>
                    <a:pt x="92" y="6617"/>
                  </a:lnTo>
                  <a:cubicBezTo>
                    <a:pt x="92" y="6617"/>
                    <a:pt x="0" y="8752"/>
                    <a:pt x="1870" y="9006"/>
                  </a:cubicBezTo>
                  <a:cubicBezTo>
                    <a:pt x="3737" y="9261"/>
                    <a:pt x="9489" y="10642"/>
                    <a:pt x="9489" y="10642"/>
                  </a:cubicBezTo>
                  <a:cubicBezTo>
                    <a:pt x="9489" y="10642"/>
                    <a:pt x="10745" y="10935"/>
                    <a:pt x="11225" y="10955"/>
                  </a:cubicBezTo>
                  <a:cubicBezTo>
                    <a:pt x="11227" y="10955"/>
                    <a:pt x="11229" y="10955"/>
                    <a:pt x="11231" y="10955"/>
                  </a:cubicBezTo>
                  <a:cubicBezTo>
                    <a:pt x="11758" y="10955"/>
                    <a:pt x="18178" y="8216"/>
                    <a:pt x="18380" y="8135"/>
                  </a:cubicBezTo>
                  <a:cubicBezTo>
                    <a:pt x="18579" y="8057"/>
                    <a:pt x="18994" y="7681"/>
                    <a:pt x="19092" y="6813"/>
                  </a:cubicBezTo>
                  <a:cubicBezTo>
                    <a:pt x="19186" y="5941"/>
                    <a:pt x="19522" y="2113"/>
                    <a:pt x="19522" y="2113"/>
                  </a:cubicBezTo>
                  <a:cubicBezTo>
                    <a:pt x="19522" y="2113"/>
                    <a:pt x="19409" y="1385"/>
                    <a:pt x="18229" y="1385"/>
                  </a:cubicBezTo>
                  <a:cubicBezTo>
                    <a:pt x="18224" y="1385"/>
                    <a:pt x="18219" y="1385"/>
                    <a:pt x="18213" y="1385"/>
                  </a:cubicBezTo>
                  <a:lnTo>
                    <a:pt x="75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4"/>
            <p:cNvSpPr/>
            <p:nvPr/>
          </p:nvSpPr>
          <p:spPr>
            <a:xfrm flipH="1">
              <a:off x="-2678282" y="2532123"/>
              <a:ext cx="2390186" cy="1350234"/>
            </a:xfrm>
            <a:custGeom>
              <a:rect b="b" l="l" r="r" t="t"/>
              <a:pathLst>
                <a:path extrusionOk="0" h="11014" w="19497">
                  <a:moveTo>
                    <a:pt x="7524" y="60"/>
                  </a:moveTo>
                  <a:lnTo>
                    <a:pt x="18151" y="1444"/>
                  </a:lnTo>
                  <a:lnTo>
                    <a:pt x="18174" y="1444"/>
                  </a:lnTo>
                  <a:cubicBezTo>
                    <a:pt x="19278" y="1444"/>
                    <a:pt x="19421" y="2083"/>
                    <a:pt x="19434" y="2142"/>
                  </a:cubicBezTo>
                  <a:cubicBezTo>
                    <a:pt x="19421" y="2286"/>
                    <a:pt x="19095" y="5990"/>
                    <a:pt x="19000" y="6839"/>
                  </a:cubicBezTo>
                  <a:cubicBezTo>
                    <a:pt x="18905" y="7684"/>
                    <a:pt x="18507" y="8060"/>
                    <a:pt x="18308" y="8138"/>
                  </a:cubicBezTo>
                  <a:cubicBezTo>
                    <a:pt x="18279" y="8148"/>
                    <a:pt x="18142" y="8203"/>
                    <a:pt x="17916" y="8301"/>
                  </a:cubicBezTo>
                  <a:cubicBezTo>
                    <a:pt x="13735" y="10061"/>
                    <a:pt x="11463" y="10952"/>
                    <a:pt x="11170" y="10952"/>
                  </a:cubicBezTo>
                  <a:lnTo>
                    <a:pt x="11166" y="10952"/>
                  </a:lnTo>
                  <a:cubicBezTo>
                    <a:pt x="10693" y="10932"/>
                    <a:pt x="9450" y="10642"/>
                    <a:pt x="9437" y="10638"/>
                  </a:cubicBezTo>
                  <a:cubicBezTo>
                    <a:pt x="9378" y="10625"/>
                    <a:pt x="3662" y="9254"/>
                    <a:pt x="1812" y="9003"/>
                  </a:cubicBezTo>
                  <a:cubicBezTo>
                    <a:pt x="1051" y="8899"/>
                    <a:pt x="526" y="8471"/>
                    <a:pt x="248" y="7733"/>
                  </a:cubicBezTo>
                  <a:cubicBezTo>
                    <a:pt x="121" y="7384"/>
                    <a:pt x="59" y="7015"/>
                    <a:pt x="62" y="6643"/>
                  </a:cubicBezTo>
                  <a:lnTo>
                    <a:pt x="304" y="938"/>
                  </a:lnTo>
                  <a:cubicBezTo>
                    <a:pt x="385" y="768"/>
                    <a:pt x="637" y="618"/>
                    <a:pt x="1048" y="484"/>
                  </a:cubicBezTo>
                  <a:cubicBezTo>
                    <a:pt x="1231" y="422"/>
                    <a:pt x="5363" y="180"/>
                    <a:pt x="7524" y="60"/>
                  </a:cubicBezTo>
                  <a:close/>
                  <a:moveTo>
                    <a:pt x="7524" y="1"/>
                  </a:moveTo>
                  <a:cubicBezTo>
                    <a:pt x="7269" y="14"/>
                    <a:pt x="1270" y="347"/>
                    <a:pt x="1032" y="425"/>
                  </a:cubicBezTo>
                  <a:cubicBezTo>
                    <a:pt x="597" y="565"/>
                    <a:pt x="336" y="732"/>
                    <a:pt x="248" y="918"/>
                  </a:cubicBezTo>
                  <a:cubicBezTo>
                    <a:pt x="248" y="921"/>
                    <a:pt x="248" y="925"/>
                    <a:pt x="248" y="931"/>
                  </a:cubicBezTo>
                  <a:lnTo>
                    <a:pt x="3" y="6643"/>
                  </a:lnTo>
                  <a:cubicBezTo>
                    <a:pt x="0" y="7022"/>
                    <a:pt x="62" y="7397"/>
                    <a:pt x="193" y="7753"/>
                  </a:cubicBezTo>
                  <a:cubicBezTo>
                    <a:pt x="389" y="8278"/>
                    <a:pt x="826" y="8931"/>
                    <a:pt x="1805" y="9065"/>
                  </a:cubicBezTo>
                  <a:cubicBezTo>
                    <a:pt x="3653" y="9316"/>
                    <a:pt x="9365" y="10684"/>
                    <a:pt x="9423" y="10700"/>
                  </a:cubicBezTo>
                  <a:cubicBezTo>
                    <a:pt x="9476" y="10710"/>
                    <a:pt x="10687" y="10994"/>
                    <a:pt x="11163" y="11014"/>
                  </a:cubicBezTo>
                  <a:lnTo>
                    <a:pt x="11170" y="11014"/>
                  </a:lnTo>
                  <a:cubicBezTo>
                    <a:pt x="11477" y="11014"/>
                    <a:pt x="13693" y="10145"/>
                    <a:pt x="17943" y="8357"/>
                  </a:cubicBezTo>
                  <a:cubicBezTo>
                    <a:pt x="18161" y="8265"/>
                    <a:pt x="18305" y="8203"/>
                    <a:pt x="18331" y="8194"/>
                  </a:cubicBezTo>
                  <a:cubicBezTo>
                    <a:pt x="18543" y="8109"/>
                    <a:pt x="18967" y="7720"/>
                    <a:pt x="19062" y="6845"/>
                  </a:cubicBezTo>
                  <a:cubicBezTo>
                    <a:pt x="19157" y="5984"/>
                    <a:pt x="19493" y="2181"/>
                    <a:pt x="19496" y="2142"/>
                  </a:cubicBezTo>
                  <a:cubicBezTo>
                    <a:pt x="19496" y="2142"/>
                    <a:pt x="19496" y="2139"/>
                    <a:pt x="19496" y="2135"/>
                  </a:cubicBezTo>
                  <a:cubicBezTo>
                    <a:pt x="19493" y="2129"/>
                    <a:pt x="19366" y="1385"/>
                    <a:pt x="18174" y="1385"/>
                  </a:cubicBezTo>
                  <a:lnTo>
                    <a:pt x="18158" y="1385"/>
                  </a:lnTo>
                  <a:lnTo>
                    <a:pt x="7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4"/>
            <p:cNvSpPr/>
            <p:nvPr/>
          </p:nvSpPr>
          <p:spPr>
            <a:xfrm flipH="1">
              <a:off x="-2508982" y="2550144"/>
              <a:ext cx="2062864" cy="1072930"/>
            </a:xfrm>
            <a:custGeom>
              <a:rect b="b" l="l" r="r" t="t"/>
              <a:pathLst>
                <a:path extrusionOk="0" h="8752" w="16827">
                  <a:moveTo>
                    <a:pt x="7155" y="1"/>
                  </a:moveTo>
                  <a:lnTo>
                    <a:pt x="7586" y="59"/>
                  </a:lnTo>
                  <a:cubicBezTo>
                    <a:pt x="6032" y="216"/>
                    <a:pt x="748" y="813"/>
                    <a:pt x="572" y="836"/>
                  </a:cubicBezTo>
                  <a:cubicBezTo>
                    <a:pt x="0" y="905"/>
                    <a:pt x="53" y="6202"/>
                    <a:pt x="265" y="6620"/>
                  </a:cubicBezTo>
                  <a:cubicBezTo>
                    <a:pt x="480" y="7035"/>
                    <a:pt x="1287" y="7247"/>
                    <a:pt x="2063" y="7482"/>
                  </a:cubicBezTo>
                  <a:cubicBezTo>
                    <a:pt x="2843" y="7720"/>
                    <a:pt x="7958" y="8608"/>
                    <a:pt x="7958" y="8608"/>
                  </a:cubicBezTo>
                  <a:cubicBezTo>
                    <a:pt x="7958" y="8608"/>
                    <a:pt x="8266" y="8751"/>
                    <a:pt x="8611" y="8751"/>
                  </a:cubicBezTo>
                  <a:cubicBezTo>
                    <a:pt x="9031" y="8751"/>
                    <a:pt x="9507" y="8539"/>
                    <a:pt x="9548" y="7596"/>
                  </a:cubicBezTo>
                  <a:cubicBezTo>
                    <a:pt x="9620" y="5882"/>
                    <a:pt x="9629" y="2968"/>
                    <a:pt x="9825" y="2452"/>
                  </a:cubicBezTo>
                  <a:cubicBezTo>
                    <a:pt x="9871" y="2331"/>
                    <a:pt x="10168" y="1913"/>
                    <a:pt x="11336" y="1848"/>
                  </a:cubicBezTo>
                  <a:cubicBezTo>
                    <a:pt x="12218" y="1796"/>
                    <a:pt x="15235" y="1421"/>
                    <a:pt x="16652" y="1238"/>
                  </a:cubicBezTo>
                  <a:lnTo>
                    <a:pt x="16652" y="1238"/>
                  </a:lnTo>
                  <a:lnTo>
                    <a:pt x="16827" y="1261"/>
                  </a:lnTo>
                  <a:lnTo>
                    <a:pt x="16654" y="1238"/>
                  </a:lnTo>
                  <a:cubicBezTo>
                    <a:pt x="16653" y="1238"/>
                    <a:pt x="16653" y="1238"/>
                    <a:pt x="16652" y="1238"/>
                  </a:cubicBezTo>
                  <a:lnTo>
                    <a:pt x="16652" y="1238"/>
                  </a:lnTo>
                  <a:lnTo>
                    <a:pt x="7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4"/>
            <p:cNvSpPr/>
            <p:nvPr/>
          </p:nvSpPr>
          <p:spPr>
            <a:xfrm flipH="1">
              <a:off x="-2674237" y="2535801"/>
              <a:ext cx="2393373" cy="1342633"/>
            </a:xfrm>
            <a:custGeom>
              <a:rect b="b" l="l" r="r" t="t"/>
              <a:pathLst>
                <a:path extrusionOk="0" h="10952" w="19523">
                  <a:moveTo>
                    <a:pt x="7583" y="0"/>
                  </a:moveTo>
                  <a:cubicBezTo>
                    <a:pt x="7583" y="0"/>
                    <a:pt x="1492" y="382"/>
                    <a:pt x="1097" y="421"/>
                  </a:cubicBezTo>
                  <a:cubicBezTo>
                    <a:pt x="852" y="447"/>
                    <a:pt x="350" y="565"/>
                    <a:pt x="337" y="901"/>
                  </a:cubicBezTo>
                  <a:lnTo>
                    <a:pt x="92" y="6613"/>
                  </a:lnTo>
                  <a:cubicBezTo>
                    <a:pt x="92" y="6613"/>
                    <a:pt x="0" y="8748"/>
                    <a:pt x="1867" y="9002"/>
                  </a:cubicBezTo>
                  <a:cubicBezTo>
                    <a:pt x="3738" y="9257"/>
                    <a:pt x="9489" y="10638"/>
                    <a:pt x="9489" y="10638"/>
                  </a:cubicBezTo>
                  <a:cubicBezTo>
                    <a:pt x="9489" y="10638"/>
                    <a:pt x="10742" y="10931"/>
                    <a:pt x="11222" y="10951"/>
                  </a:cubicBezTo>
                  <a:cubicBezTo>
                    <a:pt x="11224" y="10951"/>
                    <a:pt x="11226" y="10951"/>
                    <a:pt x="11228" y="10951"/>
                  </a:cubicBezTo>
                  <a:cubicBezTo>
                    <a:pt x="11755" y="10951"/>
                    <a:pt x="18179" y="8212"/>
                    <a:pt x="18377" y="8131"/>
                  </a:cubicBezTo>
                  <a:cubicBezTo>
                    <a:pt x="18576" y="8053"/>
                    <a:pt x="18994" y="7677"/>
                    <a:pt x="19089" y="6809"/>
                  </a:cubicBezTo>
                  <a:cubicBezTo>
                    <a:pt x="19183" y="5937"/>
                    <a:pt x="19523" y="2109"/>
                    <a:pt x="19523" y="2109"/>
                  </a:cubicBezTo>
                  <a:cubicBezTo>
                    <a:pt x="19523" y="2109"/>
                    <a:pt x="19409" y="1384"/>
                    <a:pt x="18230" y="1384"/>
                  </a:cubicBezTo>
                  <a:cubicBezTo>
                    <a:pt x="18224" y="1384"/>
                    <a:pt x="18219" y="1384"/>
                    <a:pt x="18214" y="1384"/>
                  </a:cubicBezTo>
                  <a:lnTo>
                    <a:pt x="18002" y="1355"/>
                  </a:lnTo>
                  <a:cubicBezTo>
                    <a:pt x="16585" y="1538"/>
                    <a:pt x="13566" y="1913"/>
                    <a:pt x="12684" y="1965"/>
                  </a:cubicBezTo>
                  <a:cubicBezTo>
                    <a:pt x="11516" y="2030"/>
                    <a:pt x="11219" y="2448"/>
                    <a:pt x="11173" y="2569"/>
                  </a:cubicBezTo>
                  <a:cubicBezTo>
                    <a:pt x="10977" y="3085"/>
                    <a:pt x="10971" y="5996"/>
                    <a:pt x="10896" y="7713"/>
                  </a:cubicBezTo>
                  <a:cubicBezTo>
                    <a:pt x="10856" y="8656"/>
                    <a:pt x="10382" y="8868"/>
                    <a:pt x="9962" y="8868"/>
                  </a:cubicBezTo>
                  <a:cubicBezTo>
                    <a:pt x="9617" y="8868"/>
                    <a:pt x="9309" y="8725"/>
                    <a:pt x="9309" y="8725"/>
                  </a:cubicBezTo>
                  <a:cubicBezTo>
                    <a:pt x="9309" y="8725"/>
                    <a:pt x="4191" y="7837"/>
                    <a:pt x="3415" y="7599"/>
                  </a:cubicBezTo>
                  <a:cubicBezTo>
                    <a:pt x="2638" y="7364"/>
                    <a:pt x="1832" y="7152"/>
                    <a:pt x="1616" y="6737"/>
                  </a:cubicBezTo>
                  <a:cubicBezTo>
                    <a:pt x="1401" y="6319"/>
                    <a:pt x="1348" y="1025"/>
                    <a:pt x="1920" y="953"/>
                  </a:cubicBezTo>
                  <a:cubicBezTo>
                    <a:pt x="2096" y="930"/>
                    <a:pt x="7380" y="333"/>
                    <a:pt x="8934" y="176"/>
                  </a:cubicBezTo>
                  <a:lnTo>
                    <a:pt x="75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4"/>
            <p:cNvSpPr/>
            <p:nvPr/>
          </p:nvSpPr>
          <p:spPr>
            <a:xfrm flipH="1">
              <a:off x="-1376227" y="2535801"/>
              <a:ext cx="1054541" cy="128109"/>
            </a:xfrm>
            <a:custGeom>
              <a:rect b="b" l="l" r="r" t="t"/>
              <a:pathLst>
                <a:path extrusionOk="0" h="1045" w="8602">
                  <a:moveTo>
                    <a:pt x="1472" y="1045"/>
                  </a:moveTo>
                  <a:cubicBezTo>
                    <a:pt x="1508" y="989"/>
                    <a:pt x="1544" y="957"/>
                    <a:pt x="1587" y="953"/>
                  </a:cubicBezTo>
                  <a:cubicBezTo>
                    <a:pt x="1763" y="930"/>
                    <a:pt x="7047" y="333"/>
                    <a:pt x="8601" y="176"/>
                  </a:cubicBezTo>
                  <a:lnTo>
                    <a:pt x="7250" y="0"/>
                  </a:lnTo>
                  <a:cubicBezTo>
                    <a:pt x="7250" y="0"/>
                    <a:pt x="1159" y="382"/>
                    <a:pt x="764" y="421"/>
                  </a:cubicBezTo>
                  <a:cubicBezTo>
                    <a:pt x="516" y="447"/>
                    <a:pt x="13" y="565"/>
                    <a:pt x="0" y="901"/>
                  </a:cubicBezTo>
                  <a:lnTo>
                    <a:pt x="0" y="895"/>
                  </a:lnTo>
                  <a:cubicBezTo>
                    <a:pt x="477" y="1009"/>
                    <a:pt x="1064" y="1041"/>
                    <a:pt x="1472" y="104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4"/>
            <p:cNvSpPr/>
            <p:nvPr/>
          </p:nvSpPr>
          <p:spPr>
            <a:xfrm flipH="1">
              <a:off x="-2545392" y="2718219"/>
              <a:ext cx="898480" cy="178249"/>
            </a:xfrm>
            <a:custGeom>
              <a:rect b="b" l="l" r="r" t="t"/>
              <a:pathLst>
                <a:path extrusionOk="0" h="1454" w="7329">
                  <a:moveTo>
                    <a:pt x="1" y="1179"/>
                  </a:moveTo>
                  <a:cubicBezTo>
                    <a:pt x="7" y="1146"/>
                    <a:pt x="17" y="1114"/>
                    <a:pt x="27" y="1081"/>
                  </a:cubicBezTo>
                  <a:cubicBezTo>
                    <a:pt x="76" y="960"/>
                    <a:pt x="373" y="542"/>
                    <a:pt x="1538" y="477"/>
                  </a:cubicBezTo>
                  <a:cubicBezTo>
                    <a:pt x="2240" y="435"/>
                    <a:pt x="4293" y="190"/>
                    <a:pt x="5817" y="1"/>
                  </a:cubicBezTo>
                  <a:cubicBezTo>
                    <a:pt x="5817" y="1"/>
                    <a:pt x="7113" y="187"/>
                    <a:pt x="7221" y="480"/>
                  </a:cubicBezTo>
                  <a:cubicBezTo>
                    <a:pt x="7329" y="774"/>
                    <a:pt x="3435" y="1254"/>
                    <a:pt x="2005" y="1391"/>
                  </a:cubicBezTo>
                  <a:cubicBezTo>
                    <a:pt x="1382" y="1453"/>
                    <a:pt x="295" y="1274"/>
                    <a:pt x="1" y="117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4"/>
            <p:cNvSpPr/>
            <p:nvPr/>
          </p:nvSpPr>
          <p:spPr>
            <a:xfrm flipH="1">
              <a:off x="-2678650" y="2532123"/>
              <a:ext cx="2390554" cy="1350234"/>
            </a:xfrm>
            <a:custGeom>
              <a:rect b="b" l="l" r="r" t="t"/>
              <a:pathLst>
                <a:path extrusionOk="0" h="11014" w="19500">
                  <a:moveTo>
                    <a:pt x="7521" y="60"/>
                  </a:moveTo>
                  <a:lnTo>
                    <a:pt x="8611" y="203"/>
                  </a:lnTo>
                  <a:cubicBezTo>
                    <a:pt x="6819" y="392"/>
                    <a:pt x="2027" y="934"/>
                    <a:pt x="1857" y="954"/>
                  </a:cubicBezTo>
                  <a:cubicBezTo>
                    <a:pt x="1799" y="960"/>
                    <a:pt x="1746" y="1006"/>
                    <a:pt x="1701" y="1098"/>
                  </a:cubicBezTo>
                  <a:cubicBezTo>
                    <a:pt x="1430" y="1603"/>
                    <a:pt x="1384" y="3366"/>
                    <a:pt x="1374" y="4100"/>
                  </a:cubicBezTo>
                  <a:cubicBezTo>
                    <a:pt x="1365" y="5249"/>
                    <a:pt x="1417" y="6565"/>
                    <a:pt x="1528" y="6783"/>
                  </a:cubicBezTo>
                  <a:cubicBezTo>
                    <a:pt x="1730" y="7175"/>
                    <a:pt x="2416" y="7381"/>
                    <a:pt x="3140" y="7599"/>
                  </a:cubicBezTo>
                  <a:lnTo>
                    <a:pt x="3346" y="7658"/>
                  </a:lnTo>
                  <a:cubicBezTo>
                    <a:pt x="4106" y="7893"/>
                    <a:pt x="9074" y="8755"/>
                    <a:pt x="9241" y="8784"/>
                  </a:cubicBezTo>
                  <a:cubicBezTo>
                    <a:pt x="9280" y="8802"/>
                    <a:pt x="9573" y="8929"/>
                    <a:pt x="9902" y="8929"/>
                  </a:cubicBezTo>
                  <a:cubicBezTo>
                    <a:pt x="10067" y="8929"/>
                    <a:pt x="10241" y="8897"/>
                    <a:pt x="10396" y="8804"/>
                  </a:cubicBezTo>
                  <a:cubicBezTo>
                    <a:pt x="10687" y="8628"/>
                    <a:pt x="10843" y="8272"/>
                    <a:pt x="10866" y="7746"/>
                  </a:cubicBezTo>
                  <a:cubicBezTo>
                    <a:pt x="10886" y="7270"/>
                    <a:pt x="10902" y="6708"/>
                    <a:pt x="10918" y="6114"/>
                  </a:cubicBezTo>
                  <a:cubicBezTo>
                    <a:pt x="10958" y="4646"/>
                    <a:pt x="11003" y="2978"/>
                    <a:pt x="11140" y="2612"/>
                  </a:cubicBezTo>
                  <a:cubicBezTo>
                    <a:pt x="11150" y="2589"/>
                    <a:pt x="11352" y="2100"/>
                    <a:pt x="12625" y="2024"/>
                  </a:cubicBezTo>
                  <a:cubicBezTo>
                    <a:pt x="13520" y="1976"/>
                    <a:pt x="16637" y="1584"/>
                    <a:pt x="17943" y="1417"/>
                  </a:cubicBezTo>
                  <a:lnTo>
                    <a:pt x="18151" y="1444"/>
                  </a:lnTo>
                  <a:lnTo>
                    <a:pt x="18171" y="1444"/>
                  </a:lnTo>
                  <a:cubicBezTo>
                    <a:pt x="19278" y="1444"/>
                    <a:pt x="19421" y="2083"/>
                    <a:pt x="19434" y="2142"/>
                  </a:cubicBezTo>
                  <a:cubicBezTo>
                    <a:pt x="19421" y="2286"/>
                    <a:pt x="19095" y="5990"/>
                    <a:pt x="19000" y="6839"/>
                  </a:cubicBezTo>
                  <a:cubicBezTo>
                    <a:pt x="18905" y="7684"/>
                    <a:pt x="18504" y="8060"/>
                    <a:pt x="18308" y="8138"/>
                  </a:cubicBezTo>
                  <a:cubicBezTo>
                    <a:pt x="18279" y="8148"/>
                    <a:pt x="18142" y="8203"/>
                    <a:pt x="17916" y="8301"/>
                  </a:cubicBezTo>
                  <a:cubicBezTo>
                    <a:pt x="13735" y="10061"/>
                    <a:pt x="11463" y="10952"/>
                    <a:pt x="11170" y="10952"/>
                  </a:cubicBezTo>
                  <a:lnTo>
                    <a:pt x="11163" y="10952"/>
                  </a:lnTo>
                  <a:cubicBezTo>
                    <a:pt x="10693" y="10932"/>
                    <a:pt x="9450" y="10642"/>
                    <a:pt x="9437" y="10638"/>
                  </a:cubicBezTo>
                  <a:cubicBezTo>
                    <a:pt x="9378" y="10625"/>
                    <a:pt x="3659" y="9254"/>
                    <a:pt x="1812" y="9003"/>
                  </a:cubicBezTo>
                  <a:cubicBezTo>
                    <a:pt x="1051" y="8899"/>
                    <a:pt x="526" y="8471"/>
                    <a:pt x="248" y="7733"/>
                  </a:cubicBezTo>
                  <a:cubicBezTo>
                    <a:pt x="121" y="7384"/>
                    <a:pt x="59" y="7015"/>
                    <a:pt x="62" y="6643"/>
                  </a:cubicBezTo>
                  <a:lnTo>
                    <a:pt x="307" y="931"/>
                  </a:lnTo>
                  <a:cubicBezTo>
                    <a:pt x="320" y="569"/>
                    <a:pt x="966" y="490"/>
                    <a:pt x="1041" y="484"/>
                  </a:cubicBezTo>
                  <a:cubicBezTo>
                    <a:pt x="1427" y="441"/>
                    <a:pt x="7357" y="69"/>
                    <a:pt x="7521" y="60"/>
                  </a:cubicBezTo>
                  <a:close/>
                  <a:moveTo>
                    <a:pt x="7524" y="1"/>
                  </a:moveTo>
                  <a:cubicBezTo>
                    <a:pt x="7462" y="4"/>
                    <a:pt x="1430" y="383"/>
                    <a:pt x="1038" y="425"/>
                  </a:cubicBezTo>
                  <a:cubicBezTo>
                    <a:pt x="908" y="438"/>
                    <a:pt x="265" y="526"/>
                    <a:pt x="248" y="931"/>
                  </a:cubicBezTo>
                  <a:lnTo>
                    <a:pt x="3" y="6643"/>
                  </a:lnTo>
                  <a:cubicBezTo>
                    <a:pt x="0" y="7022"/>
                    <a:pt x="62" y="7397"/>
                    <a:pt x="193" y="7753"/>
                  </a:cubicBezTo>
                  <a:cubicBezTo>
                    <a:pt x="389" y="8278"/>
                    <a:pt x="826" y="8931"/>
                    <a:pt x="1805" y="9065"/>
                  </a:cubicBezTo>
                  <a:cubicBezTo>
                    <a:pt x="3653" y="9316"/>
                    <a:pt x="9365" y="10684"/>
                    <a:pt x="9423" y="10700"/>
                  </a:cubicBezTo>
                  <a:cubicBezTo>
                    <a:pt x="9476" y="10710"/>
                    <a:pt x="10687" y="10994"/>
                    <a:pt x="11163" y="11014"/>
                  </a:cubicBezTo>
                  <a:lnTo>
                    <a:pt x="11170" y="11014"/>
                  </a:lnTo>
                  <a:cubicBezTo>
                    <a:pt x="11477" y="11014"/>
                    <a:pt x="13693" y="10145"/>
                    <a:pt x="17946" y="8353"/>
                  </a:cubicBezTo>
                  <a:cubicBezTo>
                    <a:pt x="18165" y="8262"/>
                    <a:pt x="18308" y="8203"/>
                    <a:pt x="18334" y="8190"/>
                  </a:cubicBezTo>
                  <a:cubicBezTo>
                    <a:pt x="18546" y="8109"/>
                    <a:pt x="18971" y="7720"/>
                    <a:pt x="19065" y="6842"/>
                  </a:cubicBezTo>
                  <a:cubicBezTo>
                    <a:pt x="19160" y="5984"/>
                    <a:pt x="19496" y="2181"/>
                    <a:pt x="19500" y="2142"/>
                  </a:cubicBezTo>
                  <a:cubicBezTo>
                    <a:pt x="19500" y="2139"/>
                    <a:pt x="19500" y="2135"/>
                    <a:pt x="19500" y="2135"/>
                  </a:cubicBezTo>
                  <a:cubicBezTo>
                    <a:pt x="19496" y="2126"/>
                    <a:pt x="19369" y="1381"/>
                    <a:pt x="18178" y="1381"/>
                  </a:cubicBezTo>
                  <a:lnTo>
                    <a:pt x="18161" y="1381"/>
                  </a:lnTo>
                  <a:lnTo>
                    <a:pt x="17949" y="1355"/>
                  </a:lnTo>
                  <a:lnTo>
                    <a:pt x="17943" y="1355"/>
                  </a:lnTo>
                  <a:cubicBezTo>
                    <a:pt x="16643" y="1522"/>
                    <a:pt x="13520" y="1910"/>
                    <a:pt x="12629" y="1962"/>
                  </a:cubicBezTo>
                  <a:cubicBezTo>
                    <a:pt x="11336" y="2038"/>
                    <a:pt x="11111" y="2530"/>
                    <a:pt x="11088" y="2589"/>
                  </a:cubicBezTo>
                  <a:cubicBezTo>
                    <a:pt x="10944" y="2965"/>
                    <a:pt x="10902" y="4564"/>
                    <a:pt x="10863" y="6111"/>
                  </a:cubicBezTo>
                  <a:cubicBezTo>
                    <a:pt x="10847" y="6705"/>
                    <a:pt x="10830" y="7267"/>
                    <a:pt x="10811" y="7743"/>
                  </a:cubicBezTo>
                  <a:cubicBezTo>
                    <a:pt x="10788" y="8246"/>
                    <a:pt x="10641" y="8585"/>
                    <a:pt x="10367" y="8752"/>
                  </a:cubicBezTo>
                  <a:cubicBezTo>
                    <a:pt x="10226" y="8837"/>
                    <a:pt x="10065" y="8866"/>
                    <a:pt x="9911" y="8866"/>
                  </a:cubicBezTo>
                  <a:cubicBezTo>
                    <a:pt x="9576" y="8866"/>
                    <a:pt x="9271" y="8728"/>
                    <a:pt x="9267" y="8726"/>
                  </a:cubicBezTo>
                  <a:lnTo>
                    <a:pt x="9260" y="8726"/>
                  </a:lnTo>
                  <a:cubicBezTo>
                    <a:pt x="9208" y="8716"/>
                    <a:pt x="4132" y="7834"/>
                    <a:pt x="3369" y="7599"/>
                  </a:cubicBezTo>
                  <a:lnTo>
                    <a:pt x="3163" y="7537"/>
                  </a:lnTo>
                  <a:cubicBezTo>
                    <a:pt x="2451" y="7325"/>
                    <a:pt x="1779" y="7120"/>
                    <a:pt x="1587" y="6754"/>
                  </a:cubicBezTo>
                  <a:cubicBezTo>
                    <a:pt x="1495" y="6571"/>
                    <a:pt x="1427" y="5380"/>
                    <a:pt x="1443" y="4100"/>
                  </a:cubicBezTo>
                  <a:cubicBezTo>
                    <a:pt x="1459" y="2579"/>
                    <a:pt x="1577" y="1466"/>
                    <a:pt x="1759" y="1124"/>
                  </a:cubicBezTo>
                  <a:cubicBezTo>
                    <a:pt x="1795" y="1055"/>
                    <a:pt x="1831" y="1016"/>
                    <a:pt x="1867" y="1013"/>
                  </a:cubicBezTo>
                  <a:cubicBezTo>
                    <a:pt x="2047" y="993"/>
                    <a:pt x="7354" y="392"/>
                    <a:pt x="8882" y="236"/>
                  </a:cubicBezTo>
                  <a:cubicBezTo>
                    <a:pt x="8924" y="236"/>
                    <a:pt x="8924" y="177"/>
                    <a:pt x="8882" y="177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4"/>
            <p:cNvSpPr/>
            <p:nvPr/>
          </p:nvSpPr>
          <p:spPr>
            <a:xfrm flipH="1">
              <a:off x="-2552993" y="2132717"/>
              <a:ext cx="1403439" cy="782876"/>
            </a:xfrm>
            <a:custGeom>
              <a:rect b="b" l="l" r="r" t="t"/>
              <a:pathLst>
                <a:path extrusionOk="0" h="6386" w="11448">
                  <a:moveTo>
                    <a:pt x="2050" y="0"/>
                  </a:moveTo>
                  <a:cubicBezTo>
                    <a:pt x="2031" y="0"/>
                    <a:pt x="2015" y="1"/>
                    <a:pt x="2002" y="1"/>
                  </a:cubicBezTo>
                  <a:cubicBezTo>
                    <a:pt x="1358" y="31"/>
                    <a:pt x="1" y="5974"/>
                    <a:pt x="1" y="5974"/>
                  </a:cubicBezTo>
                  <a:cubicBezTo>
                    <a:pt x="1750" y="6020"/>
                    <a:pt x="3098" y="6206"/>
                    <a:pt x="4032" y="6386"/>
                  </a:cubicBezTo>
                  <a:cubicBezTo>
                    <a:pt x="4051" y="6079"/>
                    <a:pt x="4071" y="5883"/>
                    <a:pt x="4087" y="5857"/>
                  </a:cubicBezTo>
                  <a:cubicBezTo>
                    <a:pt x="4149" y="5743"/>
                    <a:pt x="4430" y="5318"/>
                    <a:pt x="5595" y="5253"/>
                  </a:cubicBezTo>
                  <a:cubicBezTo>
                    <a:pt x="6480" y="5201"/>
                    <a:pt x="9499" y="4826"/>
                    <a:pt x="10912" y="4643"/>
                  </a:cubicBezTo>
                  <a:lnTo>
                    <a:pt x="10948" y="4649"/>
                  </a:lnTo>
                  <a:lnTo>
                    <a:pt x="10981" y="4636"/>
                  </a:lnTo>
                  <a:cubicBezTo>
                    <a:pt x="10981" y="4636"/>
                    <a:pt x="11216" y="2551"/>
                    <a:pt x="11330" y="1885"/>
                  </a:cubicBezTo>
                  <a:cubicBezTo>
                    <a:pt x="11448" y="1219"/>
                    <a:pt x="11196" y="974"/>
                    <a:pt x="10155" y="814"/>
                  </a:cubicBezTo>
                  <a:cubicBezTo>
                    <a:pt x="9133" y="657"/>
                    <a:pt x="2917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4"/>
            <p:cNvSpPr/>
            <p:nvPr/>
          </p:nvSpPr>
          <p:spPr>
            <a:xfrm flipH="1">
              <a:off x="-2552993" y="2129162"/>
              <a:ext cx="1403439" cy="786431"/>
            </a:xfrm>
            <a:custGeom>
              <a:rect b="b" l="l" r="r" t="t"/>
              <a:pathLst>
                <a:path extrusionOk="0" h="6415" w="11448">
                  <a:moveTo>
                    <a:pt x="4032" y="6415"/>
                  </a:moveTo>
                  <a:cubicBezTo>
                    <a:pt x="4051" y="6108"/>
                    <a:pt x="4071" y="5912"/>
                    <a:pt x="4087" y="5886"/>
                  </a:cubicBezTo>
                  <a:cubicBezTo>
                    <a:pt x="4149" y="5772"/>
                    <a:pt x="4430" y="5347"/>
                    <a:pt x="5595" y="5282"/>
                  </a:cubicBezTo>
                  <a:cubicBezTo>
                    <a:pt x="6480" y="5230"/>
                    <a:pt x="9499" y="4855"/>
                    <a:pt x="10912" y="4672"/>
                  </a:cubicBezTo>
                  <a:lnTo>
                    <a:pt x="10948" y="4678"/>
                  </a:lnTo>
                  <a:lnTo>
                    <a:pt x="10981" y="4665"/>
                  </a:lnTo>
                  <a:cubicBezTo>
                    <a:pt x="10981" y="4665"/>
                    <a:pt x="11216" y="2580"/>
                    <a:pt x="11330" y="1914"/>
                  </a:cubicBezTo>
                  <a:cubicBezTo>
                    <a:pt x="11448" y="1248"/>
                    <a:pt x="11196" y="1003"/>
                    <a:pt x="10155" y="843"/>
                  </a:cubicBezTo>
                  <a:cubicBezTo>
                    <a:pt x="9111" y="683"/>
                    <a:pt x="2648" y="1"/>
                    <a:pt x="2002" y="30"/>
                  </a:cubicBezTo>
                  <a:cubicBezTo>
                    <a:pt x="1358" y="60"/>
                    <a:pt x="1" y="6003"/>
                    <a:pt x="1" y="6003"/>
                  </a:cubicBezTo>
                  <a:cubicBezTo>
                    <a:pt x="1750" y="6049"/>
                    <a:pt x="3098" y="6235"/>
                    <a:pt x="4032" y="64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4"/>
            <p:cNvSpPr/>
            <p:nvPr/>
          </p:nvSpPr>
          <p:spPr>
            <a:xfrm flipH="1">
              <a:off x="-2548947" y="2129039"/>
              <a:ext cx="1403316" cy="790231"/>
            </a:xfrm>
            <a:custGeom>
              <a:rect b="b" l="l" r="r" t="t"/>
              <a:pathLst>
                <a:path extrusionOk="0" h="6446" w="11447">
                  <a:moveTo>
                    <a:pt x="2084" y="60"/>
                  </a:moveTo>
                  <a:cubicBezTo>
                    <a:pt x="2921" y="60"/>
                    <a:pt x="9117" y="710"/>
                    <a:pt x="10181" y="873"/>
                  </a:cubicBezTo>
                  <a:cubicBezTo>
                    <a:pt x="10804" y="971"/>
                    <a:pt x="11117" y="1092"/>
                    <a:pt x="11261" y="1291"/>
                  </a:cubicBezTo>
                  <a:cubicBezTo>
                    <a:pt x="11362" y="1432"/>
                    <a:pt x="11385" y="1624"/>
                    <a:pt x="11336" y="1908"/>
                  </a:cubicBezTo>
                  <a:cubicBezTo>
                    <a:pt x="11225" y="2535"/>
                    <a:pt x="11010" y="4438"/>
                    <a:pt x="10987" y="4643"/>
                  </a:cubicBezTo>
                  <a:lnTo>
                    <a:pt x="10980" y="4647"/>
                  </a:lnTo>
                  <a:lnTo>
                    <a:pt x="10951" y="4643"/>
                  </a:lnTo>
                  <a:lnTo>
                    <a:pt x="10941" y="4643"/>
                  </a:lnTo>
                  <a:cubicBezTo>
                    <a:pt x="9642" y="4810"/>
                    <a:pt x="6522" y="5202"/>
                    <a:pt x="5627" y="5250"/>
                  </a:cubicBezTo>
                  <a:cubicBezTo>
                    <a:pt x="4517" y="5316"/>
                    <a:pt x="4181" y="5707"/>
                    <a:pt x="4090" y="5874"/>
                  </a:cubicBezTo>
                  <a:cubicBezTo>
                    <a:pt x="4083" y="5887"/>
                    <a:pt x="4067" y="5913"/>
                    <a:pt x="4034" y="6377"/>
                  </a:cubicBezTo>
                  <a:cubicBezTo>
                    <a:pt x="2840" y="6151"/>
                    <a:pt x="1505" y="6018"/>
                    <a:pt x="72" y="5975"/>
                  </a:cubicBezTo>
                  <a:cubicBezTo>
                    <a:pt x="457" y="4304"/>
                    <a:pt x="1534" y="87"/>
                    <a:pt x="2037" y="61"/>
                  </a:cubicBezTo>
                  <a:cubicBezTo>
                    <a:pt x="2050" y="60"/>
                    <a:pt x="2065" y="60"/>
                    <a:pt x="2084" y="60"/>
                  </a:cubicBezTo>
                  <a:close/>
                  <a:moveTo>
                    <a:pt x="2081" y="1"/>
                  </a:moveTo>
                  <a:cubicBezTo>
                    <a:pt x="2062" y="1"/>
                    <a:pt x="2047" y="1"/>
                    <a:pt x="2034" y="2"/>
                  </a:cubicBezTo>
                  <a:cubicBezTo>
                    <a:pt x="1387" y="35"/>
                    <a:pt x="144" y="5388"/>
                    <a:pt x="3" y="6001"/>
                  </a:cubicBezTo>
                  <a:cubicBezTo>
                    <a:pt x="0" y="6018"/>
                    <a:pt x="13" y="6037"/>
                    <a:pt x="33" y="6037"/>
                  </a:cubicBezTo>
                  <a:cubicBezTo>
                    <a:pt x="1492" y="6076"/>
                    <a:pt x="2846" y="6213"/>
                    <a:pt x="4057" y="6445"/>
                  </a:cubicBezTo>
                  <a:lnTo>
                    <a:pt x="4064" y="6445"/>
                  </a:lnTo>
                  <a:cubicBezTo>
                    <a:pt x="4070" y="6445"/>
                    <a:pt x="4077" y="6442"/>
                    <a:pt x="4083" y="6439"/>
                  </a:cubicBezTo>
                  <a:cubicBezTo>
                    <a:pt x="4090" y="6435"/>
                    <a:pt x="4093" y="6426"/>
                    <a:pt x="4093" y="6416"/>
                  </a:cubicBezTo>
                  <a:cubicBezTo>
                    <a:pt x="4122" y="5988"/>
                    <a:pt x="4139" y="5916"/>
                    <a:pt x="4145" y="5903"/>
                  </a:cubicBezTo>
                  <a:cubicBezTo>
                    <a:pt x="4230" y="5747"/>
                    <a:pt x="4550" y="5375"/>
                    <a:pt x="5630" y="5312"/>
                  </a:cubicBezTo>
                  <a:cubicBezTo>
                    <a:pt x="6525" y="5264"/>
                    <a:pt x="9642" y="4872"/>
                    <a:pt x="10948" y="4705"/>
                  </a:cubicBezTo>
                  <a:lnTo>
                    <a:pt x="10980" y="4709"/>
                  </a:lnTo>
                  <a:cubicBezTo>
                    <a:pt x="10981" y="4710"/>
                    <a:pt x="10983" y="4710"/>
                    <a:pt x="10984" y="4710"/>
                  </a:cubicBezTo>
                  <a:cubicBezTo>
                    <a:pt x="10987" y="4710"/>
                    <a:pt x="10991" y="4709"/>
                    <a:pt x="10993" y="4709"/>
                  </a:cubicBezTo>
                  <a:lnTo>
                    <a:pt x="11026" y="4696"/>
                  </a:lnTo>
                  <a:cubicBezTo>
                    <a:pt x="11036" y="4692"/>
                    <a:pt x="11042" y="4683"/>
                    <a:pt x="11046" y="4669"/>
                  </a:cubicBezTo>
                  <a:cubicBezTo>
                    <a:pt x="11049" y="4650"/>
                    <a:pt x="11281" y="2577"/>
                    <a:pt x="11395" y="1921"/>
                  </a:cubicBezTo>
                  <a:cubicBezTo>
                    <a:pt x="11447" y="1618"/>
                    <a:pt x="11421" y="1412"/>
                    <a:pt x="11310" y="1259"/>
                  </a:cubicBezTo>
                  <a:cubicBezTo>
                    <a:pt x="11156" y="1043"/>
                    <a:pt x="10830" y="913"/>
                    <a:pt x="10190" y="815"/>
                  </a:cubicBezTo>
                  <a:cubicBezTo>
                    <a:pt x="9126" y="652"/>
                    <a:pt x="2922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4"/>
            <p:cNvSpPr/>
            <p:nvPr/>
          </p:nvSpPr>
          <p:spPr>
            <a:xfrm flipH="1">
              <a:off x="-2552993" y="2132717"/>
              <a:ext cx="1169287" cy="585257"/>
            </a:xfrm>
            <a:custGeom>
              <a:rect b="b" l="l" r="r" t="t"/>
              <a:pathLst>
                <a:path extrusionOk="0" h="4774" w="9538">
                  <a:moveTo>
                    <a:pt x="143" y="0"/>
                  </a:moveTo>
                  <a:cubicBezTo>
                    <a:pt x="124" y="0"/>
                    <a:pt x="108" y="1"/>
                    <a:pt x="95" y="1"/>
                  </a:cubicBezTo>
                  <a:cubicBezTo>
                    <a:pt x="59" y="5"/>
                    <a:pt x="26" y="18"/>
                    <a:pt x="0" y="44"/>
                  </a:cubicBezTo>
                  <a:cubicBezTo>
                    <a:pt x="2024" y="213"/>
                    <a:pt x="6306" y="687"/>
                    <a:pt x="7139" y="821"/>
                  </a:cubicBezTo>
                  <a:cubicBezTo>
                    <a:pt x="8180" y="987"/>
                    <a:pt x="8431" y="1245"/>
                    <a:pt x="8314" y="1947"/>
                  </a:cubicBezTo>
                  <a:cubicBezTo>
                    <a:pt x="8209" y="2570"/>
                    <a:pt x="8007" y="4382"/>
                    <a:pt x="7964" y="4773"/>
                  </a:cubicBezTo>
                  <a:cubicBezTo>
                    <a:pt x="8356" y="4724"/>
                    <a:pt x="8715" y="4679"/>
                    <a:pt x="9006" y="4643"/>
                  </a:cubicBezTo>
                  <a:lnTo>
                    <a:pt x="9041" y="4649"/>
                  </a:lnTo>
                  <a:lnTo>
                    <a:pt x="9074" y="4636"/>
                  </a:lnTo>
                  <a:cubicBezTo>
                    <a:pt x="9074" y="4636"/>
                    <a:pt x="9306" y="2547"/>
                    <a:pt x="9423" y="1881"/>
                  </a:cubicBezTo>
                  <a:cubicBezTo>
                    <a:pt x="9538" y="1219"/>
                    <a:pt x="9286" y="974"/>
                    <a:pt x="8245" y="814"/>
                  </a:cubicBezTo>
                  <a:cubicBezTo>
                    <a:pt x="7226" y="657"/>
                    <a:pt x="100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4"/>
            <p:cNvSpPr/>
            <p:nvPr/>
          </p:nvSpPr>
          <p:spPr>
            <a:xfrm flipH="1">
              <a:off x="-2548947" y="2129039"/>
              <a:ext cx="1170513" cy="592857"/>
            </a:xfrm>
            <a:custGeom>
              <a:rect b="b" l="l" r="r" t="t"/>
              <a:pathLst>
                <a:path extrusionOk="0" h="4836" w="9548">
                  <a:moveTo>
                    <a:pt x="345" y="66"/>
                  </a:moveTo>
                  <a:cubicBezTo>
                    <a:pt x="1612" y="121"/>
                    <a:pt x="7268" y="720"/>
                    <a:pt x="8282" y="873"/>
                  </a:cubicBezTo>
                  <a:cubicBezTo>
                    <a:pt x="8905" y="968"/>
                    <a:pt x="9218" y="1092"/>
                    <a:pt x="9362" y="1291"/>
                  </a:cubicBezTo>
                  <a:cubicBezTo>
                    <a:pt x="9463" y="1432"/>
                    <a:pt x="9486" y="1621"/>
                    <a:pt x="9437" y="1908"/>
                  </a:cubicBezTo>
                  <a:cubicBezTo>
                    <a:pt x="9326" y="2532"/>
                    <a:pt x="9111" y="4434"/>
                    <a:pt x="9088" y="4643"/>
                  </a:cubicBezTo>
                  <a:lnTo>
                    <a:pt x="9081" y="4647"/>
                  </a:lnTo>
                  <a:lnTo>
                    <a:pt x="9052" y="4643"/>
                  </a:lnTo>
                  <a:lnTo>
                    <a:pt x="9042" y="4643"/>
                  </a:lnTo>
                  <a:cubicBezTo>
                    <a:pt x="8761" y="4679"/>
                    <a:pt x="8419" y="4722"/>
                    <a:pt x="8043" y="4767"/>
                  </a:cubicBezTo>
                  <a:cubicBezTo>
                    <a:pt x="8092" y="4330"/>
                    <a:pt x="8285" y="2590"/>
                    <a:pt x="8386" y="1980"/>
                  </a:cubicBezTo>
                  <a:cubicBezTo>
                    <a:pt x="8441" y="1657"/>
                    <a:pt x="8412" y="1435"/>
                    <a:pt x="8295" y="1272"/>
                  </a:cubicBezTo>
                  <a:cubicBezTo>
                    <a:pt x="8138" y="1053"/>
                    <a:pt x="7815" y="922"/>
                    <a:pt x="7185" y="821"/>
                  </a:cubicBezTo>
                  <a:cubicBezTo>
                    <a:pt x="6374" y="692"/>
                    <a:pt x="2457" y="256"/>
                    <a:pt x="345" y="66"/>
                  </a:cubicBezTo>
                  <a:close/>
                  <a:moveTo>
                    <a:pt x="182" y="1"/>
                  </a:moveTo>
                  <a:cubicBezTo>
                    <a:pt x="163" y="1"/>
                    <a:pt x="148" y="1"/>
                    <a:pt x="135" y="2"/>
                  </a:cubicBezTo>
                  <a:cubicBezTo>
                    <a:pt x="92" y="5"/>
                    <a:pt x="53" y="22"/>
                    <a:pt x="24" y="51"/>
                  </a:cubicBezTo>
                  <a:cubicBezTo>
                    <a:pt x="1" y="67"/>
                    <a:pt x="10" y="103"/>
                    <a:pt x="40" y="103"/>
                  </a:cubicBezTo>
                  <a:cubicBezTo>
                    <a:pt x="2057" y="273"/>
                    <a:pt x="6323" y="746"/>
                    <a:pt x="7175" y="883"/>
                  </a:cubicBezTo>
                  <a:cubicBezTo>
                    <a:pt x="7785" y="981"/>
                    <a:pt x="8095" y="1105"/>
                    <a:pt x="8246" y="1311"/>
                  </a:cubicBezTo>
                  <a:cubicBezTo>
                    <a:pt x="8353" y="1461"/>
                    <a:pt x="8376" y="1663"/>
                    <a:pt x="8327" y="1973"/>
                  </a:cubicBezTo>
                  <a:cubicBezTo>
                    <a:pt x="8223" y="2600"/>
                    <a:pt x="8017" y="4441"/>
                    <a:pt x="7978" y="4803"/>
                  </a:cubicBezTo>
                  <a:cubicBezTo>
                    <a:pt x="7978" y="4810"/>
                    <a:pt x="7981" y="4820"/>
                    <a:pt x="7988" y="4826"/>
                  </a:cubicBezTo>
                  <a:cubicBezTo>
                    <a:pt x="7991" y="4833"/>
                    <a:pt x="8001" y="4836"/>
                    <a:pt x="8007" y="4836"/>
                  </a:cubicBezTo>
                  <a:lnTo>
                    <a:pt x="8011" y="4836"/>
                  </a:lnTo>
                  <a:cubicBezTo>
                    <a:pt x="8402" y="4787"/>
                    <a:pt x="8758" y="4741"/>
                    <a:pt x="9045" y="4705"/>
                  </a:cubicBezTo>
                  <a:lnTo>
                    <a:pt x="9078" y="4709"/>
                  </a:lnTo>
                  <a:lnTo>
                    <a:pt x="9094" y="4709"/>
                  </a:lnTo>
                  <a:lnTo>
                    <a:pt x="9127" y="4696"/>
                  </a:lnTo>
                  <a:cubicBezTo>
                    <a:pt x="9137" y="4692"/>
                    <a:pt x="9143" y="4683"/>
                    <a:pt x="9147" y="4669"/>
                  </a:cubicBezTo>
                  <a:cubicBezTo>
                    <a:pt x="9147" y="4650"/>
                    <a:pt x="9382" y="2577"/>
                    <a:pt x="9496" y="1918"/>
                  </a:cubicBezTo>
                  <a:cubicBezTo>
                    <a:pt x="9548" y="1618"/>
                    <a:pt x="9522" y="1412"/>
                    <a:pt x="9411" y="1259"/>
                  </a:cubicBezTo>
                  <a:cubicBezTo>
                    <a:pt x="9254" y="1040"/>
                    <a:pt x="8931" y="913"/>
                    <a:pt x="8291" y="815"/>
                  </a:cubicBezTo>
                  <a:cubicBezTo>
                    <a:pt x="7224" y="649"/>
                    <a:pt x="10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4"/>
            <p:cNvSpPr/>
            <p:nvPr/>
          </p:nvSpPr>
          <p:spPr>
            <a:xfrm flipH="1">
              <a:off x="-1643847" y="2865085"/>
              <a:ext cx="1228990" cy="757867"/>
            </a:xfrm>
            <a:custGeom>
              <a:rect b="b" l="l" r="r" t="t"/>
              <a:pathLst>
                <a:path extrusionOk="0" h="6182" w="10025">
                  <a:moveTo>
                    <a:pt x="5997" y="0"/>
                  </a:moveTo>
                  <a:cubicBezTo>
                    <a:pt x="5997" y="0"/>
                    <a:pt x="1545" y="428"/>
                    <a:pt x="536" y="1277"/>
                  </a:cubicBezTo>
                  <a:cubicBezTo>
                    <a:pt x="1" y="2324"/>
                    <a:pt x="223" y="3891"/>
                    <a:pt x="575" y="4169"/>
                  </a:cubicBezTo>
                  <a:cubicBezTo>
                    <a:pt x="944" y="4459"/>
                    <a:pt x="1545" y="4678"/>
                    <a:pt x="2322" y="4913"/>
                  </a:cubicBezTo>
                  <a:cubicBezTo>
                    <a:pt x="3098" y="5151"/>
                    <a:pt x="8216" y="6039"/>
                    <a:pt x="8216" y="6039"/>
                  </a:cubicBezTo>
                  <a:cubicBezTo>
                    <a:pt x="8216" y="6039"/>
                    <a:pt x="8524" y="6181"/>
                    <a:pt x="8868" y="6181"/>
                  </a:cubicBezTo>
                  <a:cubicBezTo>
                    <a:pt x="8940" y="6181"/>
                    <a:pt x="9015" y="6175"/>
                    <a:pt x="9088" y="6160"/>
                  </a:cubicBezTo>
                  <a:cubicBezTo>
                    <a:pt x="9166" y="6127"/>
                    <a:pt x="9245" y="6101"/>
                    <a:pt x="9323" y="6075"/>
                  </a:cubicBezTo>
                  <a:cubicBezTo>
                    <a:pt x="9574" y="5931"/>
                    <a:pt x="9777" y="5628"/>
                    <a:pt x="9803" y="5027"/>
                  </a:cubicBezTo>
                  <a:cubicBezTo>
                    <a:pt x="9858" y="3705"/>
                    <a:pt x="9956" y="1433"/>
                    <a:pt x="10025" y="408"/>
                  </a:cubicBezTo>
                  <a:cubicBezTo>
                    <a:pt x="9094" y="232"/>
                    <a:pt x="7743" y="46"/>
                    <a:pt x="5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 flipH="1">
              <a:off x="-1647892" y="2861529"/>
              <a:ext cx="1239042" cy="765100"/>
            </a:xfrm>
            <a:custGeom>
              <a:rect b="b" l="l" r="r" t="t"/>
              <a:pathLst>
                <a:path extrusionOk="0" h="6241" w="10107">
                  <a:moveTo>
                    <a:pt x="6043" y="59"/>
                  </a:moveTo>
                  <a:cubicBezTo>
                    <a:pt x="7492" y="98"/>
                    <a:pt x="8837" y="232"/>
                    <a:pt x="10041" y="460"/>
                  </a:cubicBezTo>
                  <a:cubicBezTo>
                    <a:pt x="9973" y="1502"/>
                    <a:pt x="9878" y="3721"/>
                    <a:pt x="9819" y="5053"/>
                  </a:cubicBezTo>
                  <a:cubicBezTo>
                    <a:pt x="9796" y="5569"/>
                    <a:pt x="9643" y="5911"/>
                    <a:pt x="9359" y="6074"/>
                  </a:cubicBezTo>
                  <a:cubicBezTo>
                    <a:pt x="9271" y="6101"/>
                    <a:pt x="9192" y="6130"/>
                    <a:pt x="9127" y="6159"/>
                  </a:cubicBezTo>
                  <a:cubicBezTo>
                    <a:pt x="9058" y="6174"/>
                    <a:pt x="8988" y="6180"/>
                    <a:pt x="8919" y="6180"/>
                  </a:cubicBezTo>
                  <a:cubicBezTo>
                    <a:pt x="8584" y="6180"/>
                    <a:pt x="8281" y="6039"/>
                    <a:pt x="8275" y="6039"/>
                  </a:cubicBezTo>
                  <a:cubicBezTo>
                    <a:pt x="8275" y="6039"/>
                    <a:pt x="8272" y="6039"/>
                    <a:pt x="8269" y="6035"/>
                  </a:cubicBezTo>
                  <a:cubicBezTo>
                    <a:pt x="8216" y="6029"/>
                    <a:pt x="3144" y="5147"/>
                    <a:pt x="2377" y="4912"/>
                  </a:cubicBezTo>
                  <a:cubicBezTo>
                    <a:pt x="1597" y="4674"/>
                    <a:pt x="1003" y="4459"/>
                    <a:pt x="644" y="4175"/>
                  </a:cubicBezTo>
                  <a:cubicBezTo>
                    <a:pt x="311" y="3914"/>
                    <a:pt x="76" y="2367"/>
                    <a:pt x="605" y="1325"/>
                  </a:cubicBezTo>
                  <a:cubicBezTo>
                    <a:pt x="1607" y="496"/>
                    <a:pt x="6003" y="65"/>
                    <a:pt x="6043" y="59"/>
                  </a:cubicBezTo>
                  <a:close/>
                  <a:moveTo>
                    <a:pt x="6043" y="0"/>
                  </a:moveTo>
                  <a:cubicBezTo>
                    <a:pt x="5860" y="16"/>
                    <a:pt x="1568" y="437"/>
                    <a:pt x="562" y="1283"/>
                  </a:cubicBezTo>
                  <a:cubicBezTo>
                    <a:pt x="559" y="1286"/>
                    <a:pt x="556" y="1286"/>
                    <a:pt x="556" y="1293"/>
                  </a:cubicBezTo>
                  <a:cubicBezTo>
                    <a:pt x="1" y="2380"/>
                    <a:pt x="252" y="3943"/>
                    <a:pt x="605" y="4224"/>
                  </a:cubicBezTo>
                  <a:cubicBezTo>
                    <a:pt x="970" y="4511"/>
                    <a:pt x="1571" y="4733"/>
                    <a:pt x="2358" y="4971"/>
                  </a:cubicBezTo>
                  <a:cubicBezTo>
                    <a:pt x="3121" y="5203"/>
                    <a:pt x="8086" y="6068"/>
                    <a:pt x="8252" y="6097"/>
                  </a:cubicBezTo>
                  <a:cubicBezTo>
                    <a:pt x="8461" y="6185"/>
                    <a:pt x="8687" y="6234"/>
                    <a:pt x="8915" y="6241"/>
                  </a:cubicBezTo>
                  <a:cubicBezTo>
                    <a:pt x="8990" y="6241"/>
                    <a:pt x="9068" y="6234"/>
                    <a:pt x="9143" y="6218"/>
                  </a:cubicBezTo>
                  <a:lnTo>
                    <a:pt x="9150" y="6215"/>
                  </a:lnTo>
                  <a:cubicBezTo>
                    <a:pt x="9212" y="6189"/>
                    <a:pt x="9290" y="6159"/>
                    <a:pt x="9378" y="6130"/>
                  </a:cubicBezTo>
                  <a:lnTo>
                    <a:pt x="9385" y="6127"/>
                  </a:lnTo>
                  <a:cubicBezTo>
                    <a:pt x="9692" y="5954"/>
                    <a:pt x="9858" y="5598"/>
                    <a:pt x="9881" y="5056"/>
                  </a:cubicBezTo>
                  <a:cubicBezTo>
                    <a:pt x="9937" y="3715"/>
                    <a:pt x="10035" y="1466"/>
                    <a:pt x="10103" y="441"/>
                  </a:cubicBezTo>
                  <a:cubicBezTo>
                    <a:pt x="10106" y="424"/>
                    <a:pt x="10093" y="411"/>
                    <a:pt x="10077" y="408"/>
                  </a:cubicBezTo>
                  <a:lnTo>
                    <a:pt x="10074" y="408"/>
                  </a:lnTo>
                  <a:cubicBezTo>
                    <a:pt x="8860" y="176"/>
                    <a:pt x="7505" y="39"/>
                    <a:pt x="6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4"/>
            <p:cNvSpPr/>
            <p:nvPr/>
          </p:nvSpPr>
          <p:spPr>
            <a:xfrm flipH="1">
              <a:off x="-1589538" y="3038798"/>
              <a:ext cx="1100635" cy="191980"/>
            </a:xfrm>
            <a:custGeom>
              <a:rect b="b" l="l" r="r" t="t"/>
              <a:pathLst>
                <a:path extrusionOk="0" h="1566" w="8978">
                  <a:moveTo>
                    <a:pt x="1" y="0"/>
                  </a:moveTo>
                  <a:cubicBezTo>
                    <a:pt x="1" y="0"/>
                    <a:pt x="2893" y="1172"/>
                    <a:pt x="5954" y="1433"/>
                  </a:cubicBezTo>
                  <a:cubicBezTo>
                    <a:pt x="7143" y="1534"/>
                    <a:pt x="7861" y="1565"/>
                    <a:pt x="8295" y="1565"/>
                  </a:cubicBezTo>
                  <a:cubicBezTo>
                    <a:pt x="8977" y="1565"/>
                    <a:pt x="8954" y="1488"/>
                    <a:pt x="8954" y="14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4"/>
            <p:cNvSpPr/>
            <p:nvPr/>
          </p:nvSpPr>
          <p:spPr>
            <a:xfrm flipH="1">
              <a:off x="-1590641" y="3035120"/>
              <a:ext cx="1103332" cy="199458"/>
            </a:xfrm>
            <a:custGeom>
              <a:rect b="b" l="l" r="r" t="t"/>
              <a:pathLst>
                <a:path extrusionOk="0" h="1627" w="9000">
                  <a:moveTo>
                    <a:pt x="27" y="1"/>
                  </a:moveTo>
                  <a:lnTo>
                    <a:pt x="1" y="59"/>
                  </a:lnTo>
                  <a:cubicBezTo>
                    <a:pt x="30" y="69"/>
                    <a:pt x="2935" y="1234"/>
                    <a:pt x="5964" y="1496"/>
                  </a:cubicBezTo>
                  <a:cubicBezTo>
                    <a:pt x="6992" y="1580"/>
                    <a:pt x="7789" y="1626"/>
                    <a:pt x="8308" y="1626"/>
                  </a:cubicBezTo>
                  <a:cubicBezTo>
                    <a:pt x="8709" y="1626"/>
                    <a:pt x="8944" y="1600"/>
                    <a:pt x="8987" y="1545"/>
                  </a:cubicBezTo>
                  <a:cubicBezTo>
                    <a:pt x="8996" y="1535"/>
                    <a:pt x="9000" y="1522"/>
                    <a:pt x="8996" y="1509"/>
                  </a:cubicBezTo>
                  <a:lnTo>
                    <a:pt x="8996" y="1509"/>
                  </a:lnTo>
                  <a:lnTo>
                    <a:pt x="8938" y="1528"/>
                  </a:lnTo>
                  <a:cubicBezTo>
                    <a:pt x="8934" y="1522"/>
                    <a:pt x="8934" y="1512"/>
                    <a:pt x="8938" y="1509"/>
                  </a:cubicBezTo>
                  <a:lnTo>
                    <a:pt x="8938" y="1509"/>
                  </a:lnTo>
                  <a:cubicBezTo>
                    <a:pt x="8928" y="1518"/>
                    <a:pt x="8854" y="1566"/>
                    <a:pt x="8315" y="1566"/>
                  </a:cubicBezTo>
                  <a:cubicBezTo>
                    <a:pt x="7889" y="1566"/>
                    <a:pt x="7173" y="1536"/>
                    <a:pt x="5971" y="1434"/>
                  </a:cubicBezTo>
                  <a:cubicBezTo>
                    <a:pt x="2948" y="1176"/>
                    <a:pt x="53" y="14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4"/>
            <p:cNvSpPr/>
            <p:nvPr/>
          </p:nvSpPr>
          <p:spPr>
            <a:xfrm flipH="1">
              <a:off x="-2674237" y="2645399"/>
              <a:ext cx="2393373" cy="1233403"/>
            </a:xfrm>
            <a:custGeom>
              <a:rect b="b" l="l" r="r" t="t"/>
              <a:pathLst>
                <a:path extrusionOk="0" h="10061" w="19523">
                  <a:moveTo>
                    <a:pt x="337" y="1"/>
                  </a:moveTo>
                  <a:lnTo>
                    <a:pt x="337" y="7"/>
                  </a:lnTo>
                  <a:lnTo>
                    <a:pt x="92" y="5719"/>
                  </a:lnTo>
                  <a:cubicBezTo>
                    <a:pt x="92" y="5719"/>
                    <a:pt x="0" y="7857"/>
                    <a:pt x="1871" y="8112"/>
                  </a:cubicBezTo>
                  <a:cubicBezTo>
                    <a:pt x="3738" y="8363"/>
                    <a:pt x="9489" y="9744"/>
                    <a:pt x="9489" y="9744"/>
                  </a:cubicBezTo>
                  <a:cubicBezTo>
                    <a:pt x="9489" y="9744"/>
                    <a:pt x="10746" y="10037"/>
                    <a:pt x="11225" y="10060"/>
                  </a:cubicBezTo>
                  <a:cubicBezTo>
                    <a:pt x="11227" y="10060"/>
                    <a:pt x="11229" y="10060"/>
                    <a:pt x="11231" y="10060"/>
                  </a:cubicBezTo>
                  <a:cubicBezTo>
                    <a:pt x="11751" y="10060"/>
                    <a:pt x="18179" y="7318"/>
                    <a:pt x="18380" y="7240"/>
                  </a:cubicBezTo>
                  <a:cubicBezTo>
                    <a:pt x="18579" y="7162"/>
                    <a:pt x="18994" y="6786"/>
                    <a:pt x="19092" y="5915"/>
                  </a:cubicBezTo>
                  <a:cubicBezTo>
                    <a:pt x="19186" y="5047"/>
                    <a:pt x="19523" y="1215"/>
                    <a:pt x="19523" y="1215"/>
                  </a:cubicBezTo>
                  <a:cubicBezTo>
                    <a:pt x="19523" y="1215"/>
                    <a:pt x="19409" y="490"/>
                    <a:pt x="18230" y="490"/>
                  </a:cubicBezTo>
                  <a:cubicBezTo>
                    <a:pt x="18224" y="490"/>
                    <a:pt x="18219" y="490"/>
                    <a:pt x="18214" y="490"/>
                  </a:cubicBezTo>
                  <a:lnTo>
                    <a:pt x="18002" y="461"/>
                  </a:lnTo>
                  <a:cubicBezTo>
                    <a:pt x="17711" y="500"/>
                    <a:pt x="17352" y="542"/>
                    <a:pt x="16960" y="595"/>
                  </a:cubicBezTo>
                  <a:cubicBezTo>
                    <a:pt x="16960" y="595"/>
                    <a:pt x="18259" y="781"/>
                    <a:pt x="18367" y="1074"/>
                  </a:cubicBezTo>
                  <a:cubicBezTo>
                    <a:pt x="18475" y="1368"/>
                    <a:pt x="14581" y="1848"/>
                    <a:pt x="13148" y="1985"/>
                  </a:cubicBezTo>
                  <a:cubicBezTo>
                    <a:pt x="13060" y="1994"/>
                    <a:pt x="12963" y="1998"/>
                    <a:pt x="12861" y="1998"/>
                  </a:cubicBezTo>
                  <a:cubicBezTo>
                    <a:pt x="12231" y="1998"/>
                    <a:pt x="11387" y="1851"/>
                    <a:pt x="11137" y="1770"/>
                  </a:cubicBezTo>
                  <a:cubicBezTo>
                    <a:pt x="11101" y="2096"/>
                    <a:pt x="11069" y="2586"/>
                    <a:pt x="11043" y="3150"/>
                  </a:cubicBezTo>
                  <a:lnTo>
                    <a:pt x="11066" y="3167"/>
                  </a:lnTo>
                  <a:cubicBezTo>
                    <a:pt x="11052" y="3206"/>
                    <a:pt x="11007" y="4038"/>
                    <a:pt x="11007" y="4038"/>
                  </a:cubicBezTo>
                  <a:cubicBezTo>
                    <a:pt x="10971" y="4812"/>
                    <a:pt x="10919" y="6225"/>
                    <a:pt x="10893" y="6819"/>
                  </a:cubicBezTo>
                  <a:cubicBezTo>
                    <a:pt x="10893" y="6888"/>
                    <a:pt x="10886" y="6950"/>
                    <a:pt x="10879" y="7008"/>
                  </a:cubicBezTo>
                  <a:cubicBezTo>
                    <a:pt x="10876" y="7025"/>
                    <a:pt x="10873" y="7041"/>
                    <a:pt x="10873" y="7057"/>
                  </a:cubicBezTo>
                  <a:cubicBezTo>
                    <a:pt x="10866" y="7106"/>
                    <a:pt x="10857" y="7149"/>
                    <a:pt x="10847" y="7191"/>
                  </a:cubicBezTo>
                  <a:cubicBezTo>
                    <a:pt x="10847" y="7204"/>
                    <a:pt x="10844" y="7214"/>
                    <a:pt x="10840" y="7224"/>
                  </a:cubicBezTo>
                  <a:cubicBezTo>
                    <a:pt x="10830" y="7276"/>
                    <a:pt x="10814" y="7325"/>
                    <a:pt x="10801" y="7371"/>
                  </a:cubicBezTo>
                  <a:cubicBezTo>
                    <a:pt x="10798" y="7377"/>
                    <a:pt x="10795" y="7387"/>
                    <a:pt x="10791" y="7394"/>
                  </a:cubicBezTo>
                  <a:cubicBezTo>
                    <a:pt x="10778" y="7429"/>
                    <a:pt x="10762" y="7465"/>
                    <a:pt x="10746" y="7498"/>
                  </a:cubicBezTo>
                  <a:cubicBezTo>
                    <a:pt x="10742" y="7508"/>
                    <a:pt x="10739" y="7518"/>
                    <a:pt x="10733" y="7524"/>
                  </a:cubicBezTo>
                  <a:cubicBezTo>
                    <a:pt x="10697" y="7596"/>
                    <a:pt x="10651" y="7661"/>
                    <a:pt x="10599" y="7720"/>
                  </a:cubicBezTo>
                  <a:lnTo>
                    <a:pt x="10586" y="7733"/>
                  </a:lnTo>
                  <a:cubicBezTo>
                    <a:pt x="10563" y="7756"/>
                    <a:pt x="10537" y="7782"/>
                    <a:pt x="10511" y="7802"/>
                  </a:cubicBezTo>
                  <a:lnTo>
                    <a:pt x="10507" y="7805"/>
                  </a:lnTo>
                  <a:cubicBezTo>
                    <a:pt x="10409" y="7877"/>
                    <a:pt x="10302" y="7926"/>
                    <a:pt x="10181" y="7952"/>
                  </a:cubicBezTo>
                  <a:cubicBezTo>
                    <a:pt x="10108" y="7967"/>
                    <a:pt x="10034" y="7974"/>
                    <a:pt x="9961" y="7974"/>
                  </a:cubicBezTo>
                  <a:cubicBezTo>
                    <a:pt x="9669" y="7974"/>
                    <a:pt x="9402" y="7869"/>
                    <a:pt x="9329" y="7837"/>
                  </a:cubicBezTo>
                  <a:lnTo>
                    <a:pt x="9313" y="7831"/>
                  </a:lnTo>
                  <a:lnTo>
                    <a:pt x="9309" y="7831"/>
                  </a:lnTo>
                  <a:cubicBezTo>
                    <a:pt x="9309" y="7831"/>
                    <a:pt x="4191" y="6943"/>
                    <a:pt x="3415" y="6705"/>
                  </a:cubicBezTo>
                  <a:cubicBezTo>
                    <a:pt x="2765" y="6506"/>
                    <a:pt x="2096" y="6326"/>
                    <a:pt x="1766" y="6032"/>
                  </a:cubicBezTo>
                  <a:cubicBezTo>
                    <a:pt x="1734" y="6006"/>
                    <a:pt x="1701" y="5983"/>
                    <a:pt x="1668" y="5961"/>
                  </a:cubicBezTo>
                  <a:cubicBezTo>
                    <a:pt x="1358" y="5716"/>
                    <a:pt x="1149" y="4479"/>
                    <a:pt x="1466" y="3473"/>
                  </a:cubicBezTo>
                  <a:cubicBezTo>
                    <a:pt x="1466" y="2086"/>
                    <a:pt x="1561" y="542"/>
                    <a:pt x="1805" y="154"/>
                  </a:cubicBezTo>
                  <a:cubicBezTo>
                    <a:pt x="1397" y="147"/>
                    <a:pt x="810" y="118"/>
                    <a:pt x="337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 flipH="1">
              <a:off x="-1972395" y="3765404"/>
              <a:ext cx="215027" cy="83363"/>
            </a:xfrm>
            <a:custGeom>
              <a:rect b="b" l="l" r="r" t="t"/>
              <a:pathLst>
                <a:path extrusionOk="0" h="680" w="1754">
                  <a:moveTo>
                    <a:pt x="1754" y="1"/>
                  </a:moveTo>
                  <a:lnTo>
                    <a:pt x="1754" y="1"/>
                  </a:lnTo>
                  <a:cubicBezTo>
                    <a:pt x="1084" y="268"/>
                    <a:pt x="467" y="510"/>
                    <a:pt x="1" y="679"/>
                  </a:cubicBezTo>
                  <a:cubicBezTo>
                    <a:pt x="467" y="510"/>
                    <a:pt x="1084" y="271"/>
                    <a:pt x="1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 flipH="1">
              <a:off x="-1976440" y="3761481"/>
              <a:ext cx="222996" cy="90841"/>
            </a:xfrm>
            <a:custGeom>
              <a:rect b="b" l="l" r="r" t="t"/>
              <a:pathLst>
                <a:path extrusionOk="0" h="741" w="1819">
                  <a:moveTo>
                    <a:pt x="1789" y="1"/>
                  </a:moveTo>
                  <a:cubicBezTo>
                    <a:pt x="1784" y="1"/>
                    <a:pt x="1780" y="1"/>
                    <a:pt x="1776" y="3"/>
                  </a:cubicBezTo>
                  <a:cubicBezTo>
                    <a:pt x="1035" y="300"/>
                    <a:pt x="447" y="529"/>
                    <a:pt x="23" y="682"/>
                  </a:cubicBezTo>
                  <a:cubicBezTo>
                    <a:pt x="10" y="685"/>
                    <a:pt x="0" y="695"/>
                    <a:pt x="0" y="708"/>
                  </a:cubicBezTo>
                  <a:cubicBezTo>
                    <a:pt x="0" y="728"/>
                    <a:pt x="16" y="741"/>
                    <a:pt x="33" y="741"/>
                  </a:cubicBezTo>
                  <a:cubicBezTo>
                    <a:pt x="36" y="741"/>
                    <a:pt x="39" y="741"/>
                    <a:pt x="46" y="738"/>
                  </a:cubicBezTo>
                  <a:cubicBezTo>
                    <a:pt x="470" y="584"/>
                    <a:pt x="1061" y="356"/>
                    <a:pt x="1799" y="62"/>
                  </a:cubicBezTo>
                  <a:cubicBezTo>
                    <a:pt x="1812" y="55"/>
                    <a:pt x="1818" y="46"/>
                    <a:pt x="1818" y="33"/>
                  </a:cubicBezTo>
                  <a:cubicBezTo>
                    <a:pt x="1818" y="29"/>
                    <a:pt x="1818" y="23"/>
                    <a:pt x="1818" y="19"/>
                  </a:cubicBezTo>
                  <a:cubicBezTo>
                    <a:pt x="1813" y="7"/>
                    <a:pt x="1801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4"/>
            <p:cNvSpPr/>
            <p:nvPr/>
          </p:nvSpPr>
          <p:spPr>
            <a:xfrm flipH="1">
              <a:off x="-2010766" y="3749835"/>
              <a:ext cx="38494" cy="15692"/>
            </a:xfrm>
            <a:custGeom>
              <a:rect b="b" l="l" r="r" t="t"/>
              <a:pathLst>
                <a:path extrusionOk="0" h="128" w="314">
                  <a:moveTo>
                    <a:pt x="314" y="0"/>
                  </a:moveTo>
                  <a:lnTo>
                    <a:pt x="1" y="1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4"/>
            <p:cNvSpPr/>
            <p:nvPr/>
          </p:nvSpPr>
          <p:spPr>
            <a:xfrm flipH="1">
              <a:off x="-2014444" y="3745912"/>
              <a:ext cx="46585" cy="23170"/>
            </a:xfrm>
            <a:custGeom>
              <a:rect b="b" l="l" r="r" t="t"/>
              <a:pathLst>
                <a:path extrusionOk="0" h="189" w="380">
                  <a:moveTo>
                    <a:pt x="347" y="1"/>
                  </a:moveTo>
                  <a:cubicBezTo>
                    <a:pt x="344" y="1"/>
                    <a:pt x="340" y="1"/>
                    <a:pt x="337" y="3"/>
                  </a:cubicBezTo>
                  <a:lnTo>
                    <a:pt x="27" y="130"/>
                  </a:lnTo>
                  <a:cubicBezTo>
                    <a:pt x="7" y="137"/>
                    <a:pt x="1" y="153"/>
                    <a:pt x="7" y="169"/>
                  </a:cubicBezTo>
                  <a:cubicBezTo>
                    <a:pt x="14" y="182"/>
                    <a:pt x="23" y="189"/>
                    <a:pt x="37" y="189"/>
                  </a:cubicBezTo>
                  <a:cubicBezTo>
                    <a:pt x="40" y="189"/>
                    <a:pt x="46" y="189"/>
                    <a:pt x="50" y="186"/>
                  </a:cubicBezTo>
                  <a:lnTo>
                    <a:pt x="360" y="62"/>
                  </a:lnTo>
                  <a:cubicBezTo>
                    <a:pt x="373" y="55"/>
                    <a:pt x="379" y="45"/>
                    <a:pt x="379" y="32"/>
                  </a:cubicBezTo>
                  <a:cubicBezTo>
                    <a:pt x="379" y="29"/>
                    <a:pt x="379" y="26"/>
                    <a:pt x="376" y="22"/>
                  </a:cubicBezTo>
                  <a:cubicBezTo>
                    <a:pt x="371" y="10"/>
                    <a:pt x="360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4"/>
            <p:cNvSpPr/>
            <p:nvPr/>
          </p:nvSpPr>
          <p:spPr>
            <a:xfrm flipH="1">
              <a:off x="-2166826" y="3686209"/>
              <a:ext cx="156183" cy="63748"/>
            </a:xfrm>
            <a:custGeom>
              <a:rect b="b" l="l" r="r" t="t"/>
              <a:pathLst>
                <a:path extrusionOk="0" h="520" w="1274">
                  <a:moveTo>
                    <a:pt x="1274" y="0"/>
                  </a:moveTo>
                  <a:cubicBezTo>
                    <a:pt x="850" y="173"/>
                    <a:pt x="419" y="353"/>
                    <a:pt x="1" y="519"/>
                  </a:cubicBezTo>
                  <a:cubicBezTo>
                    <a:pt x="422" y="353"/>
                    <a:pt x="853" y="173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4"/>
            <p:cNvSpPr/>
            <p:nvPr/>
          </p:nvSpPr>
          <p:spPr>
            <a:xfrm flipH="1">
              <a:off x="-2170872" y="3682777"/>
              <a:ext cx="164151" cy="71104"/>
            </a:xfrm>
            <a:custGeom>
              <a:rect b="b" l="l" r="r" t="t"/>
              <a:pathLst>
                <a:path extrusionOk="0" h="580" w="1339">
                  <a:moveTo>
                    <a:pt x="1300" y="0"/>
                  </a:moveTo>
                  <a:cubicBezTo>
                    <a:pt x="1296" y="0"/>
                    <a:pt x="1293" y="1"/>
                    <a:pt x="1290" y="2"/>
                  </a:cubicBezTo>
                  <a:lnTo>
                    <a:pt x="1286" y="2"/>
                  </a:lnTo>
                  <a:cubicBezTo>
                    <a:pt x="833" y="195"/>
                    <a:pt x="405" y="364"/>
                    <a:pt x="23" y="521"/>
                  </a:cubicBezTo>
                  <a:lnTo>
                    <a:pt x="20" y="521"/>
                  </a:lnTo>
                  <a:cubicBezTo>
                    <a:pt x="7" y="524"/>
                    <a:pt x="0" y="537"/>
                    <a:pt x="0" y="547"/>
                  </a:cubicBezTo>
                  <a:cubicBezTo>
                    <a:pt x="0" y="554"/>
                    <a:pt x="0" y="557"/>
                    <a:pt x="3" y="560"/>
                  </a:cubicBezTo>
                  <a:cubicBezTo>
                    <a:pt x="7" y="570"/>
                    <a:pt x="20" y="580"/>
                    <a:pt x="33" y="580"/>
                  </a:cubicBezTo>
                  <a:lnTo>
                    <a:pt x="43" y="580"/>
                  </a:lnTo>
                  <a:lnTo>
                    <a:pt x="52" y="577"/>
                  </a:lnTo>
                  <a:lnTo>
                    <a:pt x="56" y="577"/>
                  </a:lnTo>
                  <a:cubicBezTo>
                    <a:pt x="441" y="420"/>
                    <a:pt x="862" y="247"/>
                    <a:pt x="1312" y="61"/>
                  </a:cubicBezTo>
                  <a:cubicBezTo>
                    <a:pt x="1329" y="54"/>
                    <a:pt x="1338" y="35"/>
                    <a:pt x="1332" y="22"/>
                  </a:cubicBezTo>
                  <a:cubicBezTo>
                    <a:pt x="1324" y="9"/>
                    <a:pt x="1313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4"/>
            <p:cNvSpPr/>
            <p:nvPr/>
          </p:nvSpPr>
          <p:spPr>
            <a:xfrm flipH="1">
              <a:off x="-1488645" y="3847051"/>
              <a:ext cx="13730" cy="2942"/>
            </a:xfrm>
            <a:custGeom>
              <a:rect b="b" l="l" r="r" t="t"/>
              <a:pathLst>
                <a:path extrusionOk="0" h="24" w="112">
                  <a:moveTo>
                    <a:pt x="111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4"/>
            <p:cNvSpPr/>
            <p:nvPr/>
          </p:nvSpPr>
          <p:spPr>
            <a:xfrm flipH="1">
              <a:off x="-1492200" y="3843373"/>
              <a:ext cx="20963" cy="10543"/>
            </a:xfrm>
            <a:custGeom>
              <a:rect b="b" l="l" r="r" t="t"/>
              <a:pathLst>
                <a:path extrusionOk="0" h="86" w="171">
                  <a:moveTo>
                    <a:pt x="31" y="0"/>
                  </a:moveTo>
                  <a:cubicBezTo>
                    <a:pt x="17" y="0"/>
                    <a:pt x="4" y="10"/>
                    <a:pt x="1" y="24"/>
                  </a:cubicBezTo>
                  <a:cubicBezTo>
                    <a:pt x="1" y="27"/>
                    <a:pt x="1" y="30"/>
                    <a:pt x="1" y="30"/>
                  </a:cubicBezTo>
                  <a:cubicBezTo>
                    <a:pt x="1" y="47"/>
                    <a:pt x="11" y="57"/>
                    <a:pt x="24" y="60"/>
                  </a:cubicBezTo>
                  <a:cubicBezTo>
                    <a:pt x="60" y="70"/>
                    <a:pt x="92" y="76"/>
                    <a:pt x="135" y="86"/>
                  </a:cubicBezTo>
                  <a:lnTo>
                    <a:pt x="141" y="86"/>
                  </a:lnTo>
                  <a:cubicBezTo>
                    <a:pt x="154" y="86"/>
                    <a:pt x="167" y="76"/>
                    <a:pt x="171" y="63"/>
                  </a:cubicBezTo>
                  <a:cubicBezTo>
                    <a:pt x="171" y="60"/>
                    <a:pt x="171" y="57"/>
                    <a:pt x="171" y="57"/>
                  </a:cubicBezTo>
                  <a:cubicBezTo>
                    <a:pt x="171" y="40"/>
                    <a:pt x="161" y="27"/>
                    <a:pt x="148" y="27"/>
                  </a:cubicBezTo>
                  <a:lnTo>
                    <a:pt x="37" y="1"/>
                  </a:lnTo>
                  <a:cubicBezTo>
                    <a:pt x="35" y="1"/>
                    <a:pt x="33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4"/>
            <p:cNvSpPr/>
            <p:nvPr/>
          </p:nvSpPr>
          <p:spPr>
            <a:xfrm flipH="1">
              <a:off x="-1554599" y="3858206"/>
              <a:ext cx="26480" cy="5394"/>
            </a:xfrm>
            <a:custGeom>
              <a:rect b="b" l="l" r="r" t="t"/>
              <a:pathLst>
                <a:path extrusionOk="0" h="44" w="216">
                  <a:moveTo>
                    <a:pt x="216" y="4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4"/>
            <p:cNvSpPr/>
            <p:nvPr/>
          </p:nvSpPr>
          <p:spPr>
            <a:xfrm flipH="1">
              <a:off x="-1558277" y="3855019"/>
              <a:ext cx="33713" cy="12504"/>
            </a:xfrm>
            <a:custGeom>
              <a:rect b="b" l="l" r="r" t="t"/>
              <a:pathLst>
                <a:path extrusionOk="0" h="102" w="275">
                  <a:moveTo>
                    <a:pt x="30" y="0"/>
                  </a:moveTo>
                  <a:cubicBezTo>
                    <a:pt x="16" y="0"/>
                    <a:pt x="3" y="9"/>
                    <a:pt x="0" y="24"/>
                  </a:cubicBezTo>
                  <a:cubicBezTo>
                    <a:pt x="0" y="27"/>
                    <a:pt x="0" y="27"/>
                    <a:pt x="0" y="30"/>
                  </a:cubicBezTo>
                  <a:cubicBezTo>
                    <a:pt x="0" y="46"/>
                    <a:pt x="10" y="56"/>
                    <a:pt x="23" y="59"/>
                  </a:cubicBezTo>
                  <a:cubicBezTo>
                    <a:pt x="95" y="72"/>
                    <a:pt x="167" y="89"/>
                    <a:pt x="238" y="102"/>
                  </a:cubicBezTo>
                  <a:lnTo>
                    <a:pt x="245" y="102"/>
                  </a:lnTo>
                  <a:cubicBezTo>
                    <a:pt x="261" y="102"/>
                    <a:pt x="271" y="92"/>
                    <a:pt x="274" y="76"/>
                  </a:cubicBezTo>
                  <a:cubicBezTo>
                    <a:pt x="274" y="76"/>
                    <a:pt x="274" y="72"/>
                    <a:pt x="274" y="72"/>
                  </a:cubicBezTo>
                  <a:cubicBezTo>
                    <a:pt x="274" y="56"/>
                    <a:pt x="264" y="43"/>
                    <a:pt x="251" y="40"/>
                  </a:cubicBezTo>
                  <a:cubicBezTo>
                    <a:pt x="176" y="30"/>
                    <a:pt x="105" y="14"/>
                    <a:pt x="36" y="1"/>
                  </a:cubicBezTo>
                  <a:cubicBezTo>
                    <a:pt x="34" y="0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4"/>
            <p:cNvSpPr/>
            <p:nvPr/>
          </p:nvSpPr>
          <p:spPr>
            <a:xfrm flipH="1">
              <a:off x="-2379769" y="3597697"/>
              <a:ext cx="31751" cy="13363"/>
            </a:xfrm>
            <a:custGeom>
              <a:rect b="b" l="l" r="r" t="t"/>
              <a:pathLst>
                <a:path extrusionOk="0" h="109" w="259">
                  <a:moveTo>
                    <a:pt x="258" y="1"/>
                  </a:moveTo>
                  <a:lnTo>
                    <a:pt x="0" y="1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4"/>
            <p:cNvSpPr/>
            <p:nvPr/>
          </p:nvSpPr>
          <p:spPr>
            <a:xfrm flipH="1">
              <a:off x="-2383325" y="3593897"/>
              <a:ext cx="39352" cy="20718"/>
            </a:xfrm>
            <a:custGeom>
              <a:rect b="b" l="l" r="r" t="t"/>
              <a:pathLst>
                <a:path extrusionOk="0" h="169" w="321">
                  <a:moveTo>
                    <a:pt x="291" y="0"/>
                  </a:moveTo>
                  <a:cubicBezTo>
                    <a:pt x="287" y="0"/>
                    <a:pt x="282" y="1"/>
                    <a:pt x="278" y="3"/>
                  </a:cubicBezTo>
                  <a:lnTo>
                    <a:pt x="20" y="110"/>
                  </a:lnTo>
                  <a:cubicBezTo>
                    <a:pt x="7" y="117"/>
                    <a:pt x="1" y="127"/>
                    <a:pt x="1" y="140"/>
                  </a:cubicBezTo>
                  <a:cubicBezTo>
                    <a:pt x="1" y="143"/>
                    <a:pt x="1" y="146"/>
                    <a:pt x="4" y="153"/>
                  </a:cubicBezTo>
                  <a:cubicBezTo>
                    <a:pt x="7" y="162"/>
                    <a:pt x="20" y="169"/>
                    <a:pt x="33" y="169"/>
                  </a:cubicBezTo>
                  <a:lnTo>
                    <a:pt x="43" y="169"/>
                  </a:lnTo>
                  <a:lnTo>
                    <a:pt x="304" y="58"/>
                  </a:lnTo>
                  <a:cubicBezTo>
                    <a:pt x="314" y="55"/>
                    <a:pt x="321" y="45"/>
                    <a:pt x="321" y="32"/>
                  </a:cubicBezTo>
                  <a:cubicBezTo>
                    <a:pt x="321" y="29"/>
                    <a:pt x="321" y="22"/>
                    <a:pt x="321" y="19"/>
                  </a:cubicBezTo>
                  <a:cubicBezTo>
                    <a:pt x="316" y="7"/>
                    <a:pt x="304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 flipH="1">
              <a:off x="-2408946" y="3585316"/>
              <a:ext cx="29300" cy="12504"/>
            </a:xfrm>
            <a:custGeom>
              <a:rect b="b" l="l" r="r" t="t"/>
              <a:pathLst>
                <a:path extrusionOk="0" h="102" w="239">
                  <a:moveTo>
                    <a:pt x="239" y="1"/>
                  </a:moveTo>
                  <a:lnTo>
                    <a:pt x="0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 flipH="1">
              <a:off x="-2412992" y="3581393"/>
              <a:ext cx="37391" cy="20105"/>
            </a:xfrm>
            <a:custGeom>
              <a:rect b="b" l="l" r="r" t="t"/>
              <a:pathLst>
                <a:path extrusionOk="0" h="164" w="305">
                  <a:moveTo>
                    <a:pt x="274" y="1"/>
                  </a:moveTo>
                  <a:cubicBezTo>
                    <a:pt x="270" y="1"/>
                    <a:pt x="266" y="2"/>
                    <a:pt x="262" y="3"/>
                  </a:cubicBezTo>
                  <a:lnTo>
                    <a:pt x="20" y="105"/>
                  </a:lnTo>
                  <a:cubicBezTo>
                    <a:pt x="10" y="111"/>
                    <a:pt x="1" y="121"/>
                    <a:pt x="1" y="134"/>
                  </a:cubicBezTo>
                  <a:cubicBezTo>
                    <a:pt x="1" y="137"/>
                    <a:pt x="4" y="140"/>
                    <a:pt x="4" y="144"/>
                  </a:cubicBezTo>
                  <a:cubicBezTo>
                    <a:pt x="10" y="157"/>
                    <a:pt x="20" y="163"/>
                    <a:pt x="33" y="163"/>
                  </a:cubicBezTo>
                  <a:cubicBezTo>
                    <a:pt x="37" y="163"/>
                    <a:pt x="40" y="163"/>
                    <a:pt x="46" y="160"/>
                  </a:cubicBezTo>
                  <a:lnTo>
                    <a:pt x="285" y="59"/>
                  </a:lnTo>
                  <a:cubicBezTo>
                    <a:pt x="298" y="56"/>
                    <a:pt x="304" y="46"/>
                    <a:pt x="304" y="33"/>
                  </a:cubicBezTo>
                  <a:cubicBezTo>
                    <a:pt x="304" y="29"/>
                    <a:pt x="304" y="23"/>
                    <a:pt x="301" y="20"/>
                  </a:cubicBezTo>
                  <a:cubicBezTo>
                    <a:pt x="296" y="8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 flipH="1">
              <a:off x="-1528242" y="3855019"/>
              <a:ext cx="16918" cy="3800"/>
            </a:xfrm>
            <a:custGeom>
              <a:rect b="b" l="l" r="r" t="t"/>
              <a:pathLst>
                <a:path extrusionOk="0" h="31" w="138">
                  <a:moveTo>
                    <a:pt x="137" y="30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 flipH="1">
              <a:off x="-1533023" y="3851341"/>
              <a:ext cx="25377" cy="11033"/>
            </a:xfrm>
            <a:custGeom>
              <a:rect b="b" l="l" r="r" t="t"/>
              <a:pathLst>
                <a:path extrusionOk="0" h="90" w="207">
                  <a:moveTo>
                    <a:pt x="31" y="1"/>
                  </a:moveTo>
                  <a:cubicBezTo>
                    <a:pt x="17" y="1"/>
                    <a:pt x="4" y="10"/>
                    <a:pt x="1" y="24"/>
                  </a:cubicBezTo>
                  <a:cubicBezTo>
                    <a:pt x="1" y="27"/>
                    <a:pt x="1" y="27"/>
                    <a:pt x="1" y="31"/>
                  </a:cubicBezTo>
                  <a:cubicBezTo>
                    <a:pt x="1" y="44"/>
                    <a:pt x="11" y="57"/>
                    <a:pt x="27" y="60"/>
                  </a:cubicBezTo>
                  <a:lnTo>
                    <a:pt x="161" y="89"/>
                  </a:lnTo>
                  <a:lnTo>
                    <a:pt x="167" y="89"/>
                  </a:lnTo>
                  <a:cubicBezTo>
                    <a:pt x="203" y="89"/>
                    <a:pt x="207" y="37"/>
                    <a:pt x="171" y="27"/>
                  </a:cubicBezTo>
                  <a:lnTo>
                    <a:pt x="37" y="1"/>
                  </a:ln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 flipH="1">
              <a:off x="-2472204" y="3558958"/>
              <a:ext cx="23415" cy="9685"/>
            </a:xfrm>
            <a:custGeom>
              <a:rect b="b" l="l" r="r" t="t"/>
              <a:pathLst>
                <a:path extrusionOk="0" h="79" w="191">
                  <a:moveTo>
                    <a:pt x="190" y="0"/>
                  </a:moveTo>
                  <a:lnTo>
                    <a:pt x="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 flipH="1">
              <a:off x="-2475759" y="3555035"/>
              <a:ext cx="30893" cy="17653"/>
            </a:xfrm>
            <a:custGeom>
              <a:rect b="b" l="l" r="r" t="t"/>
              <a:pathLst>
                <a:path extrusionOk="0" h="144" w="252">
                  <a:moveTo>
                    <a:pt x="219" y="0"/>
                  </a:moveTo>
                  <a:cubicBezTo>
                    <a:pt x="215" y="0"/>
                    <a:pt x="210" y="1"/>
                    <a:pt x="206" y="3"/>
                  </a:cubicBezTo>
                  <a:lnTo>
                    <a:pt x="20" y="85"/>
                  </a:lnTo>
                  <a:cubicBezTo>
                    <a:pt x="10" y="88"/>
                    <a:pt x="0" y="98"/>
                    <a:pt x="0" y="111"/>
                  </a:cubicBezTo>
                  <a:cubicBezTo>
                    <a:pt x="0" y="114"/>
                    <a:pt x="4" y="120"/>
                    <a:pt x="4" y="124"/>
                  </a:cubicBezTo>
                  <a:cubicBezTo>
                    <a:pt x="7" y="133"/>
                    <a:pt x="20" y="143"/>
                    <a:pt x="33" y="143"/>
                  </a:cubicBezTo>
                  <a:cubicBezTo>
                    <a:pt x="36" y="143"/>
                    <a:pt x="40" y="140"/>
                    <a:pt x="46" y="140"/>
                  </a:cubicBezTo>
                  <a:lnTo>
                    <a:pt x="232" y="62"/>
                  </a:lnTo>
                  <a:cubicBezTo>
                    <a:pt x="242" y="55"/>
                    <a:pt x="252" y="45"/>
                    <a:pt x="252" y="32"/>
                  </a:cubicBezTo>
                  <a:cubicBezTo>
                    <a:pt x="248" y="29"/>
                    <a:pt x="248" y="26"/>
                    <a:pt x="248" y="19"/>
                  </a:cubicBezTo>
                  <a:cubicBezTo>
                    <a:pt x="244" y="7"/>
                    <a:pt x="232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4"/>
            <p:cNvSpPr/>
            <p:nvPr/>
          </p:nvSpPr>
          <p:spPr>
            <a:xfrm flipH="1">
              <a:off x="-2260855" y="3647347"/>
              <a:ext cx="74904" cy="30893"/>
            </a:xfrm>
            <a:custGeom>
              <a:rect b="b" l="l" r="r" t="t"/>
              <a:pathLst>
                <a:path extrusionOk="0" h="252" w="611">
                  <a:moveTo>
                    <a:pt x="611" y="1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4"/>
            <p:cNvSpPr/>
            <p:nvPr/>
          </p:nvSpPr>
          <p:spPr>
            <a:xfrm flipH="1">
              <a:off x="-2266984" y="3643179"/>
              <a:ext cx="85079" cy="39107"/>
            </a:xfrm>
            <a:custGeom>
              <a:rect b="b" l="l" r="r" t="t"/>
              <a:pathLst>
                <a:path extrusionOk="0" h="319" w="694">
                  <a:moveTo>
                    <a:pt x="650" y="0"/>
                  </a:moveTo>
                  <a:cubicBezTo>
                    <a:pt x="645" y="0"/>
                    <a:pt x="640" y="2"/>
                    <a:pt x="634" y="5"/>
                  </a:cubicBezTo>
                  <a:lnTo>
                    <a:pt x="20" y="260"/>
                  </a:lnTo>
                  <a:cubicBezTo>
                    <a:pt x="7" y="263"/>
                    <a:pt x="1" y="276"/>
                    <a:pt x="1" y="286"/>
                  </a:cubicBezTo>
                  <a:cubicBezTo>
                    <a:pt x="1" y="293"/>
                    <a:pt x="1" y="296"/>
                    <a:pt x="4" y="299"/>
                  </a:cubicBezTo>
                  <a:cubicBezTo>
                    <a:pt x="7" y="309"/>
                    <a:pt x="20" y="319"/>
                    <a:pt x="34" y="319"/>
                  </a:cubicBezTo>
                  <a:cubicBezTo>
                    <a:pt x="37" y="319"/>
                    <a:pt x="40" y="315"/>
                    <a:pt x="43" y="315"/>
                  </a:cubicBezTo>
                  <a:cubicBezTo>
                    <a:pt x="252" y="230"/>
                    <a:pt x="458" y="142"/>
                    <a:pt x="657" y="61"/>
                  </a:cubicBezTo>
                  <a:cubicBezTo>
                    <a:pt x="693" y="50"/>
                    <a:pt x="679" y="0"/>
                    <a:pt x="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 flipH="1">
              <a:off x="-1757490" y="3848644"/>
              <a:ext cx="203013" cy="30526"/>
            </a:xfrm>
            <a:custGeom>
              <a:rect b="b" l="l" r="r" t="t"/>
              <a:pathLst>
                <a:path extrusionOk="0" h="249" w="1656">
                  <a:moveTo>
                    <a:pt x="1" y="121"/>
                  </a:moveTo>
                  <a:cubicBezTo>
                    <a:pt x="317" y="183"/>
                    <a:pt x="637" y="235"/>
                    <a:pt x="833" y="245"/>
                  </a:cubicBezTo>
                  <a:cubicBezTo>
                    <a:pt x="925" y="249"/>
                    <a:pt x="1225" y="154"/>
                    <a:pt x="1656" y="0"/>
                  </a:cubicBezTo>
                  <a:cubicBezTo>
                    <a:pt x="1225" y="154"/>
                    <a:pt x="925" y="249"/>
                    <a:pt x="833" y="245"/>
                  </a:cubicBezTo>
                  <a:cubicBezTo>
                    <a:pt x="637" y="235"/>
                    <a:pt x="317" y="183"/>
                    <a:pt x="1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 flipH="1">
              <a:off x="-1763007" y="3844353"/>
              <a:ext cx="212085" cy="38004"/>
            </a:xfrm>
            <a:custGeom>
              <a:rect b="b" l="l" r="r" t="t"/>
              <a:pathLst>
                <a:path extrusionOk="0" h="310" w="1730">
                  <a:moveTo>
                    <a:pt x="1683" y="1"/>
                  </a:moveTo>
                  <a:cubicBezTo>
                    <a:pt x="1679" y="1"/>
                    <a:pt x="1676" y="2"/>
                    <a:pt x="1672" y="3"/>
                  </a:cubicBezTo>
                  <a:cubicBezTo>
                    <a:pt x="1124" y="204"/>
                    <a:pt x="932" y="248"/>
                    <a:pt x="869" y="248"/>
                  </a:cubicBezTo>
                  <a:cubicBezTo>
                    <a:pt x="866" y="248"/>
                    <a:pt x="864" y="248"/>
                    <a:pt x="862" y="248"/>
                  </a:cubicBezTo>
                  <a:cubicBezTo>
                    <a:pt x="663" y="235"/>
                    <a:pt x="467" y="208"/>
                    <a:pt x="271" y="173"/>
                  </a:cubicBezTo>
                  <a:cubicBezTo>
                    <a:pt x="200" y="159"/>
                    <a:pt x="118" y="143"/>
                    <a:pt x="36" y="127"/>
                  </a:cubicBezTo>
                  <a:cubicBezTo>
                    <a:pt x="35" y="126"/>
                    <a:pt x="33" y="126"/>
                    <a:pt x="31" y="126"/>
                  </a:cubicBezTo>
                  <a:cubicBezTo>
                    <a:pt x="17" y="126"/>
                    <a:pt x="3" y="138"/>
                    <a:pt x="0" y="153"/>
                  </a:cubicBezTo>
                  <a:cubicBezTo>
                    <a:pt x="0" y="153"/>
                    <a:pt x="0" y="156"/>
                    <a:pt x="0" y="159"/>
                  </a:cubicBezTo>
                  <a:cubicBezTo>
                    <a:pt x="0" y="173"/>
                    <a:pt x="10" y="186"/>
                    <a:pt x="27" y="189"/>
                  </a:cubicBezTo>
                  <a:cubicBezTo>
                    <a:pt x="415" y="261"/>
                    <a:pt x="692" y="303"/>
                    <a:pt x="862" y="310"/>
                  </a:cubicBezTo>
                  <a:lnTo>
                    <a:pt x="869" y="310"/>
                  </a:lnTo>
                  <a:cubicBezTo>
                    <a:pt x="963" y="310"/>
                    <a:pt x="1234" y="228"/>
                    <a:pt x="1695" y="62"/>
                  </a:cubicBezTo>
                  <a:cubicBezTo>
                    <a:pt x="1730" y="50"/>
                    <a:pt x="1715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 flipH="1">
              <a:off x="-1637472" y="2865085"/>
              <a:ext cx="1222983" cy="757867"/>
            </a:xfrm>
            <a:custGeom>
              <a:rect b="b" l="l" r="r" t="t"/>
              <a:pathLst>
                <a:path extrusionOk="0" h="6182" w="9976">
                  <a:moveTo>
                    <a:pt x="5997" y="0"/>
                  </a:moveTo>
                  <a:cubicBezTo>
                    <a:pt x="5997" y="0"/>
                    <a:pt x="1545" y="428"/>
                    <a:pt x="536" y="1277"/>
                  </a:cubicBezTo>
                  <a:cubicBezTo>
                    <a:pt x="1" y="2324"/>
                    <a:pt x="226" y="3891"/>
                    <a:pt x="575" y="4169"/>
                  </a:cubicBezTo>
                  <a:cubicBezTo>
                    <a:pt x="944" y="4459"/>
                    <a:pt x="1545" y="4678"/>
                    <a:pt x="2321" y="4913"/>
                  </a:cubicBezTo>
                  <a:cubicBezTo>
                    <a:pt x="3098" y="5151"/>
                    <a:pt x="8216" y="6039"/>
                    <a:pt x="8216" y="6039"/>
                  </a:cubicBezTo>
                  <a:cubicBezTo>
                    <a:pt x="8216" y="6039"/>
                    <a:pt x="8526" y="6181"/>
                    <a:pt x="8871" y="6181"/>
                  </a:cubicBezTo>
                  <a:cubicBezTo>
                    <a:pt x="8943" y="6181"/>
                    <a:pt x="9018" y="6175"/>
                    <a:pt x="9091" y="6160"/>
                  </a:cubicBezTo>
                  <a:cubicBezTo>
                    <a:pt x="9166" y="6127"/>
                    <a:pt x="9244" y="6098"/>
                    <a:pt x="9326" y="6072"/>
                  </a:cubicBezTo>
                  <a:cubicBezTo>
                    <a:pt x="9577" y="5931"/>
                    <a:pt x="9780" y="5628"/>
                    <a:pt x="9806" y="5027"/>
                  </a:cubicBezTo>
                  <a:cubicBezTo>
                    <a:pt x="9829" y="4433"/>
                    <a:pt x="9881" y="3023"/>
                    <a:pt x="9917" y="2246"/>
                  </a:cubicBezTo>
                  <a:cubicBezTo>
                    <a:pt x="9917" y="2246"/>
                    <a:pt x="9962" y="1414"/>
                    <a:pt x="9976" y="1375"/>
                  </a:cubicBezTo>
                  <a:lnTo>
                    <a:pt x="8108" y="138"/>
                  </a:lnTo>
                  <a:cubicBezTo>
                    <a:pt x="8050" y="138"/>
                    <a:pt x="6059" y="4"/>
                    <a:pt x="599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 flipH="1">
              <a:off x="-2552993" y="2132717"/>
              <a:ext cx="1169287" cy="585257"/>
            </a:xfrm>
            <a:custGeom>
              <a:rect b="b" l="l" r="r" t="t"/>
              <a:pathLst>
                <a:path extrusionOk="0" h="4774" w="9538">
                  <a:moveTo>
                    <a:pt x="143" y="0"/>
                  </a:moveTo>
                  <a:cubicBezTo>
                    <a:pt x="124" y="0"/>
                    <a:pt x="108" y="1"/>
                    <a:pt x="95" y="1"/>
                  </a:cubicBezTo>
                  <a:cubicBezTo>
                    <a:pt x="59" y="5"/>
                    <a:pt x="26" y="18"/>
                    <a:pt x="0" y="44"/>
                  </a:cubicBezTo>
                  <a:cubicBezTo>
                    <a:pt x="2024" y="213"/>
                    <a:pt x="6306" y="687"/>
                    <a:pt x="7139" y="821"/>
                  </a:cubicBezTo>
                  <a:cubicBezTo>
                    <a:pt x="8180" y="987"/>
                    <a:pt x="8431" y="1245"/>
                    <a:pt x="8314" y="1947"/>
                  </a:cubicBezTo>
                  <a:cubicBezTo>
                    <a:pt x="8209" y="2570"/>
                    <a:pt x="8007" y="4382"/>
                    <a:pt x="7964" y="4773"/>
                  </a:cubicBezTo>
                  <a:cubicBezTo>
                    <a:pt x="8356" y="4724"/>
                    <a:pt x="8715" y="4679"/>
                    <a:pt x="9006" y="4643"/>
                  </a:cubicBezTo>
                  <a:lnTo>
                    <a:pt x="9041" y="4649"/>
                  </a:lnTo>
                  <a:lnTo>
                    <a:pt x="9074" y="4636"/>
                  </a:lnTo>
                  <a:cubicBezTo>
                    <a:pt x="9074" y="4636"/>
                    <a:pt x="9306" y="2547"/>
                    <a:pt x="9423" y="1881"/>
                  </a:cubicBezTo>
                  <a:cubicBezTo>
                    <a:pt x="9538" y="1219"/>
                    <a:pt x="9286" y="974"/>
                    <a:pt x="8245" y="814"/>
                  </a:cubicBezTo>
                  <a:cubicBezTo>
                    <a:pt x="7226" y="657"/>
                    <a:pt x="1007" y="0"/>
                    <a:pt x="143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0" name="Google Shape;1780;p54"/>
            <p:cNvGrpSpPr/>
            <p:nvPr/>
          </p:nvGrpSpPr>
          <p:grpSpPr>
            <a:xfrm>
              <a:off x="-1488639" y="2532127"/>
              <a:ext cx="678594" cy="525732"/>
              <a:chOff x="-1753441" y="823246"/>
              <a:chExt cx="833449" cy="645703"/>
            </a:xfrm>
          </p:grpSpPr>
          <p:sp>
            <p:nvSpPr>
              <p:cNvPr id="1781" name="Google Shape;1781;p54"/>
              <p:cNvSpPr/>
              <p:nvPr/>
            </p:nvSpPr>
            <p:spPr>
              <a:xfrm flipH="1">
                <a:off x="-1750433" y="842870"/>
                <a:ext cx="830442" cy="617498"/>
              </a:xfrm>
              <a:custGeom>
                <a:rect b="b" l="l" r="r" t="t"/>
                <a:pathLst>
                  <a:path extrusionOk="0" h="5037" w="6774">
                    <a:moveTo>
                      <a:pt x="6557" y="1"/>
                    </a:moveTo>
                    <a:cubicBezTo>
                      <a:pt x="6466" y="1"/>
                      <a:pt x="6369" y="93"/>
                      <a:pt x="6369" y="93"/>
                    </a:cubicBezTo>
                    <a:cubicBezTo>
                      <a:pt x="6369" y="93"/>
                      <a:pt x="5911" y="71"/>
                      <a:pt x="5245" y="71"/>
                    </a:cubicBezTo>
                    <a:cubicBezTo>
                      <a:pt x="3715" y="71"/>
                      <a:pt x="1082" y="187"/>
                      <a:pt x="343" y="948"/>
                    </a:cubicBezTo>
                    <a:cubicBezTo>
                      <a:pt x="343" y="948"/>
                      <a:pt x="282" y="878"/>
                      <a:pt x="230" y="878"/>
                    </a:cubicBezTo>
                    <a:cubicBezTo>
                      <a:pt x="197" y="878"/>
                      <a:pt x="168" y="906"/>
                      <a:pt x="161" y="997"/>
                    </a:cubicBezTo>
                    <a:cubicBezTo>
                      <a:pt x="151" y="1138"/>
                      <a:pt x="190" y="1278"/>
                      <a:pt x="275" y="1392"/>
                    </a:cubicBezTo>
                    <a:cubicBezTo>
                      <a:pt x="275" y="1392"/>
                      <a:pt x="1" y="3475"/>
                      <a:pt x="595" y="4689"/>
                    </a:cubicBezTo>
                    <a:cubicBezTo>
                      <a:pt x="595" y="4689"/>
                      <a:pt x="530" y="4927"/>
                      <a:pt x="660" y="5015"/>
                    </a:cubicBezTo>
                    <a:cubicBezTo>
                      <a:pt x="682" y="5030"/>
                      <a:pt x="705" y="5037"/>
                      <a:pt x="727" y="5037"/>
                    </a:cubicBezTo>
                    <a:cubicBezTo>
                      <a:pt x="841" y="5037"/>
                      <a:pt x="951" y="4875"/>
                      <a:pt x="951" y="4875"/>
                    </a:cubicBezTo>
                    <a:cubicBezTo>
                      <a:pt x="951" y="4875"/>
                      <a:pt x="3366" y="4735"/>
                      <a:pt x="4518" y="4542"/>
                    </a:cubicBezTo>
                    <a:cubicBezTo>
                      <a:pt x="4518" y="4542"/>
                      <a:pt x="4959" y="4580"/>
                      <a:pt x="5407" y="4580"/>
                    </a:cubicBezTo>
                    <a:cubicBezTo>
                      <a:pt x="5688" y="4580"/>
                      <a:pt x="5973" y="4565"/>
                      <a:pt x="6153" y="4516"/>
                    </a:cubicBezTo>
                    <a:cubicBezTo>
                      <a:pt x="6153" y="4516"/>
                      <a:pt x="6371" y="4664"/>
                      <a:pt x="6504" y="4664"/>
                    </a:cubicBezTo>
                    <a:cubicBezTo>
                      <a:pt x="6566" y="4664"/>
                      <a:pt x="6609" y="4632"/>
                      <a:pt x="6604" y="4539"/>
                    </a:cubicBezTo>
                    <a:cubicBezTo>
                      <a:pt x="6584" y="4245"/>
                      <a:pt x="6424" y="4134"/>
                      <a:pt x="6424" y="4134"/>
                    </a:cubicBezTo>
                    <a:cubicBezTo>
                      <a:pt x="6424" y="4134"/>
                      <a:pt x="6774" y="2747"/>
                      <a:pt x="6620" y="1572"/>
                    </a:cubicBezTo>
                    <a:cubicBezTo>
                      <a:pt x="6480" y="504"/>
                      <a:pt x="6506" y="501"/>
                      <a:pt x="6506" y="501"/>
                    </a:cubicBezTo>
                    <a:cubicBezTo>
                      <a:pt x="6506" y="501"/>
                      <a:pt x="6757" y="233"/>
                      <a:pt x="6663" y="67"/>
                    </a:cubicBezTo>
                    <a:cubicBezTo>
                      <a:pt x="6634" y="18"/>
                      <a:pt x="6596" y="1"/>
                      <a:pt x="6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54"/>
              <p:cNvSpPr/>
              <p:nvPr/>
            </p:nvSpPr>
            <p:spPr>
              <a:xfrm flipH="1">
                <a:off x="-1750621" y="823246"/>
                <a:ext cx="830442" cy="643978"/>
              </a:xfrm>
              <a:custGeom>
                <a:rect b="b" l="l" r="r" t="t"/>
                <a:pathLst>
                  <a:path extrusionOk="0" h="5253" w="6774">
                    <a:moveTo>
                      <a:pt x="6369" y="239"/>
                    </a:moveTo>
                    <a:cubicBezTo>
                      <a:pt x="6369" y="239"/>
                      <a:pt x="1404" y="1"/>
                      <a:pt x="343" y="1094"/>
                    </a:cubicBezTo>
                    <a:cubicBezTo>
                      <a:pt x="343" y="1094"/>
                      <a:pt x="180" y="908"/>
                      <a:pt x="161" y="1143"/>
                    </a:cubicBezTo>
                    <a:cubicBezTo>
                      <a:pt x="151" y="1284"/>
                      <a:pt x="190" y="1424"/>
                      <a:pt x="275" y="1538"/>
                    </a:cubicBezTo>
                    <a:cubicBezTo>
                      <a:pt x="275" y="1538"/>
                      <a:pt x="1" y="3621"/>
                      <a:pt x="595" y="4835"/>
                    </a:cubicBezTo>
                    <a:cubicBezTo>
                      <a:pt x="595" y="4835"/>
                      <a:pt x="530" y="5073"/>
                      <a:pt x="660" y="5161"/>
                    </a:cubicBezTo>
                    <a:cubicBezTo>
                      <a:pt x="794" y="5253"/>
                      <a:pt x="951" y="5021"/>
                      <a:pt x="951" y="5021"/>
                    </a:cubicBezTo>
                    <a:cubicBezTo>
                      <a:pt x="951" y="5021"/>
                      <a:pt x="3366" y="4881"/>
                      <a:pt x="4518" y="4688"/>
                    </a:cubicBezTo>
                    <a:cubicBezTo>
                      <a:pt x="4518" y="4688"/>
                      <a:pt x="5687" y="4789"/>
                      <a:pt x="6153" y="4662"/>
                    </a:cubicBezTo>
                    <a:cubicBezTo>
                      <a:pt x="6153" y="4662"/>
                      <a:pt x="6620" y="4978"/>
                      <a:pt x="6604" y="4685"/>
                    </a:cubicBezTo>
                    <a:cubicBezTo>
                      <a:pt x="6584" y="4391"/>
                      <a:pt x="6424" y="4280"/>
                      <a:pt x="6424" y="4280"/>
                    </a:cubicBezTo>
                    <a:cubicBezTo>
                      <a:pt x="6424" y="4280"/>
                      <a:pt x="6774" y="2893"/>
                      <a:pt x="6620" y="1718"/>
                    </a:cubicBezTo>
                    <a:cubicBezTo>
                      <a:pt x="6480" y="650"/>
                      <a:pt x="6506" y="647"/>
                      <a:pt x="6506" y="647"/>
                    </a:cubicBezTo>
                    <a:cubicBezTo>
                      <a:pt x="6506" y="647"/>
                      <a:pt x="6757" y="379"/>
                      <a:pt x="6663" y="213"/>
                    </a:cubicBezTo>
                    <a:cubicBezTo>
                      <a:pt x="6568" y="50"/>
                      <a:pt x="6369" y="239"/>
                      <a:pt x="6369" y="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35000">
                    <a:schemeClr val="accent1"/>
                  </a:gs>
                  <a:gs pos="100000">
                    <a:schemeClr val="accent3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54"/>
              <p:cNvSpPr/>
              <p:nvPr/>
            </p:nvSpPr>
            <p:spPr>
              <a:xfrm flipH="1">
                <a:off x="-1753441" y="837467"/>
                <a:ext cx="833261" cy="624977"/>
              </a:xfrm>
              <a:custGeom>
                <a:rect b="b" l="l" r="r" t="t"/>
                <a:pathLst>
                  <a:path extrusionOk="0" h="5098" w="6797">
                    <a:moveTo>
                      <a:pt x="6558" y="63"/>
                    </a:moveTo>
                    <a:cubicBezTo>
                      <a:pt x="6562" y="63"/>
                      <a:pt x="6567" y="64"/>
                      <a:pt x="6571" y="64"/>
                    </a:cubicBezTo>
                    <a:cubicBezTo>
                      <a:pt x="6601" y="68"/>
                      <a:pt x="6623" y="87"/>
                      <a:pt x="6637" y="113"/>
                    </a:cubicBezTo>
                    <a:cubicBezTo>
                      <a:pt x="6705" y="234"/>
                      <a:pt x="6548" y="440"/>
                      <a:pt x="6483" y="511"/>
                    </a:cubicBezTo>
                    <a:lnTo>
                      <a:pt x="6480" y="515"/>
                    </a:lnTo>
                    <a:cubicBezTo>
                      <a:pt x="6470" y="528"/>
                      <a:pt x="6450" y="551"/>
                      <a:pt x="6591" y="1608"/>
                    </a:cubicBezTo>
                    <a:cubicBezTo>
                      <a:pt x="6741" y="2760"/>
                      <a:pt x="6398" y="4141"/>
                      <a:pt x="6395" y="4157"/>
                    </a:cubicBezTo>
                    <a:cubicBezTo>
                      <a:pt x="6392" y="4167"/>
                      <a:pt x="6395" y="4180"/>
                      <a:pt x="6408" y="4190"/>
                    </a:cubicBezTo>
                    <a:cubicBezTo>
                      <a:pt x="6411" y="4193"/>
                      <a:pt x="6558" y="4298"/>
                      <a:pt x="6571" y="4572"/>
                    </a:cubicBezTo>
                    <a:cubicBezTo>
                      <a:pt x="6575" y="4611"/>
                      <a:pt x="6565" y="4640"/>
                      <a:pt x="6545" y="4654"/>
                    </a:cubicBezTo>
                    <a:cubicBezTo>
                      <a:pt x="6534" y="4660"/>
                      <a:pt x="6520" y="4662"/>
                      <a:pt x="6504" y="4662"/>
                    </a:cubicBezTo>
                    <a:cubicBezTo>
                      <a:pt x="6415" y="4662"/>
                      <a:pt x="6261" y="4580"/>
                      <a:pt x="6170" y="4520"/>
                    </a:cubicBezTo>
                    <a:cubicBezTo>
                      <a:pt x="6166" y="4516"/>
                      <a:pt x="6161" y="4514"/>
                      <a:pt x="6156" y="4514"/>
                    </a:cubicBezTo>
                    <a:cubicBezTo>
                      <a:pt x="6153" y="4514"/>
                      <a:pt x="6150" y="4515"/>
                      <a:pt x="6147" y="4516"/>
                    </a:cubicBezTo>
                    <a:cubicBezTo>
                      <a:pt x="5972" y="4564"/>
                      <a:pt x="5697" y="4578"/>
                      <a:pt x="5422" y="4578"/>
                    </a:cubicBezTo>
                    <a:cubicBezTo>
                      <a:pt x="4974" y="4578"/>
                      <a:pt x="4526" y="4539"/>
                      <a:pt x="4518" y="4539"/>
                    </a:cubicBezTo>
                    <a:lnTo>
                      <a:pt x="4512" y="4539"/>
                    </a:lnTo>
                    <a:cubicBezTo>
                      <a:pt x="3376" y="4729"/>
                      <a:pt x="973" y="4872"/>
                      <a:pt x="947" y="4872"/>
                    </a:cubicBezTo>
                    <a:cubicBezTo>
                      <a:pt x="938" y="4875"/>
                      <a:pt x="931" y="4879"/>
                      <a:pt x="924" y="4889"/>
                    </a:cubicBezTo>
                    <a:cubicBezTo>
                      <a:pt x="924" y="4889"/>
                      <a:pt x="821" y="5035"/>
                      <a:pt x="726" y="5035"/>
                    </a:cubicBezTo>
                    <a:cubicBezTo>
                      <a:pt x="709" y="5035"/>
                      <a:pt x="692" y="5030"/>
                      <a:pt x="676" y="5019"/>
                    </a:cubicBezTo>
                    <a:cubicBezTo>
                      <a:pt x="565" y="4944"/>
                      <a:pt x="621" y="4725"/>
                      <a:pt x="621" y="4725"/>
                    </a:cubicBezTo>
                    <a:cubicBezTo>
                      <a:pt x="624" y="4719"/>
                      <a:pt x="624" y="4712"/>
                      <a:pt x="621" y="4706"/>
                    </a:cubicBezTo>
                    <a:cubicBezTo>
                      <a:pt x="40" y="3514"/>
                      <a:pt x="301" y="1448"/>
                      <a:pt x="304" y="1425"/>
                    </a:cubicBezTo>
                    <a:cubicBezTo>
                      <a:pt x="304" y="1419"/>
                      <a:pt x="304" y="1409"/>
                      <a:pt x="298" y="1403"/>
                    </a:cubicBezTo>
                    <a:cubicBezTo>
                      <a:pt x="219" y="1295"/>
                      <a:pt x="184" y="1161"/>
                      <a:pt x="193" y="1027"/>
                    </a:cubicBezTo>
                    <a:cubicBezTo>
                      <a:pt x="197" y="968"/>
                      <a:pt x="213" y="942"/>
                      <a:pt x="223" y="939"/>
                    </a:cubicBezTo>
                    <a:lnTo>
                      <a:pt x="229" y="939"/>
                    </a:lnTo>
                    <a:cubicBezTo>
                      <a:pt x="265" y="949"/>
                      <a:pt x="295" y="972"/>
                      <a:pt x="317" y="1001"/>
                    </a:cubicBezTo>
                    <a:cubicBezTo>
                      <a:pt x="324" y="1008"/>
                      <a:pt x="330" y="1011"/>
                      <a:pt x="340" y="1011"/>
                    </a:cubicBezTo>
                    <a:cubicBezTo>
                      <a:pt x="347" y="1011"/>
                      <a:pt x="357" y="1008"/>
                      <a:pt x="363" y="1001"/>
                    </a:cubicBezTo>
                    <a:cubicBezTo>
                      <a:pt x="1093" y="248"/>
                      <a:pt x="3741" y="135"/>
                      <a:pt x="5265" y="135"/>
                    </a:cubicBezTo>
                    <a:cubicBezTo>
                      <a:pt x="5908" y="135"/>
                      <a:pt x="6351" y="155"/>
                      <a:pt x="6366" y="156"/>
                    </a:cubicBezTo>
                    <a:cubicBezTo>
                      <a:pt x="6375" y="156"/>
                      <a:pt x="6382" y="152"/>
                      <a:pt x="6388" y="149"/>
                    </a:cubicBezTo>
                    <a:cubicBezTo>
                      <a:pt x="6416" y="122"/>
                      <a:pt x="6494" y="63"/>
                      <a:pt x="6558" y="63"/>
                    </a:cubicBezTo>
                    <a:close/>
                    <a:moveTo>
                      <a:pt x="6559" y="1"/>
                    </a:moveTo>
                    <a:cubicBezTo>
                      <a:pt x="6475" y="1"/>
                      <a:pt x="6389" y="67"/>
                      <a:pt x="6359" y="94"/>
                    </a:cubicBezTo>
                    <a:cubicBezTo>
                      <a:pt x="6264" y="89"/>
                      <a:pt x="5820" y="70"/>
                      <a:pt x="5210" y="70"/>
                    </a:cubicBezTo>
                    <a:cubicBezTo>
                      <a:pt x="3684" y="70"/>
                      <a:pt x="1117" y="188"/>
                      <a:pt x="343" y="936"/>
                    </a:cubicBezTo>
                    <a:cubicBezTo>
                      <a:pt x="316" y="911"/>
                      <a:pt x="272" y="877"/>
                      <a:pt x="229" y="877"/>
                    </a:cubicBezTo>
                    <a:cubicBezTo>
                      <a:pt x="222" y="877"/>
                      <a:pt x="214" y="878"/>
                      <a:pt x="206" y="880"/>
                    </a:cubicBezTo>
                    <a:cubicBezTo>
                      <a:pt x="161" y="897"/>
                      <a:pt x="138" y="942"/>
                      <a:pt x="131" y="1024"/>
                    </a:cubicBezTo>
                    <a:cubicBezTo>
                      <a:pt x="122" y="1168"/>
                      <a:pt x="161" y="1311"/>
                      <a:pt x="242" y="1432"/>
                    </a:cubicBezTo>
                    <a:cubicBezTo>
                      <a:pt x="223" y="1608"/>
                      <a:pt x="1" y="3563"/>
                      <a:pt x="562" y="4722"/>
                    </a:cubicBezTo>
                    <a:cubicBezTo>
                      <a:pt x="549" y="4774"/>
                      <a:pt x="513" y="4980"/>
                      <a:pt x="644" y="5071"/>
                    </a:cubicBezTo>
                    <a:cubicBezTo>
                      <a:pt x="667" y="5088"/>
                      <a:pt x="696" y="5097"/>
                      <a:pt x="729" y="5097"/>
                    </a:cubicBezTo>
                    <a:cubicBezTo>
                      <a:pt x="836" y="5097"/>
                      <a:pt x="938" y="4977"/>
                      <a:pt x="970" y="4934"/>
                    </a:cubicBezTo>
                    <a:cubicBezTo>
                      <a:pt x="1173" y="4924"/>
                      <a:pt x="3425" y="4784"/>
                      <a:pt x="4521" y="4601"/>
                    </a:cubicBezTo>
                    <a:cubicBezTo>
                      <a:pt x="4573" y="4607"/>
                      <a:pt x="4983" y="4641"/>
                      <a:pt x="5404" y="4641"/>
                    </a:cubicBezTo>
                    <a:cubicBezTo>
                      <a:pt x="5682" y="4641"/>
                      <a:pt x="5964" y="4627"/>
                      <a:pt x="6150" y="4578"/>
                    </a:cubicBezTo>
                    <a:cubicBezTo>
                      <a:pt x="6201" y="4613"/>
                      <a:pt x="6378" y="4723"/>
                      <a:pt x="6504" y="4723"/>
                    </a:cubicBezTo>
                    <a:cubicBezTo>
                      <a:pt x="6532" y="4723"/>
                      <a:pt x="6557" y="4718"/>
                      <a:pt x="6578" y="4706"/>
                    </a:cubicBezTo>
                    <a:cubicBezTo>
                      <a:pt x="6620" y="4683"/>
                      <a:pt x="6640" y="4634"/>
                      <a:pt x="6637" y="4565"/>
                    </a:cubicBezTo>
                    <a:cubicBezTo>
                      <a:pt x="6620" y="4314"/>
                      <a:pt x="6506" y="4193"/>
                      <a:pt x="6460" y="4151"/>
                    </a:cubicBezTo>
                    <a:cubicBezTo>
                      <a:pt x="6503" y="3981"/>
                      <a:pt x="6796" y="2689"/>
                      <a:pt x="6653" y="1598"/>
                    </a:cubicBezTo>
                    <a:cubicBezTo>
                      <a:pt x="6542" y="746"/>
                      <a:pt x="6535" y="577"/>
                      <a:pt x="6535" y="547"/>
                    </a:cubicBezTo>
                    <a:cubicBezTo>
                      <a:pt x="6578" y="502"/>
                      <a:pt x="6790" y="254"/>
                      <a:pt x="6692" y="84"/>
                    </a:cubicBezTo>
                    <a:cubicBezTo>
                      <a:pt x="6669" y="38"/>
                      <a:pt x="6630" y="9"/>
                      <a:pt x="6581" y="2"/>
                    </a:cubicBezTo>
                    <a:cubicBezTo>
                      <a:pt x="6574" y="1"/>
                      <a:pt x="6567" y="1"/>
                      <a:pt x="6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4"/>
              <p:cNvSpPr/>
              <p:nvPr/>
            </p:nvSpPr>
            <p:spPr>
              <a:xfrm flipH="1">
                <a:off x="-1750801" y="830978"/>
                <a:ext cx="788760" cy="637971"/>
              </a:xfrm>
              <a:custGeom>
                <a:rect b="b" l="l" r="r" t="t"/>
                <a:pathLst>
                  <a:path extrusionOk="0" h="5204" w="6434">
                    <a:moveTo>
                      <a:pt x="6163" y="601"/>
                    </a:moveTo>
                    <a:cubicBezTo>
                      <a:pt x="6163" y="601"/>
                      <a:pt x="6137" y="601"/>
                      <a:pt x="6280" y="1672"/>
                    </a:cubicBezTo>
                    <a:cubicBezTo>
                      <a:pt x="6434" y="2844"/>
                      <a:pt x="6081" y="4231"/>
                      <a:pt x="6081" y="4231"/>
                    </a:cubicBezTo>
                    <a:cubicBezTo>
                      <a:pt x="6081" y="4231"/>
                      <a:pt x="6245" y="4345"/>
                      <a:pt x="6261" y="4636"/>
                    </a:cubicBezTo>
                    <a:cubicBezTo>
                      <a:pt x="6277" y="4929"/>
                      <a:pt x="5814" y="4616"/>
                      <a:pt x="5814" y="4616"/>
                    </a:cubicBezTo>
                    <a:cubicBezTo>
                      <a:pt x="5344" y="4740"/>
                      <a:pt x="4175" y="4642"/>
                      <a:pt x="4175" y="4642"/>
                    </a:cubicBezTo>
                    <a:cubicBezTo>
                      <a:pt x="3026" y="4832"/>
                      <a:pt x="611" y="4975"/>
                      <a:pt x="611" y="4975"/>
                    </a:cubicBezTo>
                    <a:cubicBezTo>
                      <a:pt x="611" y="4975"/>
                      <a:pt x="451" y="5204"/>
                      <a:pt x="320" y="5115"/>
                    </a:cubicBezTo>
                    <a:cubicBezTo>
                      <a:pt x="187" y="5024"/>
                      <a:pt x="252" y="4789"/>
                      <a:pt x="252" y="4789"/>
                    </a:cubicBezTo>
                    <a:cubicBezTo>
                      <a:pt x="138" y="4544"/>
                      <a:pt x="53" y="4286"/>
                      <a:pt x="0" y="4022"/>
                    </a:cubicBezTo>
                    <a:cubicBezTo>
                      <a:pt x="1770" y="4329"/>
                      <a:pt x="2804" y="4120"/>
                      <a:pt x="3875" y="2889"/>
                    </a:cubicBezTo>
                    <a:cubicBezTo>
                      <a:pt x="4678" y="1962"/>
                      <a:pt x="4270" y="578"/>
                      <a:pt x="3712" y="197"/>
                    </a:cubicBezTo>
                    <a:cubicBezTo>
                      <a:pt x="4962" y="141"/>
                      <a:pt x="6029" y="193"/>
                      <a:pt x="6029" y="193"/>
                    </a:cubicBezTo>
                    <a:cubicBezTo>
                      <a:pt x="6029" y="193"/>
                      <a:pt x="6232" y="1"/>
                      <a:pt x="6326" y="167"/>
                    </a:cubicBezTo>
                    <a:cubicBezTo>
                      <a:pt x="6421" y="334"/>
                      <a:pt x="6163" y="601"/>
                      <a:pt x="6163" y="601"/>
                    </a:cubicBezTo>
                    <a:close/>
                  </a:path>
                </a:pathLst>
              </a:custGeom>
              <a:solidFill>
                <a:srgbClr val="FFFFFF">
                  <a:alpha val="33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85" name="Google Shape;1785;p54"/>
          <p:cNvSpPr/>
          <p:nvPr/>
        </p:nvSpPr>
        <p:spPr>
          <a:xfrm>
            <a:off x="1949200" y="3708050"/>
            <a:ext cx="5245500" cy="618900"/>
          </a:xfrm>
          <a:prstGeom prst="roundRect">
            <a:avLst>
              <a:gd fmla="val 16218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54"/>
          <p:cNvSpPr txBox="1"/>
          <p:nvPr>
            <p:ph type="ctrTitle"/>
          </p:nvPr>
        </p:nvSpPr>
        <p:spPr>
          <a:xfrm>
            <a:off x="2429950" y="535000"/>
            <a:ext cx="4284000" cy="8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7" name="Google Shape;1787;p54"/>
          <p:cNvSpPr txBox="1"/>
          <p:nvPr>
            <p:ph idx="1" type="subTitle"/>
          </p:nvPr>
        </p:nvSpPr>
        <p:spPr>
          <a:xfrm>
            <a:off x="2995175" y="1540813"/>
            <a:ext cx="3153900" cy="10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788" name="Google Shape;1788;p54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789" name="Google Shape;1789;p54"/>
            <p:cNvSpPr/>
            <p:nvPr/>
          </p:nvSpPr>
          <p:spPr>
            <a:xfrm>
              <a:off x="702075" y="2559900"/>
              <a:ext cx="172125" cy="984225"/>
            </a:xfrm>
            <a:custGeom>
              <a:rect b="b" l="l" r="r" t="t"/>
              <a:pathLst>
                <a:path extrusionOk="0" h="39369" w="6885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0" name="Google Shape;1790;p54"/>
            <p:cNvSpPr/>
            <p:nvPr/>
          </p:nvSpPr>
          <p:spPr>
            <a:xfrm>
              <a:off x="205875" y="2444675"/>
              <a:ext cx="326975" cy="1384125"/>
            </a:xfrm>
            <a:custGeom>
              <a:rect b="b" l="l" r="r" t="t"/>
              <a:pathLst>
                <a:path extrusionOk="0" h="55365" w="13079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1" name="Google Shape;1791;p54"/>
            <p:cNvSpPr/>
            <p:nvPr/>
          </p:nvSpPr>
          <p:spPr>
            <a:xfrm>
              <a:off x="205875" y="704500"/>
              <a:ext cx="328325" cy="1557975"/>
            </a:xfrm>
            <a:custGeom>
              <a:rect b="b" l="l" r="r" t="t"/>
              <a:pathLst>
                <a:path extrusionOk="0" h="62319" w="13133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2" name="Google Shape;1792;p54"/>
            <p:cNvSpPr/>
            <p:nvPr/>
          </p:nvSpPr>
          <p:spPr>
            <a:xfrm>
              <a:off x="705850" y="969700"/>
              <a:ext cx="166350" cy="1395150"/>
            </a:xfrm>
            <a:custGeom>
              <a:rect b="b" l="l" r="r" t="t"/>
              <a:pathLst>
                <a:path extrusionOk="0" h="55806" w="6654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793" name="Google Shape;1793;p54"/>
            <p:cNvSpPr/>
            <p:nvPr/>
          </p:nvSpPr>
          <p:spPr>
            <a:xfrm>
              <a:off x="204284" y="2386009"/>
              <a:ext cx="408766" cy="41651"/>
            </a:xfrm>
            <a:custGeom>
              <a:rect b="b" l="l" r="r" t="t"/>
              <a:pathLst>
                <a:path extrusionOk="0" h="409" w="4014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4"/>
            <p:cNvSpPr/>
            <p:nvPr/>
          </p:nvSpPr>
          <p:spPr>
            <a:xfrm>
              <a:off x="204284" y="2350265"/>
              <a:ext cx="408766" cy="42058"/>
            </a:xfrm>
            <a:custGeom>
              <a:rect b="b" l="l" r="r" t="t"/>
              <a:pathLst>
                <a:path extrusionOk="0" h="413" w="4014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204284" y="2314928"/>
              <a:ext cx="408766" cy="41752"/>
            </a:xfrm>
            <a:custGeom>
              <a:rect b="b" l="l" r="r" t="t"/>
              <a:pathLst>
                <a:path extrusionOk="0" h="410" w="4014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204284" y="2279183"/>
              <a:ext cx="408766" cy="42160"/>
            </a:xfrm>
            <a:custGeom>
              <a:rect b="b" l="l" r="r" t="t"/>
              <a:pathLst>
                <a:path extrusionOk="0" h="414" w="4014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201025" y="652447"/>
              <a:ext cx="415283" cy="3216458"/>
            </a:xfrm>
            <a:custGeom>
              <a:rect b="b" l="l" r="r" t="t"/>
              <a:pathLst>
                <a:path extrusionOk="0" h="31585" w="4078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701653" y="3615175"/>
              <a:ext cx="234933" cy="20774"/>
            </a:xfrm>
            <a:custGeom>
              <a:rect b="b" l="l" r="r" t="t"/>
              <a:pathLst>
                <a:path extrusionOk="0" h="204" w="2307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701653" y="250566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701653" y="2475829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701653" y="244558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701653" y="241584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701653" y="2385602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701653" y="235576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698293" y="920786"/>
              <a:ext cx="241654" cy="2718383"/>
            </a:xfrm>
            <a:custGeom>
              <a:rect b="b" l="l" r="r" t="t"/>
              <a:pathLst>
                <a:path extrusionOk="0" h="26694" w="2373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870295" y="1047471"/>
              <a:ext cx="69655" cy="2490069"/>
            </a:xfrm>
            <a:custGeom>
              <a:rect b="b" l="l" r="r" t="t"/>
              <a:pathLst>
                <a:path extrusionOk="0" h="24452" w="684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201025" y="3531975"/>
              <a:ext cx="740340" cy="336972"/>
            </a:xfrm>
            <a:custGeom>
              <a:rect b="b" l="l" r="r" t="t"/>
              <a:pathLst>
                <a:path extrusionOk="0" h="3309" w="727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527920" y="871803"/>
              <a:ext cx="88393" cy="2809322"/>
            </a:xfrm>
            <a:custGeom>
              <a:rect b="b" l="l" r="r" t="t"/>
              <a:pathLst>
                <a:path extrusionOk="0" h="27587" w="868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207237" y="2200056"/>
              <a:ext cx="405812" cy="317827"/>
            </a:xfrm>
            <a:custGeom>
              <a:rect b="b" l="l" r="r" t="t"/>
              <a:pathLst>
                <a:path extrusionOk="0" h="3121" w="3985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203877" y="2196492"/>
              <a:ext cx="412839" cy="324650"/>
            </a:xfrm>
            <a:custGeom>
              <a:rect b="b" l="l" r="r" t="t"/>
              <a:pathLst>
                <a:path extrusionOk="0" h="3188" w="4054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203877" y="2161256"/>
              <a:ext cx="412432" cy="339722"/>
            </a:xfrm>
            <a:custGeom>
              <a:rect b="b" l="l" r="r" t="t"/>
              <a:pathLst>
                <a:path extrusionOk="0" h="3336" w="405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701653" y="2456684"/>
              <a:ext cx="233100" cy="140329"/>
            </a:xfrm>
            <a:custGeom>
              <a:rect b="b" l="l" r="r" t="t"/>
              <a:pathLst>
                <a:path extrusionOk="0" h="1378" w="2289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698293" y="2453221"/>
              <a:ext cx="240127" cy="147457"/>
            </a:xfrm>
            <a:custGeom>
              <a:rect b="b" l="l" r="r" t="t"/>
              <a:pathLst>
                <a:path extrusionOk="0" h="1448" w="2358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698293" y="2307290"/>
              <a:ext cx="240942" cy="273936"/>
            </a:xfrm>
            <a:custGeom>
              <a:rect b="b" l="l" r="r" t="t"/>
              <a:pathLst>
                <a:path extrusionOk="0" h="2690" w="2366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4"/>
            <p:cNvSpPr/>
            <p:nvPr/>
          </p:nvSpPr>
          <p:spPr>
            <a:xfrm>
              <a:off x="204284" y="656113"/>
              <a:ext cx="408766" cy="220575"/>
            </a:xfrm>
            <a:custGeom>
              <a:rect b="b" l="l" r="r" t="t"/>
              <a:pathLst>
                <a:path extrusionOk="0" h="2166" w="4014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4"/>
            <p:cNvSpPr/>
            <p:nvPr/>
          </p:nvSpPr>
          <p:spPr>
            <a:xfrm>
              <a:off x="201025" y="652651"/>
              <a:ext cx="416811" cy="227398"/>
            </a:xfrm>
            <a:custGeom>
              <a:rect b="b" l="l" r="r" t="t"/>
              <a:pathLst>
                <a:path extrusionOk="0" h="2233" w="4093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701653" y="924452"/>
              <a:ext cx="233813" cy="130043"/>
            </a:xfrm>
            <a:custGeom>
              <a:rect b="b" l="l" r="r" t="t"/>
              <a:pathLst>
                <a:path extrusionOk="0" h="1277" w="2296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4"/>
            <p:cNvSpPr/>
            <p:nvPr/>
          </p:nvSpPr>
          <p:spPr>
            <a:xfrm>
              <a:off x="698293" y="920888"/>
              <a:ext cx="240942" cy="136968"/>
            </a:xfrm>
            <a:custGeom>
              <a:rect b="b" l="l" r="r" t="t"/>
              <a:pathLst>
                <a:path extrusionOk="0" h="1345" w="2366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4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4"/>
            <p:cNvSpPr/>
            <p:nvPr/>
          </p:nvSpPr>
          <p:spPr>
            <a:xfrm>
              <a:off x="201025" y="3531975"/>
              <a:ext cx="1189433" cy="391454"/>
            </a:xfrm>
            <a:custGeom>
              <a:rect b="b" l="l" r="r" t="t"/>
              <a:pathLst>
                <a:path extrusionOk="0" h="3844" w="1168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4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4"/>
            <p:cNvSpPr/>
            <p:nvPr/>
          </p:nvSpPr>
          <p:spPr>
            <a:xfrm>
              <a:off x="200618" y="3531975"/>
              <a:ext cx="1189840" cy="336972"/>
            </a:xfrm>
            <a:custGeom>
              <a:rect b="b" l="l" r="r" t="t"/>
              <a:pathLst>
                <a:path extrusionOk="0" h="3309" w="11684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54"/>
          <p:cNvSpPr txBox="1"/>
          <p:nvPr/>
        </p:nvSpPr>
        <p:spPr>
          <a:xfrm>
            <a:off x="2331450" y="3759958"/>
            <a:ext cx="4481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5"/>
          <p:cNvSpPr/>
          <p:nvPr/>
        </p:nvSpPr>
        <p:spPr>
          <a:xfrm>
            <a:off x="2847014" y="4572191"/>
            <a:ext cx="3909083" cy="422283"/>
          </a:xfrm>
          <a:custGeom>
            <a:rect b="b" l="l" r="r" t="t"/>
            <a:pathLst>
              <a:path extrusionOk="0" h="13217" w="122350">
                <a:moveTo>
                  <a:pt x="13229" y="0"/>
                </a:moveTo>
                <a:lnTo>
                  <a:pt x="101085" y="0"/>
                </a:lnTo>
                <a:lnTo>
                  <a:pt x="122350" y="13216"/>
                </a:lnTo>
                <a:lnTo>
                  <a:pt x="1" y="1321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55"/>
          <p:cNvSpPr/>
          <p:nvPr/>
        </p:nvSpPr>
        <p:spPr>
          <a:xfrm>
            <a:off x="15975" y="4480109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55"/>
          <p:cNvSpPr/>
          <p:nvPr/>
        </p:nvSpPr>
        <p:spPr>
          <a:xfrm>
            <a:off x="15975" y="4702646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55"/>
          <p:cNvSpPr/>
          <p:nvPr/>
        </p:nvSpPr>
        <p:spPr>
          <a:xfrm>
            <a:off x="15975" y="4925215"/>
            <a:ext cx="9206201" cy="6869"/>
          </a:xfrm>
          <a:custGeom>
            <a:rect b="b" l="l" r="r" t="t"/>
            <a:pathLst>
              <a:path extrusionOk="0" h="215" w="288144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55"/>
          <p:cNvSpPr/>
          <p:nvPr/>
        </p:nvSpPr>
        <p:spPr>
          <a:xfrm>
            <a:off x="15975" y="4480109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55"/>
          <p:cNvSpPr/>
          <p:nvPr/>
        </p:nvSpPr>
        <p:spPr>
          <a:xfrm>
            <a:off x="15975" y="4702646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55"/>
          <p:cNvSpPr/>
          <p:nvPr/>
        </p:nvSpPr>
        <p:spPr>
          <a:xfrm>
            <a:off x="668380" y="0"/>
            <a:ext cx="2890740" cy="2065248"/>
          </a:xfrm>
          <a:custGeom>
            <a:rect b="b" l="l" r="r" t="t"/>
            <a:pathLst>
              <a:path extrusionOk="0" h="64640" w="90477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55"/>
          <p:cNvSpPr/>
          <p:nvPr/>
        </p:nvSpPr>
        <p:spPr>
          <a:xfrm>
            <a:off x="0" y="0"/>
            <a:ext cx="2389349" cy="4932729"/>
          </a:xfrm>
          <a:custGeom>
            <a:rect b="b" l="l" r="r" t="t"/>
            <a:pathLst>
              <a:path extrusionOk="0" h="154389" w="74784">
                <a:moveTo>
                  <a:pt x="1" y="0"/>
                </a:moveTo>
                <a:lnTo>
                  <a:pt x="1" y="154388"/>
                </a:lnTo>
                <a:lnTo>
                  <a:pt x="20670" y="154281"/>
                </a:lnTo>
                <a:lnTo>
                  <a:pt x="41196" y="140375"/>
                </a:lnTo>
                <a:lnTo>
                  <a:pt x="40839" y="38267"/>
                </a:lnTo>
                <a:lnTo>
                  <a:pt x="747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55"/>
          <p:cNvSpPr/>
          <p:nvPr/>
        </p:nvSpPr>
        <p:spPr>
          <a:xfrm>
            <a:off x="658900" y="1573425"/>
            <a:ext cx="668738" cy="3354674"/>
          </a:xfrm>
          <a:custGeom>
            <a:rect b="b" l="l" r="r" t="t"/>
            <a:pathLst>
              <a:path extrusionOk="0" h="105121" w="20515">
                <a:moveTo>
                  <a:pt x="0" y="0"/>
                </a:moveTo>
                <a:lnTo>
                  <a:pt x="0" y="105120"/>
                </a:lnTo>
                <a:lnTo>
                  <a:pt x="20515" y="91214"/>
                </a:lnTo>
                <a:lnTo>
                  <a:pt x="20515" y="15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55"/>
          <p:cNvSpPr/>
          <p:nvPr/>
        </p:nvSpPr>
        <p:spPr>
          <a:xfrm>
            <a:off x="668380" y="0"/>
            <a:ext cx="2890740" cy="2065248"/>
          </a:xfrm>
          <a:custGeom>
            <a:rect b="b" l="l" r="r" t="t"/>
            <a:pathLst>
              <a:path extrusionOk="0" h="64640" w="90477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55"/>
          <p:cNvSpPr/>
          <p:nvPr/>
        </p:nvSpPr>
        <p:spPr>
          <a:xfrm>
            <a:off x="1242950" y="-875"/>
            <a:ext cx="2319425" cy="2071300"/>
          </a:xfrm>
          <a:custGeom>
            <a:rect b="b" l="l" r="r" t="t"/>
            <a:pathLst>
              <a:path extrusionOk="0" h="82852" w="92777">
                <a:moveTo>
                  <a:pt x="0" y="80422"/>
                </a:moveTo>
                <a:lnTo>
                  <a:pt x="3298" y="82852"/>
                </a:lnTo>
                <a:lnTo>
                  <a:pt x="92777" y="0"/>
                </a:lnTo>
                <a:lnTo>
                  <a:pt x="87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848" name="Google Shape;1848;p55"/>
          <p:cNvSpPr/>
          <p:nvPr/>
        </p:nvSpPr>
        <p:spPr>
          <a:xfrm>
            <a:off x="1316500" y="-5700"/>
            <a:ext cx="7834400" cy="4492100"/>
          </a:xfrm>
          <a:custGeom>
            <a:rect b="b" l="l" r="r" t="t"/>
            <a:pathLst>
              <a:path extrusionOk="0" h="179684" w="313376">
                <a:moveTo>
                  <a:pt x="0" y="82902"/>
                </a:moveTo>
                <a:lnTo>
                  <a:pt x="89892" y="0"/>
                </a:lnTo>
                <a:lnTo>
                  <a:pt x="313286" y="240"/>
                </a:lnTo>
                <a:lnTo>
                  <a:pt x="313376" y="179684"/>
                </a:lnTo>
                <a:lnTo>
                  <a:pt x="42" y="179654"/>
                </a:lnTo>
                <a:close/>
              </a:path>
            </a:pathLst>
          </a:cu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849" name="Google Shape;1849;p55"/>
          <p:cNvSpPr/>
          <p:nvPr/>
        </p:nvSpPr>
        <p:spPr>
          <a:xfrm>
            <a:off x="1323975" y="-5700"/>
            <a:ext cx="7826925" cy="4492100"/>
          </a:xfrm>
          <a:custGeom>
            <a:rect b="b" l="l" r="r" t="t"/>
            <a:pathLst>
              <a:path extrusionOk="0" h="179684" w="313077">
                <a:moveTo>
                  <a:pt x="0" y="82787"/>
                </a:moveTo>
                <a:lnTo>
                  <a:pt x="89593" y="0"/>
                </a:lnTo>
                <a:lnTo>
                  <a:pt x="312987" y="240"/>
                </a:lnTo>
                <a:lnTo>
                  <a:pt x="313077" y="179684"/>
                </a:lnTo>
                <a:lnTo>
                  <a:pt x="47" y="179609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850" name="Google Shape;1850;p55"/>
          <p:cNvSpPr/>
          <p:nvPr/>
        </p:nvSpPr>
        <p:spPr>
          <a:xfrm>
            <a:off x="15975" y="4925215"/>
            <a:ext cx="9206201" cy="6869"/>
          </a:xfrm>
          <a:custGeom>
            <a:rect b="b" l="l" r="r" t="t"/>
            <a:pathLst>
              <a:path extrusionOk="0" h="215" w="288144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55"/>
          <p:cNvSpPr/>
          <p:nvPr/>
        </p:nvSpPr>
        <p:spPr>
          <a:xfrm>
            <a:off x="3573608" y="4921413"/>
            <a:ext cx="241606" cy="233970"/>
          </a:xfrm>
          <a:custGeom>
            <a:rect b="b" l="l" r="r" t="t"/>
            <a:pathLst>
              <a:path extrusionOk="0" h="7323" w="7562">
                <a:moveTo>
                  <a:pt x="7407" y="0"/>
                </a:moveTo>
                <a:lnTo>
                  <a:pt x="1" y="7168"/>
                </a:lnTo>
                <a:lnTo>
                  <a:pt x="168" y="7322"/>
                </a:lnTo>
                <a:lnTo>
                  <a:pt x="7561" y="155"/>
                </a:lnTo>
                <a:lnTo>
                  <a:pt x="7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55"/>
          <p:cNvSpPr/>
          <p:nvPr/>
        </p:nvSpPr>
        <p:spPr>
          <a:xfrm>
            <a:off x="4032007" y="4481259"/>
            <a:ext cx="237804" cy="230551"/>
          </a:xfrm>
          <a:custGeom>
            <a:rect b="b" l="l" r="r" t="t"/>
            <a:pathLst>
              <a:path extrusionOk="0" h="7216" w="7443">
                <a:moveTo>
                  <a:pt x="7288" y="1"/>
                </a:moveTo>
                <a:lnTo>
                  <a:pt x="1" y="7061"/>
                </a:lnTo>
                <a:lnTo>
                  <a:pt x="156" y="7216"/>
                </a:lnTo>
                <a:lnTo>
                  <a:pt x="7442" y="155"/>
                </a:lnTo>
                <a:lnTo>
                  <a:pt x="72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55"/>
          <p:cNvSpPr/>
          <p:nvPr/>
        </p:nvSpPr>
        <p:spPr>
          <a:xfrm>
            <a:off x="6951326" y="4926334"/>
            <a:ext cx="236654" cy="229050"/>
          </a:xfrm>
          <a:custGeom>
            <a:rect b="b" l="l" r="r" t="t"/>
            <a:pathLst>
              <a:path extrusionOk="0" h="7169" w="7407">
                <a:moveTo>
                  <a:pt x="167" y="1"/>
                </a:moveTo>
                <a:lnTo>
                  <a:pt x="0" y="156"/>
                </a:lnTo>
                <a:lnTo>
                  <a:pt x="7239" y="7168"/>
                </a:lnTo>
                <a:lnTo>
                  <a:pt x="7406" y="7014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55"/>
          <p:cNvSpPr/>
          <p:nvPr/>
        </p:nvSpPr>
        <p:spPr>
          <a:xfrm>
            <a:off x="6491393" y="4481259"/>
            <a:ext cx="238187" cy="230551"/>
          </a:xfrm>
          <a:custGeom>
            <a:rect b="b" l="l" r="r" t="t"/>
            <a:pathLst>
              <a:path extrusionOk="0" h="7216" w="7455">
                <a:moveTo>
                  <a:pt x="167" y="1"/>
                </a:moveTo>
                <a:lnTo>
                  <a:pt x="1" y="155"/>
                </a:lnTo>
                <a:lnTo>
                  <a:pt x="7287" y="7216"/>
                </a:lnTo>
                <a:lnTo>
                  <a:pt x="7454" y="7061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55"/>
          <p:cNvSpPr/>
          <p:nvPr/>
        </p:nvSpPr>
        <p:spPr>
          <a:xfrm>
            <a:off x="5463534" y="4704563"/>
            <a:ext cx="7253" cy="225599"/>
          </a:xfrm>
          <a:custGeom>
            <a:rect b="b" l="l" r="r" t="t"/>
            <a:pathLst>
              <a:path extrusionOk="0" h="7061" w="227">
                <a:moveTo>
                  <a:pt x="0" y="0"/>
                </a:moveTo>
                <a:lnTo>
                  <a:pt x="0" y="7061"/>
                </a:lnTo>
                <a:lnTo>
                  <a:pt x="226" y="7061"/>
                </a:lnTo>
                <a:lnTo>
                  <a:pt x="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55"/>
          <p:cNvSpPr/>
          <p:nvPr/>
        </p:nvSpPr>
        <p:spPr>
          <a:xfrm>
            <a:off x="1221513" y="4928634"/>
            <a:ext cx="328702" cy="204288"/>
          </a:xfrm>
          <a:custGeom>
            <a:rect b="b" l="l" r="r" t="t"/>
            <a:pathLst>
              <a:path extrusionOk="0" h="6394" w="10288">
                <a:moveTo>
                  <a:pt x="10288" y="0"/>
                </a:moveTo>
                <a:lnTo>
                  <a:pt x="7585" y="1679"/>
                </a:lnTo>
                <a:lnTo>
                  <a:pt x="2394" y="4906"/>
                </a:lnTo>
                <a:lnTo>
                  <a:pt x="1" y="6394"/>
                </a:lnTo>
                <a:lnTo>
                  <a:pt x="1" y="6394"/>
                </a:lnTo>
                <a:lnTo>
                  <a:pt x="10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55"/>
          <p:cNvSpPr/>
          <p:nvPr/>
        </p:nvSpPr>
        <p:spPr>
          <a:xfrm>
            <a:off x="1187262" y="4925567"/>
            <a:ext cx="364869" cy="230583"/>
          </a:xfrm>
          <a:custGeom>
            <a:rect b="b" l="l" r="r" t="t"/>
            <a:pathLst>
              <a:path extrusionOk="0" h="7217" w="11420">
                <a:moveTo>
                  <a:pt x="11300" y="1"/>
                </a:moveTo>
                <a:lnTo>
                  <a:pt x="1" y="7026"/>
                </a:lnTo>
                <a:lnTo>
                  <a:pt x="120" y="7216"/>
                </a:lnTo>
                <a:lnTo>
                  <a:pt x="11419" y="191"/>
                </a:lnTo>
                <a:lnTo>
                  <a:pt x="113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55"/>
          <p:cNvSpPr/>
          <p:nvPr/>
        </p:nvSpPr>
        <p:spPr>
          <a:xfrm>
            <a:off x="2474594" y="4706480"/>
            <a:ext cx="359885" cy="221797"/>
          </a:xfrm>
          <a:custGeom>
            <a:rect b="b" l="l" r="r" t="t"/>
            <a:pathLst>
              <a:path extrusionOk="0" h="6942" w="11264">
                <a:moveTo>
                  <a:pt x="11264" y="0"/>
                </a:moveTo>
                <a:lnTo>
                  <a:pt x="1" y="69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55"/>
          <p:cNvSpPr/>
          <p:nvPr/>
        </p:nvSpPr>
        <p:spPr>
          <a:xfrm>
            <a:off x="2472709" y="4703413"/>
            <a:ext cx="363687" cy="227899"/>
          </a:xfrm>
          <a:custGeom>
            <a:rect b="b" l="l" r="r" t="t"/>
            <a:pathLst>
              <a:path extrusionOk="0" h="7133" w="11383">
                <a:moveTo>
                  <a:pt x="11252" y="1"/>
                </a:moveTo>
                <a:lnTo>
                  <a:pt x="0" y="6954"/>
                </a:lnTo>
                <a:lnTo>
                  <a:pt x="119" y="7133"/>
                </a:lnTo>
                <a:lnTo>
                  <a:pt x="11383" y="191"/>
                </a:lnTo>
                <a:lnTo>
                  <a:pt x="112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55"/>
          <p:cNvSpPr/>
          <p:nvPr/>
        </p:nvSpPr>
        <p:spPr>
          <a:xfrm>
            <a:off x="383" y="4924832"/>
            <a:ext cx="658138" cy="7253"/>
          </a:xfrm>
          <a:custGeom>
            <a:rect b="b" l="l" r="r" t="t"/>
            <a:pathLst>
              <a:path extrusionOk="0" h="227" w="20599">
                <a:moveTo>
                  <a:pt x="0" y="0"/>
                </a:moveTo>
                <a:lnTo>
                  <a:pt x="0" y="226"/>
                </a:lnTo>
                <a:lnTo>
                  <a:pt x="20598" y="226"/>
                </a:lnTo>
                <a:lnTo>
                  <a:pt x="20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55"/>
          <p:cNvSpPr/>
          <p:nvPr/>
        </p:nvSpPr>
        <p:spPr>
          <a:xfrm>
            <a:off x="664564" y="1565853"/>
            <a:ext cx="663058" cy="3366060"/>
          </a:xfrm>
          <a:custGeom>
            <a:rect b="b" l="l" r="r" t="t"/>
            <a:pathLst>
              <a:path extrusionOk="0" h="105354" w="20753">
                <a:moveTo>
                  <a:pt x="226" y="340"/>
                </a:moveTo>
                <a:lnTo>
                  <a:pt x="20538" y="15688"/>
                </a:lnTo>
                <a:lnTo>
                  <a:pt x="20538" y="91268"/>
                </a:lnTo>
                <a:lnTo>
                  <a:pt x="226" y="105020"/>
                </a:lnTo>
                <a:lnTo>
                  <a:pt x="226" y="340"/>
                </a:lnTo>
                <a:close/>
                <a:moveTo>
                  <a:pt x="116" y="0"/>
                </a:moveTo>
                <a:cubicBezTo>
                  <a:pt x="58" y="0"/>
                  <a:pt x="0" y="45"/>
                  <a:pt x="0" y="114"/>
                </a:cubicBezTo>
                <a:lnTo>
                  <a:pt x="0" y="105234"/>
                </a:lnTo>
                <a:cubicBezTo>
                  <a:pt x="0" y="105294"/>
                  <a:pt x="48" y="105353"/>
                  <a:pt x="119" y="105353"/>
                </a:cubicBezTo>
                <a:cubicBezTo>
                  <a:pt x="143" y="105353"/>
                  <a:pt x="155" y="105341"/>
                  <a:pt x="179" y="105330"/>
                </a:cubicBezTo>
                <a:lnTo>
                  <a:pt x="20705" y="91411"/>
                </a:lnTo>
                <a:cubicBezTo>
                  <a:pt x="20729" y="91399"/>
                  <a:pt x="20753" y="91364"/>
                  <a:pt x="20753" y="91328"/>
                </a:cubicBezTo>
                <a:lnTo>
                  <a:pt x="20753" y="15628"/>
                </a:lnTo>
                <a:cubicBezTo>
                  <a:pt x="20753" y="15592"/>
                  <a:pt x="20729" y="15569"/>
                  <a:pt x="20705" y="15545"/>
                </a:cubicBezTo>
                <a:lnTo>
                  <a:pt x="179" y="19"/>
                </a:lnTo>
                <a:cubicBezTo>
                  <a:pt x="160" y="6"/>
                  <a:pt x="138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55"/>
          <p:cNvSpPr/>
          <p:nvPr/>
        </p:nvSpPr>
        <p:spPr>
          <a:xfrm>
            <a:off x="664578" y="0"/>
            <a:ext cx="2899878" cy="2069050"/>
          </a:xfrm>
          <a:custGeom>
            <a:rect b="b" l="l" r="r" t="t"/>
            <a:pathLst>
              <a:path extrusionOk="0" h="64759" w="90763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55"/>
          <p:cNvSpPr/>
          <p:nvPr/>
        </p:nvSpPr>
        <p:spPr>
          <a:xfrm>
            <a:off x="664578" y="0"/>
            <a:ext cx="2899878" cy="2069050"/>
          </a:xfrm>
          <a:custGeom>
            <a:rect b="b" l="l" r="r" t="t"/>
            <a:pathLst>
              <a:path extrusionOk="0" h="64759" w="90763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55"/>
          <p:cNvSpPr/>
          <p:nvPr/>
        </p:nvSpPr>
        <p:spPr>
          <a:xfrm>
            <a:off x="667262" y="0"/>
            <a:ext cx="1150" cy="2008569"/>
          </a:xfrm>
          <a:custGeom>
            <a:rect b="b" l="l" r="r" t="t"/>
            <a:pathLst>
              <a:path extrusionOk="0" h="62866" w="36">
                <a:moveTo>
                  <a:pt x="36" y="0"/>
                </a:moveTo>
                <a:cubicBezTo>
                  <a:pt x="0" y="20955"/>
                  <a:pt x="0" y="41910"/>
                  <a:pt x="36" y="62865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55"/>
          <p:cNvSpPr/>
          <p:nvPr/>
        </p:nvSpPr>
        <p:spPr>
          <a:xfrm>
            <a:off x="664578" y="0"/>
            <a:ext cx="2762173" cy="2012083"/>
          </a:xfrm>
          <a:custGeom>
            <a:rect b="b" l="l" r="r" t="t"/>
            <a:pathLst>
              <a:path extrusionOk="0" h="62976" w="86453">
                <a:moveTo>
                  <a:pt x="51841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55"/>
          <p:cNvSpPr/>
          <p:nvPr/>
        </p:nvSpPr>
        <p:spPr>
          <a:xfrm>
            <a:off x="668380" y="0"/>
            <a:ext cx="2753036" cy="2008569"/>
          </a:xfrm>
          <a:custGeom>
            <a:rect b="b" l="l" r="r" t="t"/>
            <a:pathLst>
              <a:path extrusionOk="0" h="62866" w="86167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55"/>
          <p:cNvSpPr/>
          <p:nvPr/>
        </p:nvSpPr>
        <p:spPr>
          <a:xfrm>
            <a:off x="668380" y="0"/>
            <a:ext cx="2753036" cy="2008569"/>
          </a:xfrm>
          <a:custGeom>
            <a:rect b="b" l="l" r="r" t="t"/>
            <a:pathLst>
              <a:path extrusionOk="0" h="62866" w="86167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55"/>
          <p:cNvSpPr/>
          <p:nvPr/>
        </p:nvSpPr>
        <p:spPr>
          <a:xfrm>
            <a:off x="664578" y="0"/>
            <a:ext cx="2762173" cy="2012083"/>
          </a:xfrm>
          <a:custGeom>
            <a:rect b="b" l="l" r="r" t="t"/>
            <a:pathLst>
              <a:path extrusionOk="0" h="62976" w="86453">
                <a:moveTo>
                  <a:pt x="76094" y="0"/>
                </a:moveTo>
                <a:lnTo>
                  <a:pt x="15669" y="55864"/>
                </a:lnTo>
                <a:lnTo>
                  <a:pt x="3049" y="46315"/>
                </a:lnTo>
                <a:cubicBezTo>
                  <a:pt x="3029" y="46300"/>
                  <a:pt x="3007" y="46294"/>
                  <a:pt x="2985" y="46294"/>
                </a:cubicBezTo>
                <a:cubicBezTo>
                  <a:pt x="2955" y="46294"/>
                  <a:pt x="2927" y="46307"/>
                  <a:pt x="2906" y="46327"/>
                </a:cubicBez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3001" y="46554"/>
                </a:lnTo>
                <a:lnTo>
                  <a:pt x="15622" y="56102"/>
                </a:lnTo>
                <a:cubicBezTo>
                  <a:pt x="15646" y="56120"/>
                  <a:pt x="15672" y="56129"/>
                  <a:pt x="15699" y="56129"/>
                </a:cubicBezTo>
                <a:cubicBezTo>
                  <a:pt x="15726" y="56129"/>
                  <a:pt x="15753" y="56120"/>
                  <a:pt x="15777" y="56102"/>
                </a:cubicBezTo>
                <a:lnTo>
                  <a:pt x="764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55"/>
          <p:cNvSpPr/>
          <p:nvPr/>
        </p:nvSpPr>
        <p:spPr>
          <a:xfrm>
            <a:off x="1165599" y="1789468"/>
            <a:ext cx="83326" cy="219145"/>
          </a:xfrm>
          <a:custGeom>
            <a:rect b="b" l="l" r="r" t="t"/>
            <a:pathLst>
              <a:path extrusionOk="0" h="6859" w="2608">
                <a:moveTo>
                  <a:pt x="0" y="0"/>
                </a:moveTo>
                <a:lnTo>
                  <a:pt x="2608" y="685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55"/>
          <p:cNvSpPr/>
          <p:nvPr/>
        </p:nvSpPr>
        <p:spPr>
          <a:xfrm>
            <a:off x="1162181" y="1788318"/>
            <a:ext cx="89780" cy="221414"/>
          </a:xfrm>
          <a:custGeom>
            <a:rect b="b" l="l" r="r" t="t"/>
            <a:pathLst>
              <a:path extrusionOk="0" h="6930" w="2810">
                <a:moveTo>
                  <a:pt x="214" y="0"/>
                </a:moveTo>
                <a:lnTo>
                  <a:pt x="0" y="84"/>
                </a:lnTo>
                <a:lnTo>
                  <a:pt x="2608" y="6930"/>
                </a:lnTo>
                <a:lnTo>
                  <a:pt x="2810" y="6846"/>
                </a:lnTo>
                <a:lnTo>
                  <a:pt x="2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6"/>
          <p:cNvSpPr/>
          <p:nvPr/>
        </p:nvSpPr>
        <p:spPr>
          <a:xfrm>
            <a:off x="1191225" y="231625"/>
            <a:ext cx="7953000" cy="35910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3" name="Google Shape;1873;p56"/>
          <p:cNvGrpSpPr/>
          <p:nvPr/>
        </p:nvGrpSpPr>
        <p:grpSpPr>
          <a:xfrm>
            <a:off x="300282" y="430100"/>
            <a:ext cx="865966" cy="2380620"/>
            <a:chOff x="200618" y="652447"/>
            <a:chExt cx="1189840" cy="3270982"/>
          </a:xfrm>
        </p:grpSpPr>
        <p:sp>
          <p:nvSpPr>
            <p:cNvPr id="1874" name="Google Shape;1874;p56"/>
            <p:cNvSpPr/>
            <p:nvPr/>
          </p:nvSpPr>
          <p:spPr>
            <a:xfrm>
              <a:off x="702075" y="2559900"/>
              <a:ext cx="172125" cy="984225"/>
            </a:xfrm>
            <a:custGeom>
              <a:rect b="b" l="l" r="r" t="t"/>
              <a:pathLst>
                <a:path extrusionOk="0" h="39369" w="6885">
                  <a:moveTo>
                    <a:pt x="151" y="0"/>
                  </a:moveTo>
                  <a:lnTo>
                    <a:pt x="6885" y="1524"/>
                  </a:lnTo>
                  <a:lnTo>
                    <a:pt x="6741" y="39109"/>
                  </a:lnTo>
                  <a:lnTo>
                    <a:pt x="0" y="3936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5" name="Google Shape;1875;p56"/>
            <p:cNvSpPr/>
            <p:nvPr/>
          </p:nvSpPr>
          <p:spPr>
            <a:xfrm>
              <a:off x="205875" y="2444675"/>
              <a:ext cx="326975" cy="1384125"/>
            </a:xfrm>
            <a:custGeom>
              <a:rect b="b" l="l" r="r" t="t"/>
              <a:pathLst>
                <a:path extrusionOk="0" h="55365" w="13079">
                  <a:moveTo>
                    <a:pt x="90" y="0"/>
                  </a:moveTo>
                  <a:lnTo>
                    <a:pt x="13079" y="2922"/>
                  </a:lnTo>
                  <a:lnTo>
                    <a:pt x="12992" y="49230"/>
                  </a:lnTo>
                  <a:lnTo>
                    <a:pt x="0" y="553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6" name="Google Shape;1876;p56"/>
            <p:cNvSpPr/>
            <p:nvPr/>
          </p:nvSpPr>
          <p:spPr>
            <a:xfrm>
              <a:off x="205875" y="704500"/>
              <a:ext cx="328325" cy="1557975"/>
            </a:xfrm>
            <a:custGeom>
              <a:rect b="b" l="l" r="r" t="t"/>
              <a:pathLst>
                <a:path extrusionOk="0" h="62319" w="13133">
                  <a:moveTo>
                    <a:pt x="57" y="0"/>
                  </a:moveTo>
                  <a:lnTo>
                    <a:pt x="13133" y="6943"/>
                  </a:lnTo>
                  <a:lnTo>
                    <a:pt x="13133" y="62319"/>
                  </a:lnTo>
                  <a:lnTo>
                    <a:pt x="0" y="585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7" name="Google Shape;1877;p56"/>
            <p:cNvSpPr/>
            <p:nvPr/>
          </p:nvSpPr>
          <p:spPr>
            <a:xfrm>
              <a:off x="705850" y="969700"/>
              <a:ext cx="166350" cy="1395150"/>
            </a:xfrm>
            <a:custGeom>
              <a:rect b="b" l="l" r="r" t="t"/>
              <a:pathLst>
                <a:path extrusionOk="0" h="55806" w="6654">
                  <a:moveTo>
                    <a:pt x="0" y="0"/>
                  </a:moveTo>
                  <a:lnTo>
                    <a:pt x="6650" y="3509"/>
                  </a:lnTo>
                  <a:lnTo>
                    <a:pt x="6654" y="55806"/>
                  </a:lnTo>
                  <a:lnTo>
                    <a:pt x="0" y="536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38" scaled="0"/>
            </a:gradFill>
            <a:ln>
              <a:noFill/>
            </a:ln>
          </p:spPr>
        </p:sp>
        <p:sp>
          <p:nvSpPr>
            <p:cNvPr id="1878" name="Google Shape;1878;p56"/>
            <p:cNvSpPr/>
            <p:nvPr/>
          </p:nvSpPr>
          <p:spPr>
            <a:xfrm>
              <a:off x="204284" y="2386009"/>
              <a:ext cx="408766" cy="41651"/>
            </a:xfrm>
            <a:custGeom>
              <a:rect b="b" l="l" r="r" t="t"/>
              <a:pathLst>
                <a:path extrusionOk="0" h="409" w="4014">
                  <a:moveTo>
                    <a:pt x="1" y="0"/>
                  </a:moveTo>
                  <a:lnTo>
                    <a:pt x="1" y="347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204284" y="2350265"/>
              <a:ext cx="408766" cy="42058"/>
            </a:xfrm>
            <a:custGeom>
              <a:rect b="b" l="l" r="r" t="t"/>
              <a:pathLst>
                <a:path extrusionOk="0" h="413" w="4014">
                  <a:moveTo>
                    <a:pt x="1" y="1"/>
                  </a:moveTo>
                  <a:lnTo>
                    <a:pt x="1" y="351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204284" y="2314928"/>
              <a:ext cx="408766" cy="41752"/>
            </a:xfrm>
            <a:custGeom>
              <a:rect b="b" l="l" r="r" t="t"/>
              <a:pathLst>
                <a:path extrusionOk="0" h="410" w="4014">
                  <a:moveTo>
                    <a:pt x="1" y="1"/>
                  </a:moveTo>
                  <a:lnTo>
                    <a:pt x="1" y="348"/>
                  </a:lnTo>
                  <a:lnTo>
                    <a:pt x="4013" y="409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204284" y="2279183"/>
              <a:ext cx="408766" cy="42160"/>
            </a:xfrm>
            <a:custGeom>
              <a:rect b="b" l="l" r="r" t="t"/>
              <a:pathLst>
                <a:path extrusionOk="0" h="414" w="4014">
                  <a:moveTo>
                    <a:pt x="1" y="1"/>
                  </a:moveTo>
                  <a:lnTo>
                    <a:pt x="1" y="352"/>
                  </a:lnTo>
                  <a:lnTo>
                    <a:pt x="4013" y="413"/>
                  </a:lnTo>
                  <a:lnTo>
                    <a:pt x="4013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201025" y="652447"/>
              <a:ext cx="415283" cy="3216458"/>
            </a:xfrm>
            <a:custGeom>
              <a:rect b="b" l="l" r="r" t="t"/>
              <a:pathLst>
                <a:path extrusionOk="0" h="31585" w="4078">
                  <a:moveTo>
                    <a:pt x="33" y="31584"/>
                  </a:moveTo>
                  <a:cubicBezTo>
                    <a:pt x="25" y="31584"/>
                    <a:pt x="22" y="31581"/>
                    <a:pt x="14" y="31577"/>
                  </a:cubicBezTo>
                  <a:cubicBezTo>
                    <a:pt x="4" y="31574"/>
                    <a:pt x="0" y="31563"/>
                    <a:pt x="0" y="31552"/>
                  </a:cubicBezTo>
                  <a:lnTo>
                    <a:pt x="0" y="36"/>
                  </a:lnTo>
                  <a:cubicBezTo>
                    <a:pt x="0" y="26"/>
                    <a:pt x="4" y="11"/>
                    <a:pt x="14" y="8"/>
                  </a:cubicBezTo>
                  <a:cubicBezTo>
                    <a:pt x="25" y="0"/>
                    <a:pt x="40" y="0"/>
                    <a:pt x="47" y="8"/>
                  </a:cubicBezTo>
                  <a:lnTo>
                    <a:pt x="4060" y="2169"/>
                  </a:lnTo>
                  <a:cubicBezTo>
                    <a:pt x="4070" y="2177"/>
                    <a:pt x="4078" y="2187"/>
                    <a:pt x="4078" y="2202"/>
                  </a:cubicBezTo>
                  <a:lnTo>
                    <a:pt x="4078" y="29697"/>
                  </a:lnTo>
                  <a:cubicBezTo>
                    <a:pt x="4078" y="29712"/>
                    <a:pt x="4070" y="29723"/>
                    <a:pt x="4060" y="29726"/>
                  </a:cubicBezTo>
                  <a:lnTo>
                    <a:pt x="47" y="31581"/>
                  </a:lnTo>
                  <a:cubicBezTo>
                    <a:pt x="43" y="31584"/>
                    <a:pt x="36" y="31584"/>
                    <a:pt x="33" y="31584"/>
                  </a:cubicBezTo>
                  <a:close/>
                  <a:moveTo>
                    <a:pt x="65" y="94"/>
                  </a:moveTo>
                  <a:lnTo>
                    <a:pt x="65" y="31498"/>
                  </a:lnTo>
                  <a:lnTo>
                    <a:pt x="4013" y="29676"/>
                  </a:lnTo>
                  <a:lnTo>
                    <a:pt x="4013" y="2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701653" y="3615175"/>
              <a:ext cx="234933" cy="20774"/>
            </a:xfrm>
            <a:custGeom>
              <a:rect b="b" l="l" r="r" t="t"/>
              <a:pathLst>
                <a:path extrusionOk="0" h="204" w="2307">
                  <a:moveTo>
                    <a:pt x="0" y="1"/>
                  </a:moveTo>
                  <a:lnTo>
                    <a:pt x="2307" y="33"/>
                  </a:lnTo>
                  <a:lnTo>
                    <a:pt x="2307" y="20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701653" y="250566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6"/>
                  </a:lnTo>
                  <a:lnTo>
                    <a:pt x="2307" y="329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701653" y="2475829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701653" y="244558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701653" y="2415847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0"/>
                  </a:moveTo>
                  <a:lnTo>
                    <a:pt x="2307" y="33"/>
                  </a:lnTo>
                  <a:lnTo>
                    <a:pt x="2307" y="329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59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701653" y="2385602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7"/>
                  </a:lnTo>
                  <a:close/>
                </a:path>
              </a:pathLst>
            </a:custGeom>
            <a:solidFill>
              <a:srgbClr val="F5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701653" y="2355764"/>
              <a:ext cx="234933" cy="33606"/>
            </a:xfrm>
            <a:custGeom>
              <a:rect b="b" l="l" r="r" t="t"/>
              <a:pathLst>
                <a:path extrusionOk="0" h="330" w="2307">
                  <a:moveTo>
                    <a:pt x="0" y="1"/>
                  </a:moveTo>
                  <a:lnTo>
                    <a:pt x="2307" y="37"/>
                  </a:lnTo>
                  <a:lnTo>
                    <a:pt x="2307" y="33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698293" y="920786"/>
              <a:ext cx="241654" cy="2718383"/>
            </a:xfrm>
            <a:custGeom>
              <a:rect b="b" l="l" r="r" t="t"/>
              <a:pathLst>
                <a:path extrusionOk="0" h="26694" w="2373">
                  <a:moveTo>
                    <a:pt x="33" y="26694"/>
                  </a:moveTo>
                  <a:cubicBezTo>
                    <a:pt x="26" y="26694"/>
                    <a:pt x="19" y="26690"/>
                    <a:pt x="15" y="26686"/>
                  </a:cubicBezTo>
                  <a:cubicBezTo>
                    <a:pt x="4" y="26683"/>
                    <a:pt x="1" y="26672"/>
                    <a:pt x="1" y="26661"/>
                  </a:cubicBezTo>
                  <a:lnTo>
                    <a:pt x="1" y="37"/>
                  </a:lnTo>
                  <a:cubicBezTo>
                    <a:pt x="1" y="22"/>
                    <a:pt x="4" y="11"/>
                    <a:pt x="15" y="4"/>
                  </a:cubicBezTo>
                  <a:cubicBezTo>
                    <a:pt x="26" y="1"/>
                    <a:pt x="41" y="1"/>
                    <a:pt x="48" y="4"/>
                  </a:cubicBezTo>
                  <a:lnTo>
                    <a:pt x="2347" y="1244"/>
                  </a:lnTo>
                  <a:cubicBezTo>
                    <a:pt x="2358" y="1248"/>
                    <a:pt x="2361" y="1262"/>
                    <a:pt x="2365" y="1273"/>
                  </a:cubicBezTo>
                  <a:lnTo>
                    <a:pt x="2372" y="25678"/>
                  </a:lnTo>
                  <a:cubicBezTo>
                    <a:pt x="2372" y="25689"/>
                    <a:pt x="2365" y="25703"/>
                    <a:pt x="2354" y="25707"/>
                  </a:cubicBezTo>
                  <a:lnTo>
                    <a:pt x="48" y="26690"/>
                  </a:lnTo>
                  <a:cubicBezTo>
                    <a:pt x="44" y="26694"/>
                    <a:pt x="37" y="26694"/>
                    <a:pt x="33" y="26694"/>
                  </a:cubicBezTo>
                  <a:close/>
                  <a:moveTo>
                    <a:pt x="66" y="91"/>
                  </a:moveTo>
                  <a:lnTo>
                    <a:pt x="66" y="26607"/>
                  </a:lnTo>
                  <a:lnTo>
                    <a:pt x="2304" y="25653"/>
                  </a:lnTo>
                  <a:lnTo>
                    <a:pt x="2296" y="12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873553" y="1051137"/>
              <a:ext cx="63036" cy="2483145"/>
            </a:xfrm>
            <a:custGeom>
              <a:rect b="b" l="l" r="r" t="t"/>
              <a:pathLst>
                <a:path extrusionOk="0" h="24384" w="619">
                  <a:moveTo>
                    <a:pt x="1" y="33"/>
                  </a:moveTo>
                  <a:lnTo>
                    <a:pt x="1" y="24380"/>
                  </a:lnTo>
                  <a:lnTo>
                    <a:pt x="619" y="24383"/>
                  </a:lnTo>
                  <a:lnTo>
                    <a:pt x="619" y="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870295" y="1047471"/>
              <a:ext cx="69655" cy="2490069"/>
            </a:xfrm>
            <a:custGeom>
              <a:rect b="b" l="l" r="r" t="t"/>
              <a:pathLst>
                <a:path extrusionOk="0" h="24452" w="684">
                  <a:moveTo>
                    <a:pt x="618" y="72"/>
                  </a:moveTo>
                  <a:lnTo>
                    <a:pt x="618" y="24383"/>
                  </a:lnTo>
                  <a:lnTo>
                    <a:pt x="69" y="24383"/>
                  </a:lnTo>
                  <a:lnTo>
                    <a:pt x="69" y="101"/>
                  </a:lnTo>
                  <a:lnTo>
                    <a:pt x="618" y="72"/>
                  </a:lnTo>
                  <a:close/>
                  <a:moveTo>
                    <a:pt x="647" y="0"/>
                  </a:moveTo>
                  <a:lnTo>
                    <a:pt x="33" y="36"/>
                  </a:lnTo>
                  <a:cubicBezTo>
                    <a:pt x="14" y="36"/>
                    <a:pt x="0" y="51"/>
                    <a:pt x="0" y="69"/>
                  </a:cubicBezTo>
                  <a:lnTo>
                    <a:pt x="0" y="24419"/>
                  </a:lnTo>
                  <a:cubicBezTo>
                    <a:pt x="0" y="24438"/>
                    <a:pt x="14" y="24452"/>
                    <a:pt x="33" y="24452"/>
                  </a:cubicBezTo>
                  <a:lnTo>
                    <a:pt x="651" y="24452"/>
                  </a:lnTo>
                  <a:cubicBezTo>
                    <a:pt x="669" y="24452"/>
                    <a:pt x="683" y="24438"/>
                    <a:pt x="683" y="24419"/>
                  </a:cubicBezTo>
                  <a:lnTo>
                    <a:pt x="683" y="36"/>
                  </a:lnTo>
                  <a:cubicBezTo>
                    <a:pt x="683" y="15"/>
                    <a:pt x="669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7191" y="1"/>
                  </a:moveTo>
                  <a:lnTo>
                    <a:pt x="6573" y="5"/>
                  </a:ln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204284" y="3535641"/>
              <a:ext cx="732295" cy="329945"/>
            </a:xfrm>
            <a:custGeom>
              <a:rect b="b" l="l" r="r" t="t"/>
              <a:pathLst>
                <a:path extrusionOk="0" h="3240" w="7191">
                  <a:moveTo>
                    <a:pt x="6573" y="5"/>
                  </a:moveTo>
                  <a:lnTo>
                    <a:pt x="11" y="2734"/>
                  </a:lnTo>
                  <a:lnTo>
                    <a:pt x="1" y="3240"/>
                  </a:lnTo>
                  <a:lnTo>
                    <a:pt x="7191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201025" y="3531975"/>
              <a:ext cx="740340" cy="336972"/>
            </a:xfrm>
            <a:custGeom>
              <a:rect b="b" l="l" r="r" t="t"/>
              <a:pathLst>
                <a:path extrusionOk="0" h="3309" w="7270">
                  <a:moveTo>
                    <a:pt x="7064" y="69"/>
                  </a:moveTo>
                  <a:lnTo>
                    <a:pt x="69" y="3222"/>
                  </a:lnTo>
                  <a:lnTo>
                    <a:pt x="80" y="2795"/>
                  </a:lnTo>
                  <a:lnTo>
                    <a:pt x="6612" y="73"/>
                  </a:lnTo>
                  <a:lnTo>
                    <a:pt x="7064" y="69"/>
                  </a:lnTo>
                  <a:close/>
                  <a:moveTo>
                    <a:pt x="7223" y="1"/>
                  </a:moveTo>
                  <a:lnTo>
                    <a:pt x="6605" y="4"/>
                  </a:lnTo>
                  <a:cubicBezTo>
                    <a:pt x="6597" y="4"/>
                    <a:pt x="6594" y="8"/>
                    <a:pt x="6590" y="8"/>
                  </a:cubicBezTo>
                  <a:lnTo>
                    <a:pt x="33" y="2741"/>
                  </a:lnTo>
                  <a:cubicBezTo>
                    <a:pt x="18" y="2745"/>
                    <a:pt x="11" y="2755"/>
                    <a:pt x="11" y="2770"/>
                  </a:cubicBezTo>
                  <a:lnTo>
                    <a:pt x="0" y="3272"/>
                  </a:lnTo>
                  <a:cubicBezTo>
                    <a:pt x="0" y="3283"/>
                    <a:pt x="4" y="3298"/>
                    <a:pt x="14" y="3301"/>
                  </a:cubicBezTo>
                  <a:cubicBezTo>
                    <a:pt x="18" y="3305"/>
                    <a:pt x="25" y="3308"/>
                    <a:pt x="33" y="3308"/>
                  </a:cubicBezTo>
                  <a:cubicBezTo>
                    <a:pt x="36" y="3308"/>
                    <a:pt x="43" y="3308"/>
                    <a:pt x="47" y="3305"/>
                  </a:cubicBezTo>
                  <a:lnTo>
                    <a:pt x="7237" y="66"/>
                  </a:lnTo>
                  <a:cubicBezTo>
                    <a:pt x="7270" y="51"/>
                    <a:pt x="7259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31586" y="875164"/>
              <a:ext cx="81468" cy="2802703"/>
            </a:xfrm>
            <a:custGeom>
              <a:rect b="b" l="l" r="r" t="t"/>
              <a:pathLst>
                <a:path extrusionOk="0" h="27522" w="800">
                  <a:moveTo>
                    <a:pt x="0" y="0"/>
                  </a:moveTo>
                  <a:lnTo>
                    <a:pt x="0" y="27521"/>
                  </a:lnTo>
                  <a:lnTo>
                    <a:pt x="799" y="27471"/>
                  </a:lnTo>
                  <a:lnTo>
                    <a:pt x="799" y="15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27920" y="871803"/>
              <a:ext cx="88393" cy="2809322"/>
            </a:xfrm>
            <a:custGeom>
              <a:rect b="b" l="l" r="r" t="t"/>
              <a:pathLst>
                <a:path extrusionOk="0" h="27587" w="868">
                  <a:moveTo>
                    <a:pt x="69" y="66"/>
                  </a:moveTo>
                  <a:lnTo>
                    <a:pt x="803" y="80"/>
                  </a:lnTo>
                  <a:lnTo>
                    <a:pt x="803" y="27471"/>
                  </a:lnTo>
                  <a:lnTo>
                    <a:pt x="69" y="27518"/>
                  </a:lnTo>
                  <a:lnTo>
                    <a:pt x="69" y="66"/>
                  </a:lnTo>
                  <a:close/>
                  <a:moveTo>
                    <a:pt x="36" y="1"/>
                  </a:moveTo>
                  <a:cubicBezTo>
                    <a:pt x="29" y="1"/>
                    <a:pt x="18" y="1"/>
                    <a:pt x="11" y="8"/>
                  </a:cubicBezTo>
                  <a:cubicBezTo>
                    <a:pt x="7" y="15"/>
                    <a:pt x="4" y="23"/>
                    <a:pt x="4" y="33"/>
                  </a:cubicBezTo>
                  <a:lnTo>
                    <a:pt x="4" y="27554"/>
                  </a:lnTo>
                  <a:cubicBezTo>
                    <a:pt x="0" y="27572"/>
                    <a:pt x="18" y="27587"/>
                    <a:pt x="36" y="27587"/>
                  </a:cubicBezTo>
                  <a:lnTo>
                    <a:pt x="835" y="27540"/>
                  </a:lnTo>
                  <a:cubicBezTo>
                    <a:pt x="853" y="27540"/>
                    <a:pt x="868" y="27522"/>
                    <a:pt x="868" y="27507"/>
                  </a:cubicBezTo>
                  <a:lnTo>
                    <a:pt x="868" y="48"/>
                  </a:lnTo>
                  <a:cubicBezTo>
                    <a:pt x="868" y="30"/>
                    <a:pt x="853" y="12"/>
                    <a:pt x="835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207237" y="2200056"/>
              <a:ext cx="405812" cy="317827"/>
            </a:xfrm>
            <a:custGeom>
              <a:rect b="b" l="l" r="r" t="t"/>
              <a:pathLst>
                <a:path extrusionOk="0" h="3121" w="3985">
                  <a:moveTo>
                    <a:pt x="0" y="1"/>
                  </a:moveTo>
                  <a:lnTo>
                    <a:pt x="0" y="2379"/>
                  </a:lnTo>
                  <a:lnTo>
                    <a:pt x="3185" y="3120"/>
                  </a:lnTo>
                  <a:lnTo>
                    <a:pt x="3984" y="29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203877" y="2196492"/>
              <a:ext cx="412839" cy="324650"/>
            </a:xfrm>
            <a:custGeom>
              <a:rect b="b" l="l" r="r" t="t"/>
              <a:pathLst>
                <a:path extrusionOk="0" h="3188" w="4054">
                  <a:moveTo>
                    <a:pt x="66" y="101"/>
                  </a:moveTo>
                  <a:lnTo>
                    <a:pt x="3938" y="2939"/>
                  </a:lnTo>
                  <a:lnTo>
                    <a:pt x="3218" y="3119"/>
                  </a:lnTo>
                  <a:lnTo>
                    <a:pt x="66" y="2389"/>
                  </a:lnTo>
                  <a:lnTo>
                    <a:pt x="66" y="101"/>
                  </a:lnTo>
                  <a:close/>
                  <a:moveTo>
                    <a:pt x="34" y="1"/>
                  </a:moveTo>
                  <a:cubicBezTo>
                    <a:pt x="29" y="1"/>
                    <a:pt x="23" y="2"/>
                    <a:pt x="19" y="3"/>
                  </a:cubicBezTo>
                  <a:cubicBezTo>
                    <a:pt x="8" y="10"/>
                    <a:pt x="1" y="21"/>
                    <a:pt x="1" y="36"/>
                  </a:cubicBezTo>
                  <a:lnTo>
                    <a:pt x="1" y="2414"/>
                  </a:lnTo>
                  <a:cubicBezTo>
                    <a:pt x="1" y="2432"/>
                    <a:pt x="12" y="2447"/>
                    <a:pt x="26" y="2451"/>
                  </a:cubicBezTo>
                  <a:lnTo>
                    <a:pt x="3211" y="3188"/>
                  </a:lnTo>
                  <a:lnTo>
                    <a:pt x="3225" y="3188"/>
                  </a:lnTo>
                  <a:lnTo>
                    <a:pt x="4024" y="2989"/>
                  </a:lnTo>
                  <a:cubicBezTo>
                    <a:pt x="4039" y="2986"/>
                    <a:pt x="4046" y="2975"/>
                    <a:pt x="4050" y="2960"/>
                  </a:cubicBezTo>
                  <a:cubicBezTo>
                    <a:pt x="4053" y="2949"/>
                    <a:pt x="4046" y="2935"/>
                    <a:pt x="4039" y="2928"/>
                  </a:cubicBezTo>
                  <a:lnTo>
                    <a:pt x="52" y="7"/>
                  </a:lnTo>
                  <a:cubicBezTo>
                    <a:pt x="47" y="3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203877" y="2161256"/>
              <a:ext cx="412432" cy="339722"/>
            </a:xfrm>
            <a:custGeom>
              <a:rect b="b" l="l" r="r" t="t"/>
              <a:pathLst>
                <a:path extrusionOk="0" h="3336" w="4050">
                  <a:moveTo>
                    <a:pt x="66" y="82"/>
                  </a:moveTo>
                  <a:lnTo>
                    <a:pt x="3985" y="1235"/>
                  </a:lnTo>
                  <a:lnTo>
                    <a:pt x="3985" y="3259"/>
                  </a:lnTo>
                  <a:lnTo>
                    <a:pt x="66" y="2283"/>
                  </a:lnTo>
                  <a:lnTo>
                    <a:pt x="66" y="82"/>
                  </a:lnTo>
                  <a:close/>
                  <a:moveTo>
                    <a:pt x="36" y="1"/>
                  </a:moveTo>
                  <a:cubicBezTo>
                    <a:pt x="28" y="1"/>
                    <a:pt x="20" y="4"/>
                    <a:pt x="12" y="9"/>
                  </a:cubicBezTo>
                  <a:cubicBezTo>
                    <a:pt x="5" y="13"/>
                    <a:pt x="1" y="24"/>
                    <a:pt x="1" y="35"/>
                  </a:cubicBezTo>
                  <a:lnTo>
                    <a:pt x="1" y="2309"/>
                  </a:lnTo>
                  <a:cubicBezTo>
                    <a:pt x="1" y="2323"/>
                    <a:pt x="12" y="2337"/>
                    <a:pt x="26" y="2341"/>
                  </a:cubicBezTo>
                  <a:lnTo>
                    <a:pt x="4010" y="3335"/>
                  </a:lnTo>
                  <a:lnTo>
                    <a:pt x="4017" y="3335"/>
                  </a:lnTo>
                  <a:cubicBezTo>
                    <a:pt x="4024" y="3335"/>
                    <a:pt x="4032" y="3332"/>
                    <a:pt x="4039" y="3328"/>
                  </a:cubicBezTo>
                  <a:cubicBezTo>
                    <a:pt x="4046" y="3321"/>
                    <a:pt x="4050" y="3310"/>
                    <a:pt x="4050" y="3299"/>
                  </a:cubicBezTo>
                  <a:lnTo>
                    <a:pt x="4050" y="1210"/>
                  </a:lnTo>
                  <a:cubicBezTo>
                    <a:pt x="4050" y="1195"/>
                    <a:pt x="4042" y="1181"/>
                    <a:pt x="4028" y="1177"/>
                  </a:cubicBezTo>
                  <a:lnTo>
                    <a:pt x="3229" y="942"/>
                  </a:lnTo>
                  <a:lnTo>
                    <a:pt x="44" y="2"/>
                  </a:lnTo>
                  <a:cubicBezTo>
                    <a:pt x="41" y="1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207237" y="2164719"/>
              <a:ext cx="405812" cy="332899"/>
            </a:xfrm>
            <a:custGeom>
              <a:rect b="b" l="l" r="r" t="t"/>
              <a:pathLst>
                <a:path extrusionOk="0" h="3269" w="3985">
                  <a:moveTo>
                    <a:pt x="0" y="1"/>
                  </a:moveTo>
                  <a:lnTo>
                    <a:pt x="0" y="2275"/>
                  </a:lnTo>
                  <a:lnTo>
                    <a:pt x="3185" y="3070"/>
                  </a:lnTo>
                  <a:lnTo>
                    <a:pt x="3984" y="3269"/>
                  </a:lnTo>
                  <a:lnTo>
                    <a:pt x="3984" y="1176"/>
                  </a:lnTo>
                  <a:lnTo>
                    <a:pt x="3185" y="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701653" y="2456684"/>
              <a:ext cx="233100" cy="140329"/>
            </a:xfrm>
            <a:custGeom>
              <a:rect b="b" l="l" r="r" t="t"/>
              <a:pathLst>
                <a:path extrusionOk="0" h="1378" w="2289">
                  <a:moveTo>
                    <a:pt x="0" y="0"/>
                  </a:moveTo>
                  <a:lnTo>
                    <a:pt x="0" y="991"/>
                  </a:lnTo>
                  <a:lnTo>
                    <a:pt x="1674" y="1378"/>
                  </a:lnTo>
                  <a:lnTo>
                    <a:pt x="2289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698293" y="2453221"/>
              <a:ext cx="240127" cy="147457"/>
            </a:xfrm>
            <a:custGeom>
              <a:rect b="b" l="l" r="r" t="t"/>
              <a:pathLst>
                <a:path extrusionOk="0" h="1448" w="2358">
                  <a:moveTo>
                    <a:pt x="66" y="89"/>
                  </a:moveTo>
                  <a:lnTo>
                    <a:pt x="2231" y="1213"/>
                  </a:lnTo>
                  <a:lnTo>
                    <a:pt x="1707" y="1376"/>
                  </a:lnTo>
                  <a:lnTo>
                    <a:pt x="66" y="996"/>
                  </a:lnTo>
                  <a:lnTo>
                    <a:pt x="66" y="89"/>
                  </a:lnTo>
                  <a:close/>
                  <a:moveTo>
                    <a:pt x="35" y="0"/>
                  </a:moveTo>
                  <a:cubicBezTo>
                    <a:pt x="30" y="0"/>
                    <a:pt x="24" y="2"/>
                    <a:pt x="19" y="5"/>
                  </a:cubicBezTo>
                  <a:cubicBezTo>
                    <a:pt x="8" y="13"/>
                    <a:pt x="1" y="24"/>
                    <a:pt x="1" y="34"/>
                  </a:cubicBezTo>
                  <a:lnTo>
                    <a:pt x="1" y="1025"/>
                  </a:lnTo>
                  <a:cubicBezTo>
                    <a:pt x="1" y="1039"/>
                    <a:pt x="12" y="1054"/>
                    <a:pt x="30" y="1057"/>
                  </a:cubicBezTo>
                  <a:lnTo>
                    <a:pt x="1700" y="1448"/>
                  </a:lnTo>
                  <a:lnTo>
                    <a:pt x="1722" y="1448"/>
                  </a:lnTo>
                  <a:lnTo>
                    <a:pt x="2332" y="1256"/>
                  </a:lnTo>
                  <a:cubicBezTo>
                    <a:pt x="2347" y="1253"/>
                    <a:pt x="2354" y="1238"/>
                    <a:pt x="2358" y="1227"/>
                  </a:cubicBezTo>
                  <a:cubicBezTo>
                    <a:pt x="2358" y="1213"/>
                    <a:pt x="2351" y="1198"/>
                    <a:pt x="2340" y="1191"/>
                  </a:cubicBezTo>
                  <a:lnTo>
                    <a:pt x="51" y="5"/>
                  </a:lnTo>
                  <a:cubicBezTo>
                    <a:pt x="46" y="2"/>
                    <a:pt x="4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698293" y="2307290"/>
              <a:ext cx="240942" cy="273936"/>
            </a:xfrm>
            <a:custGeom>
              <a:rect b="b" l="l" r="r" t="t"/>
              <a:pathLst>
                <a:path extrusionOk="0" h="2690" w="2366">
                  <a:moveTo>
                    <a:pt x="66" y="79"/>
                  </a:moveTo>
                  <a:lnTo>
                    <a:pt x="2296" y="737"/>
                  </a:lnTo>
                  <a:lnTo>
                    <a:pt x="2286" y="2610"/>
                  </a:lnTo>
                  <a:lnTo>
                    <a:pt x="66" y="2057"/>
                  </a:lnTo>
                  <a:lnTo>
                    <a:pt x="66" y="79"/>
                  </a:lnTo>
                  <a:close/>
                  <a:moveTo>
                    <a:pt x="31" y="0"/>
                  </a:moveTo>
                  <a:cubicBezTo>
                    <a:pt x="15" y="0"/>
                    <a:pt x="1" y="16"/>
                    <a:pt x="1" y="36"/>
                  </a:cubicBezTo>
                  <a:lnTo>
                    <a:pt x="1" y="2086"/>
                  </a:lnTo>
                  <a:cubicBezTo>
                    <a:pt x="1" y="2100"/>
                    <a:pt x="12" y="2114"/>
                    <a:pt x="26" y="2118"/>
                  </a:cubicBezTo>
                  <a:lnTo>
                    <a:pt x="2311" y="2689"/>
                  </a:lnTo>
                  <a:lnTo>
                    <a:pt x="2322" y="2689"/>
                  </a:lnTo>
                  <a:cubicBezTo>
                    <a:pt x="2329" y="2689"/>
                    <a:pt x="2336" y="2686"/>
                    <a:pt x="2343" y="2682"/>
                  </a:cubicBezTo>
                  <a:cubicBezTo>
                    <a:pt x="2351" y="2675"/>
                    <a:pt x="2354" y="2668"/>
                    <a:pt x="2354" y="2657"/>
                  </a:cubicBezTo>
                  <a:lnTo>
                    <a:pt x="2365" y="712"/>
                  </a:lnTo>
                  <a:cubicBezTo>
                    <a:pt x="2365" y="697"/>
                    <a:pt x="2354" y="683"/>
                    <a:pt x="2340" y="679"/>
                  </a:cubicBezTo>
                  <a:lnTo>
                    <a:pt x="44" y="3"/>
                  </a:ln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701653" y="2310549"/>
              <a:ext cx="233813" cy="267011"/>
            </a:xfrm>
            <a:custGeom>
              <a:rect b="b" l="l" r="r" t="t"/>
              <a:pathLst>
                <a:path extrusionOk="0" h="2622" w="2296">
                  <a:moveTo>
                    <a:pt x="0" y="0"/>
                  </a:moveTo>
                  <a:lnTo>
                    <a:pt x="0" y="2054"/>
                  </a:lnTo>
                  <a:lnTo>
                    <a:pt x="2289" y="2621"/>
                  </a:lnTo>
                  <a:lnTo>
                    <a:pt x="2296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204284" y="656113"/>
              <a:ext cx="408766" cy="220575"/>
            </a:xfrm>
            <a:custGeom>
              <a:rect b="b" l="l" r="r" t="t"/>
              <a:pathLst>
                <a:path extrusionOk="0" h="2166" w="4014">
                  <a:moveTo>
                    <a:pt x="1" y="0"/>
                  </a:moveTo>
                  <a:lnTo>
                    <a:pt x="11" y="503"/>
                  </a:lnTo>
                  <a:lnTo>
                    <a:pt x="3214" y="2151"/>
                  </a:lnTo>
                  <a:lnTo>
                    <a:pt x="4013" y="2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201025" y="652651"/>
              <a:ext cx="416811" cy="227398"/>
            </a:xfrm>
            <a:custGeom>
              <a:rect b="b" l="l" r="r" t="t"/>
              <a:pathLst>
                <a:path extrusionOk="0" h="2233" w="4093">
                  <a:moveTo>
                    <a:pt x="69" y="92"/>
                  </a:moveTo>
                  <a:lnTo>
                    <a:pt x="3908" y="2160"/>
                  </a:lnTo>
                  <a:lnTo>
                    <a:pt x="3253" y="2149"/>
                  </a:lnTo>
                  <a:lnTo>
                    <a:pt x="76" y="515"/>
                  </a:lnTo>
                  <a:lnTo>
                    <a:pt x="69" y="92"/>
                  </a:lnTo>
                  <a:close/>
                  <a:moveTo>
                    <a:pt x="33" y="0"/>
                  </a:moveTo>
                  <a:cubicBezTo>
                    <a:pt x="26" y="0"/>
                    <a:pt x="20" y="2"/>
                    <a:pt x="14" y="6"/>
                  </a:cubicBezTo>
                  <a:cubicBezTo>
                    <a:pt x="4" y="13"/>
                    <a:pt x="0" y="24"/>
                    <a:pt x="0" y="34"/>
                  </a:cubicBezTo>
                  <a:lnTo>
                    <a:pt x="11" y="537"/>
                  </a:lnTo>
                  <a:cubicBezTo>
                    <a:pt x="11" y="551"/>
                    <a:pt x="18" y="562"/>
                    <a:pt x="29" y="569"/>
                  </a:cubicBezTo>
                  <a:lnTo>
                    <a:pt x="3232" y="2214"/>
                  </a:lnTo>
                  <a:cubicBezTo>
                    <a:pt x="3235" y="2218"/>
                    <a:pt x="3239" y="2218"/>
                    <a:pt x="3246" y="2218"/>
                  </a:cubicBezTo>
                  <a:lnTo>
                    <a:pt x="4045" y="2232"/>
                  </a:lnTo>
                  <a:cubicBezTo>
                    <a:pt x="4081" y="2232"/>
                    <a:pt x="4092" y="2185"/>
                    <a:pt x="4063" y="2167"/>
                  </a:cubicBezTo>
                  <a:lnTo>
                    <a:pt x="51" y="6"/>
                  </a:lnTo>
                  <a:cubicBezTo>
                    <a:pt x="45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701653" y="924452"/>
              <a:ext cx="233813" cy="130043"/>
            </a:xfrm>
            <a:custGeom>
              <a:rect b="b" l="l" r="r" t="t"/>
              <a:pathLst>
                <a:path extrusionOk="0" h="1277" w="2296">
                  <a:moveTo>
                    <a:pt x="0" y="1"/>
                  </a:moveTo>
                  <a:lnTo>
                    <a:pt x="11" y="395"/>
                  </a:lnTo>
                  <a:lnTo>
                    <a:pt x="1689" y="1277"/>
                  </a:lnTo>
                  <a:lnTo>
                    <a:pt x="2296" y="1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698293" y="920888"/>
              <a:ext cx="240942" cy="136968"/>
            </a:xfrm>
            <a:custGeom>
              <a:rect b="b" l="l" r="r" t="t"/>
              <a:pathLst>
                <a:path extrusionOk="0" h="1345" w="2366">
                  <a:moveTo>
                    <a:pt x="70" y="90"/>
                  </a:moveTo>
                  <a:lnTo>
                    <a:pt x="2210" y="1247"/>
                  </a:lnTo>
                  <a:lnTo>
                    <a:pt x="1729" y="1276"/>
                  </a:lnTo>
                  <a:lnTo>
                    <a:pt x="77" y="412"/>
                  </a:lnTo>
                  <a:lnTo>
                    <a:pt x="70" y="90"/>
                  </a:lnTo>
                  <a:close/>
                  <a:moveTo>
                    <a:pt x="33" y="1"/>
                  </a:moveTo>
                  <a:cubicBezTo>
                    <a:pt x="27" y="1"/>
                    <a:pt x="21" y="1"/>
                    <a:pt x="15" y="3"/>
                  </a:cubicBezTo>
                  <a:cubicBezTo>
                    <a:pt x="4" y="10"/>
                    <a:pt x="1" y="21"/>
                    <a:pt x="1" y="36"/>
                  </a:cubicBezTo>
                  <a:lnTo>
                    <a:pt x="8" y="430"/>
                  </a:lnTo>
                  <a:cubicBezTo>
                    <a:pt x="8" y="444"/>
                    <a:pt x="15" y="455"/>
                    <a:pt x="26" y="462"/>
                  </a:cubicBezTo>
                  <a:lnTo>
                    <a:pt x="1707" y="1341"/>
                  </a:lnTo>
                  <a:cubicBezTo>
                    <a:pt x="1711" y="1344"/>
                    <a:pt x="1714" y="1344"/>
                    <a:pt x="1722" y="1344"/>
                  </a:cubicBezTo>
                  <a:lnTo>
                    <a:pt x="1725" y="1344"/>
                  </a:lnTo>
                  <a:lnTo>
                    <a:pt x="2332" y="1305"/>
                  </a:lnTo>
                  <a:cubicBezTo>
                    <a:pt x="2347" y="1305"/>
                    <a:pt x="2358" y="1294"/>
                    <a:pt x="2361" y="1279"/>
                  </a:cubicBezTo>
                  <a:cubicBezTo>
                    <a:pt x="2365" y="1265"/>
                    <a:pt x="2358" y="1250"/>
                    <a:pt x="2347" y="1243"/>
                  </a:cubicBezTo>
                  <a:lnTo>
                    <a:pt x="48" y="3"/>
                  </a:lnTo>
                  <a:cubicBezTo>
                    <a:pt x="44" y="1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201025" y="3531975"/>
              <a:ext cx="1189433" cy="391454"/>
            </a:xfrm>
            <a:custGeom>
              <a:rect b="b" l="l" r="r" t="t"/>
              <a:pathLst>
                <a:path extrusionOk="0" h="3844" w="11680">
                  <a:moveTo>
                    <a:pt x="11611" y="69"/>
                  </a:moveTo>
                  <a:lnTo>
                    <a:pt x="11611" y="402"/>
                  </a:lnTo>
                  <a:lnTo>
                    <a:pt x="5242" y="3775"/>
                  </a:lnTo>
                  <a:lnTo>
                    <a:pt x="65" y="3775"/>
                  </a:lnTo>
                  <a:lnTo>
                    <a:pt x="65" y="3298"/>
                  </a:lnTo>
                  <a:lnTo>
                    <a:pt x="7230" y="69"/>
                  </a:lnTo>
                  <a:close/>
                  <a:moveTo>
                    <a:pt x="7223" y="1"/>
                  </a:moveTo>
                  <a:cubicBezTo>
                    <a:pt x="7215" y="1"/>
                    <a:pt x="7212" y="1"/>
                    <a:pt x="7208" y="4"/>
                  </a:cubicBezTo>
                  <a:lnTo>
                    <a:pt x="18" y="3243"/>
                  </a:lnTo>
                  <a:cubicBezTo>
                    <a:pt x="7" y="3251"/>
                    <a:pt x="0" y="3261"/>
                    <a:pt x="0" y="3276"/>
                  </a:cubicBezTo>
                  <a:lnTo>
                    <a:pt x="0" y="3811"/>
                  </a:lnTo>
                  <a:cubicBezTo>
                    <a:pt x="0" y="3829"/>
                    <a:pt x="14" y="3843"/>
                    <a:pt x="33" y="3843"/>
                  </a:cubicBezTo>
                  <a:lnTo>
                    <a:pt x="5253" y="3843"/>
                  </a:lnTo>
                  <a:cubicBezTo>
                    <a:pt x="5256" y="3843"/>
                    <a:pt x="5263" y="3843"/>
                    <a:pt x="5267" y="3840"/>
                  </a:cubicBezTo>
                  <a:lnTo>
                    <a:pt x="11662" y="453"/>
                  </a:lnTo>
                  <a:cubicBezTo>
                    <a:pt x="11673" y="445"/>
                    <a:pt x="11676" y="435"/>
                    <a:pt x="11680" y="424"/>
                  </a:cubicBezTo>
                  <a:lnTo>
                    <a:pt x="11680" y="37"/>
                  </a:lnTo>
                  <a:cubicBezTo>
                    <a:pt x="11680" y="15"/>
                    <a:pt x="11662" y="1"/>
                    <a:pt x="1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204284" y="3535641"/>
              <a:ext cx="1182508" cy="384427"/>
            </a:xfrm>
            <a:custGeom>
              <a:rect b="b" l="l" r="r" t="t"/>
              <a:pathLst>
                <a:path extrusionOk="0" h="3775" w="11612">
                  <a:moveTo>
                    <a:pt x="7191" y="1"/>
                  </a:moveTo>
                  <a:lnTo>
                    <a:pt x="1" y="3240"/>
                  </a:lnTo>
                  <a:lnTo>
                    <a:pt x="1" y="3775"/>
                  </a:lnTo>
                  <a:lnTo>
                    <a:pt x="5221" y="3775"/>
                  </a:lnTo>
                  <a:lnTo>
                    <a:pt x="11612" y="388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7191" y="1"/>
                  </a:moveTo>
                  <a:lnTo>
                    <a:pt x="1" y="3240"/>
                  </a:lnTo>
                  <a:lnTo>
                    <a:pt x="5221" y="3240"/>
                  </a:lnTo>
                  <a:lnTo>
                    <a:pt x="11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204284" y="3535641"/>
              <a:ext cx="1182508" cy="329945"/>
            </a:xfrm>
            <a:custGeom>
              <a:rect b="b" l="l" r="r" t="t"/>
              <a:pathLst>
                <a:path extrusionOk="0" h="3240" w="11612">
                  <a:moveTo>
                    <a:pt x="11612" y="1"/>
                  </a:moveTo>
                  <a:lnTo>
                    <a:pt x="7191" y="1"/>
                  </a:lnTo>
                  <a:lnTo>
                    <a:pt x="1" y="3240"/>
                  </a:lnTo>
                  <a:lnTo>
                    <a:pt x="5221" y="324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200618" y="3531975"/>
              <a:ext cx="1189840" cy="336972"/>
            </a:xfrm>
            <a:custGeom>
              <a:rect b="b" l="l" r="r" t="t"/>
              <a:pathLst>
                <a:path extrusionOk="0" h="3309" w="11684">
                  <a:moveTo>
                    <a:pt x="11507" y="69"/>
                  </a:moveTo>
                  <a:lnTo>
                    <a:pt x="5246" y="3240"/>
                  </a:lnTo>
                  <a:lnTo>
                    <a:pt x="192" y="3240"/>
                  </a:lnTo>
                  <a:lnTo>
                    <a:pt x="7234" y="69"/>
                  </a:lnTo>
                  <a:close/>
                  <a:moveTo>
                    <a:pt x="7227" y="1"/>
                  </a:moveTo>
                  <a:cubicBezTo>
                    <a:pt x="7219" y="1"/>
                    <a:pt x="7216" y="1"/>
                    <a:pt x="7212" y="4"/>
                  </a:cubicBezTo>
                  <a:lnTo>
                    <a:pt x="22" y="3243"/>
                  </a:lnTo>
                  <a:cubicBezTo>
                    <a:pt x="8" y="3251"/>
                    <a:pt x="0" y="3265"/>
                    <a:pt x="4" y="3280"/>
                  </a:cubicBezTo>
                  <a:cubicBezTo>
                    <a:pt x="8" y="3298"/>
                    <a:pt x="22" y="3308"/>
                    <a:pt x="37" y="3308"/>
                  </a:cubicBezTo>
                  <a:lnTo>
                    <a:pt x="5257" y="3308"/>
                  </a:lnTo>
                  <a:cubicBezTo>
                    <a:pt x="5260" y="3308"/>
                    <a:pt x="5264" y="3308"/>
                    <a:pt x="5271" y="3305"/>
                  </a:cubicBezTo>
                  <a:lnTo>
                    <a:pt x="11662" y="66"/>
                  </a:lnTo>
                  <a:cubicBezTo>
                    <a:pt x="11677" y="59"/>
                    <a:pt x="11684" y="44"/>
                    <a:pt x="11680" y="26"/>
                  </a:cubicBezTo>
                  <a:cubicBezTo>
                    <a:pt x="11677" y="12"/>
                    <a:pt x="11662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0" name="Google Shape;1920;p56"/>
          <p:cNvGrpSpPr/>
          <p:nvPr/>
        </p:nvGrpSpPr>
        <p:grpSpPr>
          <a:xfrm>
            <a:off x="-129575" y="-19423"/>
            <a:ext cx="9273581" cy="4728072"/>
            <a:chOff x="-129575" y="-19423"/>
            <a:chExt cx="9273581" cy="4728072"/>
          </a:xfrm>
        </p:grpSpPr>
        <p:sp>
          <p:nvSpPr>
            <p:cNvPr id="1921" name="Google Shape;1921;p56"/>
            <p:cNvSpPr/>
            <p:nvPr/>
          </p:nvSpPr>
          <p:spPr>
            <a:xfrm>
              <a:off x="-4" y="-19423"/>
              <a:ext cx="1188720" cy="4638584"/>
            </a:xfrm>
            <a:custGeom>
              <a:rect b="b" l="l" r="r" t="t"/>
              <a:pathLst>
                <a:path extrusionOk="0" h="45550" w="11673">
                  <a:moveTo>
                    <a:pt x="0" y="0"/>
                  </a:moveTo>
                  <a:lnTo>
                    <a:pt x="0" y="45549"/>
                  </a:lnTo>
                  <a:lnTo>
                    <a:pt x="11673" y="37820"/>
                  </a:lnTo>
                  <a:lnTo>
                    <a:pt x="11644" y="2401"/>
                  </a:lnTo>
                  <a:lnTo>
                    <a:pt x="8983" y="0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 rot="10800000">
              <a:off x="1188725" y="229190"/>
              <a:ext cx="3805" cy="3596154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 flipH="1" rot="-2878260">
              <a:off x="1065330" y="-48408"/>
              <a:ext cx="3761" cy="333826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 rot="5400000">
              <a:off x="5166359" y="-3742196"/>
              <a:ext cx="3805" cy="7951488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 flipH="1" rot="-7427376">
              <a:off x="529345" y="3471442"/>
              <a:ext cx="4090" cy="158789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 rot="5400000">
              <a:off x="5166359" y="-151466"/>
              <a:ext cx="3805" cy="7951488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7" name="Google Shape;1927;p56"/>
          <p:cNvSpPr/>
          <p:nvPr/>
        </p:nvSpPr>
        <p:spPr>
          <a:xfrm>
            <a:off x="-50" y="3822625"/>
            <a:ext cx="9144450" cy="1306875"/>
          </a:xfrm>
          <a:custGeom>
            <a:rect b="b" l="l" r="r" t="t"/>
            <a:pathLst>
              <a:path extrusionOk="0" h="52275" w="365778">
                <a:moveTo>
                  <a:pt x="0" y="32019"/>
                </a:moveTo>
                <a:lnTo>
                  <a:pt x="47703" y="0"/>
                </a:lnTo>
                <a:lnTo>
                  <a:pt x="365778" y="161"/>
                </a:lnTo>
                <a:lnTo>
                  <a:pt x="365369" y="52275"/>
                </a:lnTo>
                <a:lnTo>
                  <a:pt x="208" y="5227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7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57"/>
          <p:cNvSpPr/>
          <p:nvPr/>
        </p:nvSpPr>
        <p:spPr>
          <a:xfrm>
            <a:off x="6100" y="0"/>
            <a:ext cx="9144000" cy="4747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1" name="Google Shape;1931;p57"/>
          <p:cNvGrpSpPr/>
          <p:nvPr/>
        </p:nvGrpSpPr>
        <p:grpSpPr>
          <a:xfrm>
            <a:off x="-1900" y="4527940"/>
            <a:ext cx="9146015" cy="615469"/>
            <a:chOff x="-24849" y="3699650"/>
            <a:chExt cx="9204000" cy="875863"/>
          </a:xfrm>
        </p:grpSpPr>
        <p:sp>
          <p:nvSpPr>
            <p:cNvPr id="1932" name="Google Shape;1932;p57"/>
            <p:cNvSpPr/>
            <p:nvPr/>
          </p:nvSpPr>
          <p:spPr>
            <a:xfrm>
              <a:off x="-24849" y="3707313"/>
              <a:ext cx="9204000" cy="868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8"/>
          <p:cNvSpPr/>
          <p:nvPr/>
        </p:nvSpPr>
        <p:spPr>
          <a:xfrm>
            <a:off x="6100" y="0"/>
            <a:ext cx="9144000" cy="4244100"/>
          </a:xfrm>
          <a:prstGeom prst="rect">
            <a:avLst/>
          </a:prstGeom>
          <a:gradFill>
            <a:gsLst>
              <a:gs pos="0">
                <a:srgbClr val="3C4173">
                  <a:alpha val="95294"/>
                </a:srgbClr>
              </a:gs>
              <a:gs pos="100000">
                <a:srgbClr val="3C4173">
                  <a:alpha val="26666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58"/>
          <p:cNvSpPr/>
          <p:nvPr/>
        </p:nvSpPr>
        <p:spPr>
          <a:xfrm>
            <a:off x="0" y="4275041"/>
            <a:ext cx="6523950" cy="77742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rgbClr val="F5A076">
                  <a:alpha val="63137"/>
                </a:srgbClr>
              </a:gs>
              <a:gs pos="100000">
                <a:srgbClr val="FFFFFF">
                  <a:alpha val="50196"/>
                </a:srgbClr>
              </a:gs>
            </a:gsLst>
            <a:lin ang="8100019" scaled="0"/>
          </a:gradFill>
          <a:ln>
            <a:noFill/>
          </a:ln>
        </p:spPr>
      </p:sp>
      <p:grpSp>
        <p:nvGrpSpPr>
          <p:cNvPr id="1937" name="Google Shape;1937;p58"/>
          <p:cNvGrpSpPr/>
          <p:nvPr/>
        </p:nvGrpSpPr>
        <p:grpSpPr>
          <a:xfrm>
            <a:off x="11400" y="4244043"/>
            <a:ext cx="9132932" cy="911497"/>
            <a:chOff x="11400" y="4480100"/>
            <a:chExt cx="9132932" cy="675283"/>
          </a:xfrm>
        </p:grpSpPr>
        <p:sp>
          <p:nvSpPr>
            <p:cNvPr id="1938" name="Google Shape;1938;p58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58"/>
          <p:cNvSpPr/>
          <p:nvPr/>
        </p:nvSpPr>
        <p:spPr>
          <a:xfrm>
            <a:off x="7743700" y="-33400"/>
            <a:ext cx="1465105" cy="5243362"/>
          </a:xfrm>
          <a:custGeom>
            <a:rect b="b" l="l" r="r" t="t"/>
            <a:pathLst>
              <a:path extrusionOk="0" h="206026" w="57309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gradFill>
            <a:gsLst>
              <a:gs pos="0">
                <a:srgbClr val="3C4173">
                  <a:alpha val="95294"/>
                </a:srgbClr>
              </a:gs>
              <a:gs pos="100000">
                <a:srgbClr val="3C4173">
                  <a:alpha val="26666"/>
                </a:srgbClr>
              </a:gs>
            </a:gsLst>
            <a:lin ang="16198662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46" name="Google Shape;1946;p58"/>
          <p:cNvGrpSpPr/>
          <p:nvPr/>
        </p:nvGrpSpPr>
        <p:grpSpPr>
          <a:xfrm flipH="1">
            <a:off x="6933250" y="-33401"/>
            <a:ext cx="849825" cy="4580851"/>
            <a:chOff x="1395100" y="-54933"/>
            <a:chExt cx="849825" cy="4580851"/>
          </a:xfrm>
        </p:grpSpPr>
        <p:sp>
          <p:nvSpPr>
            <p:cNvPr id="1947" name="Google Shape;1947;p58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1619866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1619866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9" name="Google Shape;1949;p58"/>
          <p:cNvGrpSpPr/>
          <p:nvPr/>
        </p:nvGrpSpPr>
        <p:grpSpPr>
          <a:xfrm>
            <a:off x="7613579" y="-426131"/>
            <a:ext cx="2032256" cy="4519063"/>
            <a:chOff x="3193654" y="1011280"/>
            <a:chExt cx="1126902" cy="2505857"/>
          </a:xfrm>
        </p:grpSpPr>
        <p:grpSp>
          <p:nvGrpSpPr>
            <p:cNvPr id="1950" name="Google Shape;1950;p58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1951" name="Google Shape;1951;p58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rect b="b" l="l" r="r" t="t"/>
                <a:pathLst>
                  <a:path extrusionOk="0" h="2169" w="9279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58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rect b="b" l="l" r="r" t="t"/>
                <a:pathLst>
                  <a:path extrusionOk="0" h="2691" w="11511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8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rect b="b" l="l" r="r" t="t"/>
                <a:pathLst>
                  <a:path extrusionOk="0" h="2253" w="6821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4" name="Google Shape;1954;p58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1955" name="Google Shape;1955;p58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rect b="b" l="l" r="r" t="t"/>
                <a:pathLst>
                  <a:path extrusionOk="0" h="10284" w="1227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8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rect b="b" l="l" r="r" t="t"/>
                <a:pathLst>
                  <a:path extrusionOk="0" h="7629" w="3702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8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rect b="b" l="l" r="r" t="t"/>
                <a:pathLst>
                  <a:path extrusionOk="0" h="10324" w="3702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8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rect b="b" l="l" r="r" t="t"/>
                <a:pathLst>
                  <a:path extrusionOk="0" h="8637" w="2261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58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rect b="b" l="l" r="r" t="t"/>
                <a:pathLst>
                  <a:path extrusionOk="0" h="12199" w="3702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58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58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58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58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58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58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58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8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58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58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58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58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58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58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58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58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58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58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58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58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58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8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8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58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58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58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58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58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58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58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58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58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58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8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8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8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8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8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8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8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8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8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8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8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8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8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8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8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8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8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8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8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8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8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8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rect b="b" l="l" r="r" t="t"/>
                <a:pathLst>
                  <a:path extrusionOk="0" h="7629" w="55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8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rect b="b" l="l" r="r" t="t"/>
                <a:pathLst>
                  <a:path extrusionOk="0" h="8639" w="55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6" name="Google Shape;2016;p58"/>
            <p:cNvSpPr/>
            <p:nvPr/>
          </p:nvSpPr>
          <p:spPr>
            <a:xfrm>
              <a:off x="3320484" y="1011280"/>
              <a:ext cx="982916" cy="2363553"/>
            </a:xfrm>
            <a:custGeom>
              <a:rect b="b" l="l" r="r" t="t"/>
              <a:pathLst>
                <a:path extrusionOk="0" h="65709" w="27326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F5A076">
                    <a:alpha val="63137"/>
                  </a:srgbClr>
                </a:gs>
                <a:gs pos="100000">
                  <a:srgbClr val="FFFFFF">
                    <a:alpha val="50196"/>
                  </a:srgbClr>
                </a:gs>
              </a:gsLst>
              <a:lin ang="8100019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3286385" y="2007508"/>
              <a:ext cx="76544" cy="1158414"/>
            </a:xfrm>
            <a:custGeom>
              <a:rect b="b" l="l" r="r" t="t"/>
              <a:pathLst>
                <a:path extrusionOk="0" h="32205" w="2128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3320484" y="1635038"/>
              <a:ext cx="377901" cy="1526243"/>
            </a:xfrm>
            <a:custGeom>
              <a:rect b="b" l="l" r="r" t="t"/>
              <a:pathLst>
                <a:path extrusionOk="0" h="42431" w="10506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3806294" y="1011280"/>
              <a:ext cx="497105" cy="584009"/>
            </a:xfrm>
            <a:custGeom>
              <a:rect b="b" l="l" r="r" t="t"/>
              <a:pathLst>
                <a:path extrusionOk="0" h="16236" w="1382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fill="none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fill="none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3320448" y="2503392"/>
              <a:ext cx="377793" cy="142297"/>
            </a:xfrm>
            <a:custGeom>
              <a:rect b="b" l="l" r="r" t="t"/>
              <a:pathLst>
                <a:path extrusionOk="0" h="3956" w="10503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3287608" y="3190565"/>
              <a:ext cx="883171" cy="326572"/>
            </a:xfrm>
            <a:custGeom>
              <a:rect b="b" l="l" r="r" t="t"/>
              <a:pathLst>
                <a:path extrusionOk="0" h="9079" w="24553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3806474" y="2403539"/>
              <a:ext cx="493365" cy="183591"/>
            </a:xfrm>
            <a:custGeom>
              <a:rect b="b" l="l" r="r" t="t"/>
              <a:pathLst>
                <a:path extrusionOk="0" h="5104" w="13716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3732843" y="1596586"/>
              <a:ext cx="34675" cy="1663001"/>
            </a:xfrm>
            <a:custGeom>
              <a:rect b="b" l="l" r="r" t="t"/>
              <a:pathLst>
                <a:path extrusionOk="0" fill="none" h="46233" w="964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3193906" y="3160890"/>
              <a:ext cx="992952" cy="237150"/>
            </a:xfrm>
            <a:custGeom>
              <a:rect b="b" l="l" r="r" t="t"/>
              <a:pathLst>
                <a:path extrusionOk="0" h="6593" w="27605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fill="none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3320448" y="2601699"/>
              <a:ext cx="377793" cy="46545"/>
            </a:xfrm>
            <a:custGeom>
              <a:rect b="b" l="l" r="r" t="t"/>
              <a:pathLst>
                <a:path extrusionOk="0" h="1294" w="10503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3806510" y="2534579"/>
              <a:ext cx="514047" cy="56833"/>
            </a:xfrm>
            <a:custGeom>
              <a:rect b="b" l="l" r="r" t="t"/>
              <a:pathLst>
                <a:path extrusionOk="0" h="1580" w="14291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1" name="Google Shape;2041;p58"/>
          <p:cNvGrpSpPr/>
          <p:nvPr/>
        </p:nvGrpSpPr>
        <p:grpSpPr>
          <a:xfrm flipH="1">
            <a:off x="39620" y="1400391"/>
            <a:ext cx="7795075" cy="2848350"/>
            <a:chOff x="1328800" y="1399175"/>
            <a:chExt cx="7795075" cy="2848350"/>
          </a:xfrm>
        </p:grpSpPr>
        <p:sp>
          <p:nvSpPr>
            <p:cNvPr id="2042" name="Google Shape;2042;p58"/>
            <p:cNvSpPr/>
            <p:nvPr/>
          </p:nvSpPr>
          <p:spPr>
            <a:xfrm>
              <a:off x="1328800" y="1399175"/>
              <a:ext cx="7795075" cy="2847300"/>
            </a:xfrm>
            <a:custGeom>
              <a:rect b="b" l="l" r="r" t="t"/>
              <a:pathLst>
                <a:path extrusionOk="0" h="113892" w="311803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F5A076">
                    <a:alpha val="63137"/>
                  </a:srgbClr>
                </a:gs>
                <a:gs pos="100000">
                  <a:srgbClr val="FFFFFF">
                    <a:alpha val="50196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043" name="Google Shape;2043;p58"/>
            <p:cNvSpPr/>
            <p:nvPr/>
          </p:nvSpPr>
          <p:spPr>
            <a:xfrm>
              <a:off x="1333150" y="2525300"/>
              <a:ext cx="3380625" cy="1722225"/>
            </a:xfrm>
            <a:custGeom>
              <a:rect b="b" l="l" r="r" t="t"/>
              <a:pathLst>
                <a:path extrusionOk="0" h="68889" w="135225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F5A076">
                    <a:alpha val="63137"/>
                  </a:srgbClr>
                </a:gs>
                <a:gs pos="100000">
                  <a:srgbClr val="FFFFFF">
                    <a:alpha val="50196"/>
                  </a:srgbClr>
                </a:gs>
              </a:gsLst>
              <a:lin ang="8100019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_1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9"/>
          <p:cNvSpPr/>
          <p:nvPr/>
        </p:nvSpPr>
        <p:spPr>
          <a:xfrm flipH="1">
            <a:off x="-9075" y="0"/>
            <a:ext cx="9144000" cy="42441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59"/>
          <p:cNvSpPr/>
          <p:nvPr/>
        </p:nvSpPr>
        <p:spPr>
          <a:xfrm flipH="1">
            <a:off x="2617085" y="4275041"/>
            <a:ext cx="6523950" cy="777420"/>
          </a:xfrm>
          <a:custGeom>
            <a:rect b="b" l="l" r="r" t="t"/>
            <a:pathLst>
              <a:path extrusionOk="0" h="18583" w="260958">
                <a:moveTo>
                  <a:pt x="0" y="0"/>
                </a:moveTo>
                <a:lnTo>
                  <a:pt x="0" y="18583"/>
                </a:lnTo>
                <a:lnTo>
                  <a:pt x="260958" y="18583"/>
                </a:lnTo>
                <a:lnTo>
                  <a:pt x="226978" y="1062"/>
                </a:lnTo>
                <a:close/>
              </a:path>
            </a:pathLst>
          </a:custGeom>
          <a:gradFill>
            <a:gsLst>
              <a:gs pos="0">
                <a:srgbClr val="0B0A33">
                  <a:alpha val="57647"/>
                </a:srgbClr>
              </a:gs>
              <a:gs pos="100000">
                <a:srgbClr val="3C4173">
                  <a:alpha val="0"/>
                </a:srgbClr>
              </a:gs>
            </a:gsLst>
            <a:lin ang="10801400" scaled="0"/>
          </a:gradFill>
          <a:ln>
            <a:noFill/>
          </a:ln>
        </p:spPr>
      </p:sp>
      <p:grpSp>
        <p:nvGrpSpPr>
          <p:cNvPr id="2047" name="Google Shape;2047;p59"/>
          <p:cNvGrpSpPr/>
          <p:nvPr/>
        </p:nvGrpSpPr>
        <p:grpSpPr>
          <a:xfrm flipH="1">
            <a:off x="-3297" y="4244043"/>
            <a:ext cx="9132932" cy="911497"/>
            <a:chOff x="11400" y="4480100"/>
            <a:chExt cx="9132932" cy="675283"/>
          </a:xfrm>
        </p:grpSpPr>
        <p:sp>
          <p:nvSpPr>
            <p:cNvPr id="2048" name="Google Shape;2048;p59"/>
            <p:cNvSpPr/>
            <p:nvPr/>
          </p:nvSpPr>
          <p:spPr>
            <a:xfrm>
              <a:off x="15930" y="4480100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15930" y="4702641"/>
              <a:ext cx="9128402" cy="7285"/>
            </a:xfrm>
            <a:custGeom>
              <a:rect b="b" l="l" r="r" t="t"/>
              <a:pathLst>
                <a:path extrusionOk="0" h="228" w="288144">
                  <a:moveTo>
                    <a:pt x="1" y="1"/>
                  </a:moveTo>
                  <a:lnTo>
                    <a:pt x="1" y="227"/>
                  </a:lnTo>
                  <a:lnTo>
                    <a:pt x="288144" y="227"/>
                  </a:lnTo>
                  <a:lnTo>
                    <a:pt x="288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15930" y="4925214"/>
              <a:ext cx="9128402" cy="6869"/>
            </a:xfrm>
            <a:custGeom>
              <a:rect b="b" l="l" r="r" t="t"/>
              <a:pathLst>
                <a:path extrusionOk="0" h="215" w="288144">
                  <a:moveTo>
                    <a:pt x="1" y="0"/>
                  </a:moveTo>
                  <a:lnTo>
                    <a:pt x="1" y="214"/>
                  </a:lnTo>
                  <a:lnTo>
                    <a:pt x="288144" y="214"/>
                  </a:lnTo>
                  <a:lnTo>
                    <a:pt x="288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3573608" y="4921413"/>
              <a:ext cx="241606" cy="233970"/>
            </a:xfrm>
            <a:custGeom>
              <a:rect b="b" l="l" r="r" t="t"/>
              <a:pathLst>
                <a:path extrusionOk="0" h="7323" w="7562">
                  <a:moveTo>
                    <a:pt x="7407" y="0"/>
                  </a:moveTo>
                  <a:lnTo>
                    <a:pt x="1" y="7168"/>
                  </a:lnTo>
                  <a:lnTo>
                    <a:pt x="168" y="7322"/>
                  </a:lnTo>
                  <a:lnTo>
                    <a:pt x="7561" y="155"/>
                  </a:lnTo>
                  <a:lnTo>
                    <a:pt x="7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4032007" y="4481259"/>
              <a:ext cx="237804" cy="230551"/>
            </a:xfrm>
            <a:custGeom>
              <a:rect b="b" l="l" r="r" t="t"/>
              <a:pathLst>
                <a:path extrusionOk="0" h="7216" w="7443">
                  <a:moveTo>
                    <a:pt x="7288" y="1"/>
                  </a:moveTo>
                  <a:lnTo>
                    <a:pt x="1" y="7061"/>
                  </a:lnTo>
                  <a:lnTo>
                    <a:pt x="156" y="7216"/>
                  </a:lnTo>
                  <a:lnTo>
                    <a:pt x="7442" y="155"/>
                  </a:lnTo>
                  <a:lnTo>
                    <a:pt x="7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5463534" y="4704563"/>
              <a:ext cx="7253" cy="225599"/>
            </a:xfrm>
            <a:custGeom>
              <a:rect b="b" l="l" r="r" t="t"/>
              <a:pathLst>
                <a:path extrusionOk="0" h="7061" w="227">
                  <a:moveTo>
                    <a:pt x="0" y="0"/>
                  </a:moveTo>
                  <a:lnTo>
                    <a:pt x="0" y="7061"/>
                  </a:lnTo>
                  <a:lnTo>
                    <a:pt x="226" y="70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11400" y="5092192"/>
              <a:ext cx="9132932" cy="7285"/>
            </a:xfrm>
            <a:custGeom>
              <a:rect b="b" l="l" r="r" t="t"/>
              <a:pathLst>
                <a:path extrusionOk="0" h="228" w="288287">
                  <a:moveTo>
                    <a:pt x="1" y="1"/>
                  </a:moveTo>
                  <a:lnTo>
                    <a:pt x="1" y="227"/>
                  </a:lnTo>
                  <a:lnTo>
                    <a:pt x="288287" y="227"/>
                  </a:lnTo>
                  <a:lnTo>
                    <a:pt x="288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5" name="Google Shape;2055;p59"/>
          <p:cNvSpPr/>
          <p:nvPr/>
        </p:nvSpPr>
        <p:spPr>
          <a:xfrm flipH="1">
            <a:off x="-67770" y="-33400"/>
            <a:ext cx="1465105" cy="5243362"/>
          </a:xfrm>
          <a:custGeom>
            <a:rect b="b" l="l" r="r" t="t"/>
            <a:pathLst>
              <a:path extrusionOk="0" h="206026" w="57309">
                <a:moveTo>
                  <a:pt x="0" y="0"/>
                </a:moveTo>
                <a:lnTo>
                  <a:pt x="57309" y="0"/>
                </a:lnTo>
                <a:lnTo>
                  <a:pt x="57309" y="206026"/>
                </a:lnTo>
                <a:lnTo>
                  <a:pt x="286" y="17909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056" name="Google Shape;2056;p59"/>
          <p:cNvGrpSpPr/>
          <p:nvPr/>
        </p:nvGrpSpPr>
        <p:grpSpPr>
          <a:xfrm>
            <a:off x="1357960" y="-33401"/>
            <a:ext cx="849825" cy="4580851"/>
            <a:chOff x="1395100" y="-54933"/>
            <a:chExt cx="849825" cy="4580851"/>
          </a:xfrm>
        </p:grpSpPr>
        <p:sp>
          <p:nvSpPr>
            <p:cNvPr id="2057" name="Google Shape;2057;p59"/>
            <p:cNvSpPr/>
            <p:nvPr/>
          </p:nvSpPr>
          <p:spPr>
            <a:xfrm>
              <a:off x="1395100" y="-54933"/>
              <a:ext cx="608978" cy="4580851"/>
            </a:xfrm>
            <a:custGeom>
              <a:rect b="b" l="l" r="r" t="t"/>
              <a:pathLst>
                <a:path extrusionOk="0" h="33033" w="6637">
                  <a:moveTo>
                    <a:pt x="0" y="1"/>
                  </a:moveTo>
                  <a:lnTo>
                    <a:pt x="0" y="33033"/>
                  </a:lnTo>
                  <a:lnTo>
                    <a:pt x="6636" y="33033"/>
                  </a:lnTo>
                  <a:lnTo>
                    <a:pt x="6636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2004080" y="-54933"/>
              <a:ext cx="240845" cy="4576688"/>
            </a:xfrm>
            <a:custGeom>
              <a:rect b="b" l="l" r="r" t="t"/>
              <a:pathLst>
                <a:path extrusionOk="0" h="33059" w="2113">
                  <a:moveTo>
                    <a:pt x="0" y="1"/>
                  </a:moveTo>
                  <a:lnTo>
                    <a:pt x="0" y="33059"/>
                  </a:lnTo>
                  <a:lnTo>
                    <a:pt x="2112" y="31019"/>
                  </a:lnTo>
                  <a:lnTo>
                    <a:pt x="2112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9" name="Google Shape;2059;p59"/>
          <p:cNvGrpSpPr/>
          <p:nvPr/>
        </p:nvGrpSpPr>
        <p:grpSpPr>
          <a:xfrm flipH="1">
            <a:off x="-504800" y="-426131"/>
            <a:ext cx="2032256" cy="4519063"/>
            <a:chOff x="3193654" y="1011280"/>
            <a:chExt cx="1126902" cy="2505857"/>
          </a:xfrm>
        </p:grpSpPr>
        <p:grpSp>
          <p:nvGrpSpPr>
            <p:cNvPr id="2060" name="Google Shape;2060;p59"/>
            <p:cNvGrpSpPr/>
            <p:nvPr/>
          </p:nvGrpSpPr>
          <p:grpSpPr>
            <a:xfrm>
              <a:off x="3287600" y="1843488"/>
              <a:ext cx="982372" cy="598913"/>
              <a:chOff x="4842825" y="1950100"/>
              <a:chExt cx="982372" cy="598913"/>
            </a:xfrm>
          </p:grpSpPr>
          <p:sp>
            <p:nvSpPr>
              <p:cNvPr id="2061" name="Google Shape;2061;p59"/>
              <p:cNvSpPr/>
              <p:nvPr/>
            </p:nvSpPr>
            <p:spPr>
              <a:xfrm>
                <a:off x="4842825" y="2460523"/>
                <a:ext cx="378560" cy="88490"/>
              </a:xfrm>
              <a:custGeom>
                <a:rect b="b" l="l" r="r" t="t"/>
                <a:pathLst>
                  <a:path extrusionOk="0" h="2169" w="9279">
                    <a:moveTo>
                      <a:pt x="6157" y="0"/>
                    </a:moveTo>
                    <a:cubicBezTo>
                      <a:pt x="6088" y="0"/>
                      <a:pt x="6020" y="5"/>
                      <a:pt x="5952" y="16"/>
                    </a:cubicBezTo>
                    <a:cubicBezTo>
                      <a:pt x="5605" y="70"/>
                      <a:pt x="5296" y="339"/>
                      <a:pt x="5120" y="611"/>
                    </a:cubicBezTo>
                    <a:lnTo>
                      <a:pt x="5120" y="611"/>
                    </a:lnTo>
                    <a:cubicBezTo>
                      <a:pt x="5019" y="541"/>
                      <a:pt x="4902" y="490"/>
                      <a:pt x="4775" y="479"/>
                    </a:cubicBezTo>
                    <a:cubicBezTo>
                      <a:pt x="4757" y="477"/>
                      <a:pt x="4738" y="476"/>
                      <a:pt x="4719" y="476"/>
                    </a:cubicBezTo>
                    <a:cubicBezTo>
                      <a:pt x="4340" y="476"/>
                      <a:pt x="3994" y="813"/>
                      <a:pt x="3900" y="1091"/>
                    </a:cubicBezTo>
                    <a:lnTo>
                      <a:pt x="3900" y="1091"/>
                    </a:lnTo>
                    <a:cubicBezTo>
                      <a:pt x="3833" y="1013"/>
                      <a:pt x="3751" y="948"/>
                      <a:pt x="3654" y="925"/>
                    </a:cubicBezTo>
                    <a:cubicBezTo>
                      <a:pt x="3626" y="918"/>
                      <a:pt x="3597" y="915"/>
                      <a:pt x="3568" y="915"/>
                    </a:cubicBezTo>
                    <a:cubicBezTo>
                      <a:pt x="3290" y="915"/>
                      <a:pt x="2979" y="1205"/>
                      <a:pt x="2887" y="1429"/>
                    </a:cubicBezTo>
                    <a:lnTo>
                      <a:pt x="2887" y="1429"/>
                    </a:lnTo>
                    <a:cubicBezTo>
                      <a:pt x="2759" y="1351"/>
                      <a:pt x="2606" y="1288"/>
                      <a:pt x="2456" y="1288"/>
                    </a:cubicBezTo>
                    <a:cubicBezTo>
                      <a:pt x="2421" y="1288"/>
                      <a:pt x="2387" y="1292"/>
                      <a:pt x="2353" y="1299"/>
                    </a:cubicBezTo>
                    <a:cubicBezTo>
                      <a:pt x="2139" y="1343"/>
                      <a:pt x="2160" y="1497"/>
                      <a:pt x="1908" y="1637"/>
                    </a:cubicBezTo>
                    <a:cubicBezTo>
                      <a:pt x="1776" y="1710"/>
                      <a:pt x="1656" y="1731"/>
                      <a:pt x="1535" y="1731"/>
                    </a:cubicBezTo>
                    <a:cubicBezTo>
                      <a:pt x="1376" y="1731"/>
                      <a:pt x="1214" y="1696"/>
                      <a:pt x="1019" y="1696"/>
                    </a:cubicBezTo>
                    <a:cubicBezTo>
                      <a:pt x="907" y="1696"/>
                      <a:pt x="784" y="1707"/>
                      <a:pt x="644" y="1744"/>
                    </a:cubicBezTo>
                    <a:cubicBezTo>
                      <a:pt x="347" y="1821"/>
                      <a:pt x="0" y="2004"/>
                      <a:pt x="19" y="2100"/>
                    </a:cubicBezTo>
                    <a:cubicBezTo>
                      <a:pt x="30" y="2150"/>
                      <a:pt x="138" y="2168"/>
                      <a:pt x="338" y="2168"/>
                    </a:cubicBezTo>
                    <a:cubicBezTo>
                      <a:pt x="824" y="2168"/>
                      <a:pt x="1851" y="2061"/>
                      <a:pt x="3332" y="2046"/>
                    </a:cubicBezTo>
                    <a:cubicBezTo>
                      <a:pt x="3427" y="2045"/>
                      <a:pt x="3511" y="2045"/>
                      <a:pt x="3587" y="2045"/>
                    </a:cubicBezTo>
                    <a:cubicBezTo>
                      <a:pt x="4160" y="2045"/>
                      <a:pt x="4264" y="2067"/>
                      <a:pt x="4820" y="2067"/>
                    </a:cubicBezTo>
                    <a:cubicBezTo>
                      <a:pt x="4932" y="2067"/>
                      <a:pt x="5064" y="2066"/>
                      <a:pt x="5221" y="2064"/>
                    </a:cubicBezTo>
                    <a:cubicBezTo>
                      <a:pt x="6415" y="2048"/>
                      <a:pt x="6756" y="1991"/>
                      <a:pt x="7242" y="1991"/>
                    </a:cubicBezTo>
                    <a:cubicBezTo>
                      <a:pt x="7393" y="1991"/>
                      <a:pt x="7558" y="1996"/>
                      <a:pt x="7768" y="2010"/>
                    </a:cubicBezTo>
                    <a:cubicBezTo>
                      <a:pt x="8371" y="2052"/>
                      <a:pt x="8803" y="2128"/>
                      <a:pt x="9035" y="2128"/>
                    </a:cubicBezTo>
                    <a:cubicBezTo>
                      <a:pt x="9146" y="2128"/>
                      <a:pt x="9212" y="2111"/>
                      <a:pt x="9229" y="2064"/>
                    </a:cubicBezTo>
                    <a:cubicBezTo>
                      <a:pt x="9278" y="1930"/>
                      <a:pt x="8880" y="1660"/>
                      <a:pt x="8587" y="1530"/>
                    </a:cubicBezTo>
                    <a:cubicBezTo>
                      <a:pt x="8408" y="1450"/>
                      <a:pt x="8151" y="1372"/>
                      <a:pt x="7935" y="1361"/>
                    </a:cubicBezTo>
                    <a:lnTo>
                      <a:pt x="7935" y="1361"/>
                    </a:lnTo>
                    <a:cubicBezTo>
                      <a:pt x="7888" y="1114"/>
                      <a:pt x="7766" y="823"/>
                      <a:pt x="7590" y="657"/>
                    </a:cubicBezTo>
                    <a:cubicBezTo>
                      <a:pt x="7184" y="275"/>
                      <a:pt x="6662" y="0"/>
                      <a:pt x="6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9"/>
              <p:cNvSpPr/>
              <p:nvPr/>
            </p:nvSpPr>
            <p:spPr>
              <a:xfrm>
                <a:off x="5355577" y="2337028"/>
                <a:ext cx="469620" cy="109786"/>
              </a:xfrm>
              <a:custGeom>
                <a:rect b="b" l="l" r="r" t="t"/>
                <a:pathLst>
                  <a:path extrusionOk="0" h="2691" w="11511">
                    <a:moveTo>
                      <a:pt x="3873" y="1"/>
                    </a:moveTo>
                    <a:cubicBezTo>
                      <a:pt x="3246" y="1"/>
                      <a:pt x="2599" y="343"/>
                      <a:pt x="2096" y="816"/>
                    </a:cubicBezTo>
                    <a:lnTo>
                      <a:pt x="2095" y="816"/>
                    </a:lnTo>
                    <a:cubicBezTo>
                      <a:pt x="1876" y="1022"/>
                      <a:pt x="1725" y="1383"/>
                      <a:pt x="1667" y="1690"/>
                    </a:cubicBezTo>
                    <a:lnTo>
                      <a:pt x="1667" y="1690"/>
                    </a:lnTo>
                    <a:cubicBezTo>
                      <a:pt x="1399" y="1703"/>
                      <a:pt x="1081" y="1800"/>
                      <a:pt x="858" y="1899"/>
                    </a:cubicBezTo>
                    <a:cubicBezTo>
                      <a:pt x="495" y="2059"/>
                      <a:pt x="1" y="2394"/>
                      <a:pt x="63" y="2561"/>
                    </a:cubicBezTo>
                    <a:cubicBezTo>
                      <a:pt x="84" y="2619"/>
                      <a:pt x="165" y="2640"/>
                      <a:pt x="302" y="2640"/>
                    </a:cubicBezTo>
                    <a:cubicBezTo>
                      <a:pt x="590" y="2640"/>
                      <a:pt x="1126" y="2546"/>
                      <a:pt x="1874" y="2495"/>
                    </a:cubicBezTo>
                    <a:cubicBezTo>
                      <a:pt x="2136" y="2477"/>
                      <a:pt x="2342" y="2470"/>
                      <a:pt x="2530" y="2470"/>
                    </a:cubicBezTo>
                    <a:cubicBezTo>
                      <a:pt x="3131" y="2470"/>
                      <a:pt x="3555" y="2542"/>
                      <a:pt x="5034" y="2561"/>
                    </a:cubicBezTo>
                    <a:cubicBezTo>
                      <a:pt x="5228" y="2564"/>
                      <a:pt x="5389" y="2565"/>
                      <a:pt x="5528" y="2565"/>
                    </a:cubicBezTo>
                    <a:cubicBezTo>
                      <a:pt x="6220" y="2565"/>
                      <a:pt x="6348" y="2537"/>
                      <a:pt x="7059" y="2537"/>
                    </a:cubicBezTo>
                    <a:cubicBezTo>
                      <a:pt x="7153" y="2537"/>
                      <a:pt x="7258" y="2538"/>
                      <a:pt x="7376" y="2539"/>
                    </a:cubicBezTo>
                    <a:cubicBezTo>
                      <a:pt x="9213" y="2557"/>
                      <a:pt x="10487" y="2690"/>
                      <a:pt x="11090" y="2690"/>
                    </a:cubicBezTo>
                    <a:cubicBezTo>
                      <a:pt x="11339" y="2690"/>
                      <a:pt x="11473" y="2668"/>
                      <a:pt x="11486" y="2605"/>
                    </a:cubicBezTo>
                    <a:cubicBezTo>
                      <a:pt x="11510" y="2486"/>
                      <a:pt x="11080" y="2260"/>
                      <a:pt x="10713" y="2164"/>
                    </a:cubicBezTo>
                    <a:cubicBezTo>
                      <a:pt x="10539" y="2118"/>
                      <a:pt x="10386" y="2104"/>
                      <a:pt x="10247" y="2104"/>
                    </a:cubicBezTo>
                    <a:cubicBezTo>
                      <a:pt x="10005" y="2104"/>
                      <a:pt x="9805" y="2148"/>
                      <a:pt x="9608" y="2148"/>
                    </a:cubicBezTo>
                    <a:cubicBezTo>
                      <a:pt x="9457" y="2148"/>
                      <a:pt x="9308" y="2122"/>
                      <a:pt x="9144" y="2031"/>
                    </a:cubicBezTo>
                    <a:cubicBezTo>
                      <a:pt x="8831" y="1858"/>
                      <a:pt x="8857" y="1667"/>
                      <a:pt x="8592" y="1611"/>
                    </a:cubicBezTo>
                    <a:cubicBezTo>
                      <a:pt x="8550" y="1603"/>
                      <a:pt x="8508" y="1599"/>
                      <a:pt x="8466" y="1599"/>
                    </a:cubicBezTo>
                    <a:cubicBezTo>
                      <a:pt x="8279" y="1599"/>
                      <a:pt x="8089" y="1676"/>
                      <a:pt x="7930" y="1773"/>
                    </a:cubicBezTo>
                    <a:lnTo>
                      <a:pt x="7930" y="1773"/>
                    </a:lnTo>
                    <a:cubicBezTo>
                      <a:pt x="7816" y="1496"/>
                      <a:pt x="7431" y="1135"/>
                      <a:pt x="7086" y="1135"/>
                    </a:cubicBezTo>
                    <a:cubicBezTo>
                      <a:pt x="7049" y="1135"/>
                      <a:pt x="7014" y="1139"/>
                      <a:pt x="6979" y="1147"/>
                    </a:cubicBezTo>
                    <a:cubicBezTo>
                      <a:pt x="6858" y="1176"/>
                      <a:pt x="6755" y="1257"/>
                      <a:pt x="6672" y="1353"/>
                    </a:cubicBezTo>
                    <a:lnTo>
                      <a:pt x="6672" y="1353"/>
                    </a:lnTo>
                    <a:cubicBezTo>
                      <a:pt x="6556" y="1009"/>
                      <a:pt x="6127" y="592"/>
                      <a:pt x="5657" y="592"/>
                    </a:cubicBezTo>
                    <a:cubicBezTo>
                      <a:pt x="5634" y="592"/>
                      <a:pt x="5610" y="593"/>
                      <a:pt x="5587" y="595"/>
                    </a:cubicBezTo>
                    <a:cubicBezTo>
                      <a:pt x="5429" y="609"/>
                      <a:pt x="5285" y="671"/>
                      <a:pt x="5160" y="759"/>
                    </a:cubicBezTo>
                    <a:lnTo>
                      <a:pt x="5160" y="759"/>
                    </a:lnTo>
                    <a:cubicBezTo>
                      <a:pt x="4941" y="421"/>
                      <a:pt x="4558" y="88"/>
                      <a:pt x="4128" y="20"/>
                    </a:cubicBezTo>
                    <a:cubicBezTo>
                      <a:pt x="4044" y="7"/>
                      <a:pt x="3958" y="1"/>
                      <a:pt x="3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9"/>
              <p:cNvSpPr/>
              <p:nvPr/>
            </p:nvSpPr>
            <p:spPr>
              <a:xfrm>
                <a:off x="5418621" y="1950100"/>
                <a:ext cx="278280" cy="91917"/>
              </a:xfrm>
              <a:custGeom>
                <a:rect b="b" l="l" r="r" t="t"/>
                <a:pathLst>
                  <a:path extrusionOk="0" h="2253" w="6821">
                    <a:moveTo>
                      <a:pt x="2294" y="0"/>
                    </a:moveTo>
                    <a:cubicBezTo>
                      <a:pt x="1923" y="0"/>
                      <a:pt x="1539" y="286"/>
                      <a:pt x="1241" y="683"/>
                    </a:cubicBezTo>
                    <a:cubicBezTo>
                      <a:pt x="1112" y="855"/>
                      <a:pt x="1022" y="1158"/>
                      <a:pt x="988" y="1414"/>
                    </a:cubicBezTo>
                    <a:lnTo>
                      <a:pt x="988" y="1414"/>
                    </a:lnTo>
                    <a:cubicBezTo>
                      <a:pt x="829" y="1425"/>
                      <a:pt x="640" y="1507"/>
                      <a:pt x="508" y="1590"/>
                    </a:cubicBezTo>
                    <a:cubicBezTo>
                      <a:pt x="293" y="1724"/>
                      <a:pt x="1" y="2005"/>
                      <a:pt x="37" y="2145"/>
                    </a:cubicBezTo>
                    <a:cubicBezTo>
                      <a:pt x="49" y="2193"/>
                      <a:pt x="98" y="2211"/>
                      <a:pt x="179" y="2211"/>
                    </a:cubicBezTo>
                    <a:cubicBezTo>
                      <a:pt x="350" y="2211"/>
                      <a:pt x="667" y="2132"/>
                      <a:pt x="1110" y="2090"/>
                    </a:cubicBezTo>
                    <a:cubicBezTo>
                      <a:pt x="1266" y="2075"/>
                      <a:pt x="1389" y="2069"/>
                      <a:pt x="1502" y="2069"/>
                    </a:cubicBezTo>
                    <a:cubicBezTo>
                      <a:pt x="1857" y="2069"/>
                      <a:pt x="2109" y="2128"/>
                      <a:pt x="2982" y="2145"/>
                    </a:cubicBezTo>
                    <a:cubicBezTo>
                      <a:pt x="3096" y="2147"/>
                      <a:pt x="3191" y="2148"/>
                      <a:pt x="3272" y="2148"/>
                    </a:cubicBezTo>
                    <a:cubicBezTo>
                      <a:pt x="3681" y="2148"/>
                      <a:pt x="3759" y="2125"/>
                      <a:pt x="4169" y="2125"/>
                    </a:cubicBezTo>
                    <a:cubicBezTo>
                      <a:pt x="4228" y="2125"/>
                      <a:pt x="4295" y="2126"/>
                      <a:pt x="4370" y="2127"/>
                    </a:cubicBezTo>
                    <a:cubicBezTo>
                      <a:pt x="5461" y="2141"/>
                      <a:pt x="6216" y="2253"/>
                      <a:pt x="6573" y="2253"/>
                    </a:cubicBezTo>
                    <a:cubicBezTo>
                      <a:pt x="6719" y="2253"/>
                      <a:pt x="6799" y="2234"/>
                      <a:pt x="6806" y="2182"/>
                    </a:cubicBezTo>
                    <a:cubicBezTo>
                      <a:pt x="6821" y="2082"/>
                      <a:pt x="6566" y="1893"/>
                      <a:pt x="6348" y="1812"/>
                    </a:cubicBezTo>
                    <a:cubicBezTo>
                      <a:pt x="6245" y="1774"/>
                      <a:pt x="6154" y="1761"/>
                      <a:pt x="6071" y="1761"/>
                    </a:cubicBezTo>
                    <a:cubicBezTo>
                      <a:pt x="5928" y="1761"/>
                      <a:pt x="5809" y="1798"/>
                      <a:pt x="5692" y="1798"/>
                    </a:cubicBezTo>
                    <a:cubicBezTo>
                      <a:pt x="5603" y="1798"/>
                      <a:pt x="5515" y="1777"/>
                      <a:pt x="5418" y="1701"/>
                    </a:cubicBezTo>
                    <a:cubicBezTo>
                      <a:pt x="5232" y="1555"/>
                      <a:pt x="5248" y="1395"/>
                      <a:pt x="5091" y="1349"/>
                    </a:cubicBezTo>
                    <a:cubicBezTo>
                      <a:pt x="5066" y="1342"/>
                      <a:pt x="5041" y="1339"/>
                      <a:pt x="5016" y="1339"/>
                    </a:cubicBezTo>
                    <a:cubicBezTo>
                      <a:pt x="4906" y="1339"/>
                      <a:pt x="4792" y="1404"/>
                      <a:pt x="4698" y="1485"/>
                    </a:cubicBezTo>
                    <a:lnTo>
                      <a:pt x="4698" y="1485"/>
                    </a:lnTo>
                    <a:cubicBezTo>
                      <a:pt x="4631" y="1252"/>
                      <a:pt x="4403" y="950"/>
                      <a:pt x="4198" y="950"/>
                    </a:cubicBezTo>
                    <a:cubicBezTo>
                      <a:pt x="4177" y="950"/>
                      <a:pt x="4156" y="953"/>
                      <a:pt x="4135" y="960"/>
                    </a:cubicBezTo>
                    <a:cubicBezTo>
                      <a:pt x="4064" y="985"/>
                      <a:pt x="4002" y="1052"/>
                      <a:pt x="3953" y="1134"/>
                    </a:cubicBezTo>
                    <a:lnTo>
                      <a:pt x="3953" y="1134"/>
                    </a:lnTo>
                    <a:cubicBezTo>
                      <a:pt x="3884" y="845"/>
                      <a:pt x="3631" y="495"/>
                      <a:pt x="3352" y="495"/>
                    </a:cubicBezTo>
                    <a:cubicBezTo>
                      <a:pt x="3338" y="495"/>
                      <a:pt x="3324" y="496"/>
                      <a:pt x="3311" y="498"/>
                    </a:cubicBezTo>
                    <a:cubicBezTo>
                      <a:pt x="3217" y="510"/>
                      <a:pt x="3131" y="562"/>
                      <a:pt x="3057" y="636"/>
                    </a:cubicBezTo>
                    <a:lnTo>
                      <a:pt x="3057" y="636"/>
                    </a:lnTo>
                    <a:cubicBezTo>
                      <a:pt x="2927" y="352"/>
                      <a:pt x="2700" y="73"/>
                      <a:pt x="2446" y="17"/>
                    </a:cubicBezTo>
                    <a:cubicBezTo>
                      <a:pt x="2395" y="6"/>
                      <a:pt x="2345" y="0"/>
                      <a:pt x="2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4" name="Google Shape;2064;p59"/>
            <p:cNvGrpSpPr/>
            <p:nvPr/>
          </p:nvGrpSpPr>
          <p:grpSpPr>
            <a:xfrm>
              <a:off x="3345786" y="2670405"/>
              <a:ext cx="929417" cy="637786"/>
              <a:chOff x="5149247" y="2553791"/>
              <a:chExt cx="1066457" cy="731826"/>
            </a:xfrm>
          </p:grpSpPr>
          <p:sp>
            <p:nvSpPr>
              <p:cNvPr id="2065" name="Google Shape;2065;p59"/>
              <p:cNvSpPr/>
              <p:nvPr/>
            </p:nvSpPr>
            <p:spPr>
              <a:xfrm>
                <a:off x="5925234" y="2666665"/>
                <a:ext cx="72322" cy="606165"/>
              </a:xfrm>
              <a:custGeom>
                <a:rect b="b" l="l" r="r" t="t"/>
                <a:pathLst>
                  <a:path extrusionOk="0" h="10284" w="1227">
                    <a:moveTo>
                      <a:pt x="1227" y="1"/>
                    </a:moveTo>
                    <a:lnTo>
                      <a:pt x="1" y="1533"/>
                    </a:lnTo>
                    <a:lnTo>
                      <a:pt x="1" y="2656"/>
                    </a:lnTo>
                    <a:lnTo>
                      <a:pt x="603" y="2656"/>
                    </a:lnTo>
                    <a:lnTo>
                      <a:pt x="603" y="10283"/>
                    </a:lnTo>
                    <a:lnTo>
                      <a:pt x="1227" y="10283"/>
                    </a:ln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9"/>
              <p:cNvSpPr/>
              <p:nvPr/>
            </p:nvSpPr>
            <p:spPr>
              <a:xfrm>
                <a:off x="5742569" y="2823157"/>
                <a:ext cx="218205" cy="449672"/>
              </a:xfrm>
              <a:custGeom>
                <a:rect b="b" l="l" r="r" t="t"/>
                <a:pathLst>
                  <a:path extrusionOk="0" h="7629" w="3702">
                    <a:moveTo>
                      <a:pt x="1" y="1"/>
                    </a:moveTo>
                    <a:lnTo>
                      <a:pt x="1" y="7628"/>
                    </a:lnTo>
                    <a:lnTo>
                      <a:pt x="3702" y="7628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9"/>
              <p:cNvSpPr/>
              <p:nvPr/>
            </p:nvSpPr>
            <p:spPr>
              <a:xfrm>
                <a:off x="5149247" y="2664308"/>
                <a:ext cx="218205" cy="608522"/>
              </a:xfrm>
              <a:custGeom>
                <a:rect b="b" l="l" r="r" t="t"/>
                <a:pathLst>
                  <a:path extrusionOk="0" h="10324" w="3702">
                    <a:moveTo>
                      <a:pt x="1" y="0"/>
                    </a:moveTo>
                    <a:lnTo>
                      <a:pt x="1" y="10323"/>
                    </a:lnTo>
                    <a:lnTo>
                      <a:pt x="3701" y="10323"/>
                    </a:lnTo>
                    <a:lnTo>
                      <a:pt x="3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9"/>
              <p:cNvSpPr/>
              <p:nvPr/>
            </p:nvSpPr>
            <p:spPr>
              <a:xfrm>
                <a:off x="5419384" y="2763743"/>
                <a:ext cx="133269" cy="509086"/>
              </a:xfrm>
              <a:custGeom>
                <a:rect b="b" l="l" r="r" t="t"/>
                <a:pathLst>
                  <a:path extrusionOk="0" h="8637" w="2261">
                    <a:moveTo>
                      <a:pt x="1" y="0"/>
                    </a:moveTo>
                    <a:lnTo>
                      <a:pt x="1" y="8636"/>
                    </a:lnTo>
                    <a:lnTo>
                      <a:pt x="2261" y="8636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9"/>
              <p:cNvSpPr/>
              <p:nvPr/>
            </p:nvSpPr>
            <p:spPr>
              <a:xfrm>
                <a:off x="5997499" y="2553791"/>
                <a:ext cx="218205" cy="719040"/>
              </a:xfrm>
              <a:custGeom>
                <a:rect b="b" l="l" r="r" t="t"/>
                <a:pathLst>
                  <a:path extrusionOk="0" h="12199" w="3702">
                    <a:moveTo>
                      <a:pt x="3701" y="1"/>
                    </a:moveTo>
                    <a:lnTo>
                      <a:pt x="1" y="1916"/>
                    </a:lnTo>
                    <a:lnTo>
                      <a:pt x="1" y="12198"/>
                    </a:lnTo>
                    <a:lnTo>
                      <a:pt x="3701" y="12198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9"/>
              <p:cNvSpPr/>
              <p:nvPr/>
            </p:nvSpPr>
            <p:spPr>
              <a:xfrm>
                <a:off x="6038759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9"/>
              <p:cNvSpPr/>
              <p:nvPr/>
            </p:nvSpPr>
            <p:spPr>
              <a:xfrm>
                <a:off x="6094991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9"/>
              <p:cNvSpPr/>
              <p:nvPr/>
            </p:nvSpPr>
            <p:spPr>
              <a:xfrm>
                <a:off x="6151164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9"/>
              <p:cNvSpPr/>
              <p:nvPr/>
            </p:nvSpPr>
            <p:spPr>
              <a:xfrm>
                <a:off x="6038759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9"/>
              <p:cNvSpPr/>
              <p:nvPr/>
            </p:nvSpPr>
            <p:spPr>
              <a:xfrm>
                <a:off x="6094991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9"/>
              <p:cNvSpPr/>
              <p:nvPr/>
            </p:nvSpPr>
            <p:spPr>
              <a:xfrm>
                <a:off x="6151164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9"/>
              <p:cNvSpPr/>
              <p:nvPr/>
            </p:nvSpPr>
            <p:spPr>
              <a:xfrm>
                <a:off x="6038759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9"/>
              <p:cNvSpPr/>
              <p:nvPr/>
            </p:nvSpPr>
            <p:spPr>
              <a:xfrm>
                <a:off x="6094991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9"/>
              <p:cNvSpPr/>
              <p:nvPr/>
            </p:nvSpPr>
            <p:spPr>
              <a:xfrm>
                <a:off x="6151164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9"/>
              <p:cNvSpPr/>
              <p:nvPr/>
            </p:nvSpPr>
            <p:spPr>
              <a:xfrm>
                <a:off x="6038759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9"/>
              <p:cNvSpPr/>
              <p:nvPr/>
            </p:nvSpPr>
            <p:spPr>
              <a:xfrm>
                <a:off x="6094991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9"/>
              <p:cNvSpPr/>
              <p:nvPr/>
            </p:nvSpPr>
            <p:spPr>
              <a:xfrm>
                <a:off x="6151164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9"/>
              <p:cNvSpPr/>
              <p:nvPr/>
            </p:nvSpPr>
            <p:spPr>
              <a:xfrm>
                <a:off x="6038759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9"/>
              <p:cNvSpPr/>
              <p:nvPr/>
            </p:nvSpPr>
            <p:spPr>
              <a:xfrm>
                <a:off x="6094991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9"/>
              <p:cNvSpPr/>
              <p:nvPr/>
            </p:nvSpPr>
            <p:spPr>
              <a:xfrm>
                <a:off x="6151164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9"/>
              <p:cNvSpPr/>
              <p:nvPr/>
            </p:nvSpPr>
            <p:spPr>
              <a:xfrm>
                <a:off x="5777464" y="2876971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9"/>
              <p:cNvSpPr/>
              <p:nvPr/>
            </p:nvSpPr>
            <p:spPr>
              <a:xfrm>
                <a:off x="5833637" y="2876971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9"/>
              <p:cNvSpPr/>
              <p:nvPr/>
            </p:nvSpPr>
            <p:spPr>
              <a:xfrm>
                <a:off x="5889868" y="2876971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9"/>
              <p:cNvSpPr/>
              <p:nvPr/>
            </p:nvSpPr>
            <p:spPr>
              <a:xfrm>
                <a:off x="5777464" y="2987193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9"/>
              <p:cNvSpPr/>
              <p:nvPr/>
            </p:nvSpPr>
            <p:spPr>
              <a:xfrm>
                <a:off x="5833637" y="2987193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9"/>
              <p:cNvSpPr/>
              <p:nvPr/>
            </p:nvSpPr>
            <p:spPr>
              <a:xfrm>
                <a:off x="5889868" y="2987193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9"/>
              <p:cNvSpPr/>
              <p:nvPr/>
            </p:nvSpPr>
            <p:spPr>
              <a:xfrm>
                <a:off x="5777464" y="3097473"/>
                <a:ext cx="22693" cy="77863"/>
              </a:xfrm>
              <a:custGeom>
                <a:rect b="b" l="l" r="r" t="t"/>
                <a:pathLst>
                  <a:path extrusionOk="0" h="1321" w="385">
                    <a:moveTo>
                      <a:pt x="1" y="1"/>
                    </a:moveTo>
                    <a:lnTo>
                      <a:pt x="1" y="1321"/>
                    </a:lnTo>
                    <a:lnTo>
                      <a:pt x="385" y="1321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9"/>
              <p:cNvSpPr/>
              <p:nvPr/>
            </p:nvSpPr>
            <p:spPr>
              <a:xfrm>
                <a:off x="5833637" y="3097473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9"/>
              <p:cNvSpPr/>
              <p:nvPr/>
            </p:nvSpPr>
            <p:spPr>
              <a:xfrm>
                <a:off x="5889868" y="3097473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9"/>
              <p:cNvSpPr/>
              <p:nvPr/>
            </p:nvSpPr>
            <p:spPr>
              <a:xfrm>
                <a:off x="5777464" y="3207695"/>
                <a:ext cx="22693" cy="77922"/>
              </a:xfrm>
              <a:custGeom>
                <a:rect b="b" l="l" r="r" t="t"/>
                <a:pathLst>
                  <a:path extrusionOk="0" h="1322" w="385">
                    <a:moveTo>
                      <a:pt x="1" y="1"/>
                    </a:moveTo>
                    <a:lnTo>
                      <a:pt x="1" y="1322"/>
                    </a:lnTo>
                    <a:lnTo>
                      <a:pt x="385" y="1322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9"/>
              <p:cNvSpPr/>
              <p:nvPr/>
            </p:nvSpPr>
            <p:spPr>
              <a:xfrm>
                <a:off x="5833637" y="3207695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9"/>
              <p:cNvSpPr/>
              <p:nvPr/>
            </p:nvSpPr>
            <p:spPr>
              <a:xfrm>
                <a:off x="5889868" y="3207695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9"/>
              <p:cNvSpPr/>
              <p:nvPr/>
            </p:nvSpPr>
            <p:spPr>
              <a:xfrm>
                <a:off x="5197875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9"/>
              <p:cNvSpPr/>
              <p:nvPr/>
            </p:nvSpPr>
            <p:spPr>
              <a:xfrm>
                <a:off x="5254048" y="2729969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9"/>
              <p:cNvSpPr/>
              <p:nvPr/>
            </p:nvSpPr>
            <p:spPr>
              <a:xfrm>
                <a:off x="5310221" y="2729969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9"/>
              <p:cNvSpPr/>
              <p:nvPr/>
            </p:nvSpPr>
            <p:spPr>
              <a:xfrm>
                <a:off x="5197875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9"/>
              <p:cNvSpPr/>
              <p:nvPr/>
            </p:nvSpPr>
            <p:spPr>
              <a:xfrm>
                <a:off x="5254048" y="2840191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59"/>
              <p:cNvSpPr/>
              <p:nvPr/>
            </p:nvSpPr>
            <p:spPr>
              <a:xfrm>
                <a:off x="5310221" y="2840191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9"/>
              <p:cNvSpPr/>
              <p:nvPr/>
            </p:nvSpPr>
            <p:spPr>
              <a:xfrm>
                <a:off x="5197875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9"/>
              <p:cNvSpPr/>
              <p:nvPr/>
            </p:nvSpPr>
            <p:spPr>
              <a:xfrm>
                <a:off x="5254048" y="2950472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9"/>
              <p:cNvSpPr/>
              <p:nvPr/>
            </p:nvSpPr>
            <p:spPr>
              <a:xfrm>
                <a:off x="5310221" y="2950472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9"/>
              <p:cNvSpPr/>
              <p:nvPr/>
            </p:nvSpPr>
            <p:spPr>
              <a:xfrm>
                <a:off x="5197875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0" y="1"/>
                    </a:moveTo>
                    <a:lnTo>
                      <a:pt x="0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9"/>
              <p:cNvSpPr/>
              <p:nvPr/>
            </p:nvSpPr>
            <p:spPr>
              <a:xfrm>
                <a:off x="5254048" y="3060694"/>
                <a:ext cx="22752" cy="77922"/>
              </a:xfrm>
              <a:custGeom>
                <a:rect b="b" l="l" r="r" t="t"/>
                <a:pathLst>
                  <a:path extrusionOk="0" h="1322" w="386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9"/>
              <p:cNvSpPr/>
              <p:nvPr/>
            </p:nvSpPr>
            <p:spPr>
              <a:xfrm>
                <a:off x="5310221" y="3060694"/>
                <a:ext cx="22811" cy="77922"/>
              </a:xfrm>
              <a:custGeom>
                <a:rect b="b" l="l" r="r" t="t"/>
                <a:pathLst>
                  <a:path extrusionOk="0" h="1322" w="387">
                    <a:moveTo>
                      <a:pt x="1" y="1"/>
                    </a:moveTo>
                    <a:lnTo>
                      <a:pt x="1" y="1322"/>
                    </a:lnTo>
                    <a:lnTo>
                      <a:pt x="386" y="132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9"/>
              <p:cNvSpPr/>
              <p:nvPr/>
            </p:nvSpPr>
            <p:spPr>
              <a:xfrm>
                <a:off x="5197875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0" y="1"/>
                    </a:moveTo>
                    <a:lnTo>
                      <a:pt x="0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9"/>
              <p:cNvSpPr/>
              <p:nvPr/>
            </p:nvSpPr>
            <p:spPr>
              <a:xfrm>
                <a:off x="5254048" y="3170974"/>
                <a:ext cx="22752" cy="77863"/>
              </a:xfrm>
              <a:custGeom>
                <a:rect b="b" l="l" r="r" t="t"/>
                <a:pathLst>
                  <a:path extrusionOk="0" h="1321" w="386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9"/>
              <p:cNvSpPr/>
              <p:nvPr/>
            </p:nvSpPr>
            <p:spPr>
              <a:xfrm>
                <a:off x="5310221" y="3170974"/>
                <a:ext cx="22811" cy="77863"/>
              </a:xfrm>
              <a:custGeom>
                <a:rect b="b" l="l" r="r" t="t"/>
                <a:pathLst>
                  <a:path extrusionOk="0" h="1321" w="387">
                    <a:moveTo>
                      <a:pt x="1" y="1"/>
                    </a:moveTo>
                    <a:lnTo>
                      <a:pt x="1" y="1321"/>
                    </a:lnTo>
                    <a:lnTo>
                      <a:pt x="386" y="1321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9"/>
              <p:cNvSpPr/>
              <p:nvPr/>
            </p:nvSpPr>
            <p:spPr>
              <a:xfrm>
                <a:off x="5451331" y="2808952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9"/>
              <p:cNvSpPr/>
              <p:nvPr/>
            </p:nvSpPr>
            <p:spPr>
              <a:xfrm>
                <a:off x="5497483" y="2808952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59"/>
              <p:cNvSpPr/>
              <p:nvPr/>
            </p:nvSpPr>
            <p:spPr>
              <a:xfrm>
                <a:off x="5451331" y="2874260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9"/>
              <p:cNvSpPr/>
              <p:nvPr/>
            </p:nvSpPr>
            <p:spPr>
              <a:xfrm>
                <a:off x="5497483" y="2874260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9"/>
              <p:cNvSpPr/>
              <p:nvPr/>
            </p:nvSpPr>
            <p:spPr>
              <a:xfrm>
                <a:off x="5451331" y="2939626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9"/>
              <p:cNvSpPr/>
              <p:nvPr/>
            </p:nvSpPr>
            <p:spPr>
              <a:xfrm>
                <a:off x="5497483" y="2939626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9"/>
              <p:cNvSpPr/>
              <p:nvPr/>
            </p:nvSpPr>
            <p:spPr>
              <a:xfrm>
                <a:off x="5451331" y="3004934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0"/>
                    </a:moveTo>
                    <a:lnTo>
                      <a:pt x="0" y="782"/>
                    </a:lnTo>
                    <a:lnTo>
                      <a:pt x="385" y="78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9"/>
              <p:cNvSpPr/>
              <p:nvPr/>
            </p:nvSpPr>
            <p:spPr>
              <a:xfrm>
                <a:off x="5497483" y="3004934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0"/>
                    </a:moveTo>
                    <a:lnTo>
                      <a:pt x="0" y="782"/>
                    </a:lnTo>
                    <a:lnTo>
                      <a:pt x="384" y="78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9"/>
              <p:cNvSpPr/>
              <p:nvPr/>
            </p:nvSpPr>
            <p:spPr>
              <a:xfrm>
                <a:off x="5451331" y="3071539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9"/>
              <p:cNvSpPr/>
              <p:nvPr/>
            </p:nvSpPr>
            <p:spPr>
              <a:xfrm>
                <a:off x="5497483" y="3071539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9"/>
              <p:cNvSpPr/>
              <p:nvPr/>
            </p:nvSpPr>
            <p:spPr>
              <a:xfrm>
                <a:off x="5451331" y="3136847"/>
                <a:ext cx="22752" cy="46152"/>
              </a:xfrm>
              <a:custGeom>
                <a:rect b="b" l="l" r="r" t="t"/>
                <a:pathLst>
                  <a:path extrusionOk="0" h="783" w="386">
                    <a:moveTo>
                      <a:pt x="0" y="1"/>
                    </a:moveTo>
                    <a:lnTo>
                      <a:pt x="0" y="783"/>
                    </a:lnTo>
                    <a:lnTo>
                      <a:pt x="385" y="783"/>
                    </a:ln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9"/>
              <p:cNvSpPr/>
              <p:nvPr/>
            </p:nvSpPr>
            <p:spPr>
              <a:xfrm>
                <a:off x="5497483" y="3136847"/>
                <a:ext cx="22693" cy="46152"/>
              </a:xfrm>
              <a:custGeom>
                <a:rect b="b" l="l" r="r" t="t"/>
                <a:pathLst>
                  <a:path extrusionOk="0" h="783" w="385">
                    <a:moveTo>
                      <a:pt x="0" y="1"/>
                    </a:moveTo>
                    <a:lnTo>
                      <a:pt x="0" y="783"/>
                    </a:lnTo>
                    <a:lnTo>
                      <a:pt x="384" y="783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9"/>
              <p:cNvSpPr/>
              <p:nvPr/>
            </p:nvSpPr>
            <p:spPr>
              <a:xfrm>
                <a:off x="5710327" y="2823157"/>
                <a:ext cx="32418" cy="449672"/>
              </a:xfrm>
              <a:custGeom>
                <a:rect b="b" l="l" r="r" t="t"/>
                <a:pathLst>
                  <a:path extrusionOk="0" h="7629" w="550">
                    <a:moveTo>
                      <a:pt x="549" y="1"/>
                    </a:moveTo>
                    <a:lnTo>
                      <a:pt x="0" y="369"/>
                    </a:lnTo>
                    <a:lnTo>
                      <a:pt x="0" y="7628"/>
                    </a:lnTo>
                    <a:lnTo>
                      <a:pt x="549" y="7628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59"/>
              <p:cNvSpPr/>
              <p:nvPr/>
            </p:nvSpPr>
            <p:spPr>
              <a:xfrm>
                <a:off x="5387142" y="2763625"/>
                <a:ext cx="32418" cy="509204"/>
              </a:xfrm>
              <a:custGeom>
                <a:rect b="b" l="l" r="r" t="t"/>
                <a:pathLst>
                  <a:path extrusionOk="0" h="8639" w="550">
                    <a:moveTo>
                      <a:pt x="549" y="0"/>
                    </a:moveTo>
                    <a:lnTo>
                      <a:pt x="0" y="370"/>
                    </a:lnTo>
                    <a:lnTo>
                      <a:pt x="0" y="8638"/>
                    </a:lnTo>
                    <a:lnTo>
                      <a:pt x="549" y="8638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6" name="Google Shape;2126;p59"/>
            <p:cNvSpPr/>
            <p:nvPr/>
          </p:nvSpPr>
          <p:spPr>
            <a:xfrm>
              <a:off x="3320484" y="1011280"/>
              <a:ext cx="982916" cy="2363553"/>
            </a:xfrm>
            <a:custGeom>
              <a:rect b="b" l="l" r="r" t="t"/>
              <a:pathLst>
                <a:path extrusionOk="0" h="65709" w="27326">
                  <a:moveTo>
                    <a:pt x="10505" y="62062"/>
                  </a:moveTo>
                  <a:lnTo>
                    <a:pt x="1" y="59784"/>
                  </a:lnTo>
                  <a:lnTo>
                    <a:pt x="36" y="28134"/>
                  </a:lnTo>
                  <a:lnTo>
                    <a:pt x="10505" y="17341"/>
                  </a:lnTo>
                  <a:lnTo>
                    <a:pt x="10505" y="62062"/>
                  </a:lnTo>
                  <a:close/>
                  <a:moveTo>
                    <a:pt x="13507" y="14247"/>
                  </a:moveTo>
                  <a:lnTo>
                    <a:pt x="13507" y="62713"/>
                  </a:lnTo>
                  <a:lnTo>
                    <a:pt x="27325" y="65708"/>
                  </a:lnTo>
                  <a:lnTo>
                    <a:pt x="27325" y="0"/>
                  </a:lnTo>
                  <a:close/>
                </a:path>
              </a:pathLst>
            </a:custGeom>
            <a:gradFill>
              <a:gsLst>
                <a:gs pos="0">
                  <a:srgbClr val="0B0A33">
                    <a:alpha val="57647"/>
                  </a:srgbClr>
                </a:gs>
                <a:gs pos="100000">
                  <a:srgbClr val="3C4173">
                    <a:alpha val="0"/>
                  </a:srgbClr>
                </a:gs>
              </a:gsLst>
              <a:lin ang="108014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3286385" y="2007508"/>
              <a:ext cx="76544" cy="1158414"/>
            </a:xfrm>
            <a:custGeom>
              <a:rect b="b" l="l" r="r" t="t"/>
              <a:pathLst>
                <a:path extrusionOk="0" h="32205" w="2128">
                  <a:moveTo>
                    <a:pt x="2127" y="1"/>
                  </a:moveTo>
                  <a:lnTo>
                    <a:pt x="1" y="457"/>
                  </a:lnTo>
                  <a:lnTo>
                    <a:pt x="1" y="32204"/>
                  </a:lnTo>
                  <a:lnTo>
                    <a:pt x="2127" y="31873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3" y="0"/>
                  </a:moveTo>
                  <a:lnTo>
                    <a:pt x="1" y="671"/>
                  </a:ln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0"/>
                  </a:moveTo>
                  <a:lnTo>
                    <a:pt x="1" y="1378"/>
                  </a:ln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320484" y="3137078"/>
              <a:ext cx="377901" cy="106147"/>
            </a:xfrm>
            <a:custGeom>
              <a:rect b="b" l="l" r="r" t="t"/>
              <a:pathLst>
                <a:path extrusionOk="0" h="2951" w="10506">
                  <a:moveTo>
                    <a:pt x="1" y="671"/>
                  </a:moveTo>
                  <a:lnTo>
                    <a:pt x="10505" y="2950"/>
                  </a:lnTo>
                  <a:lnTo>
                    <a:pt x="10505" y="176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806294" y="3217004"/>
              <a:ext cx="497105" cy="157405"/>
            </a:xfrm>
            <a:custGeom>
              <a:rect b="b" l="l" r="r" t="t"/>
              <a:pathLst>
                <a:path extrusionOk="0" h="4376" w="13820">
                  <a:moveTo>
                    <a:pt x="1" y="1378"/>
                  </a:moveTo>
                  <a:lnTo>
                    <a:pt x="13819" y="4375"/>
                  </a:lnTo>
                  <a:lnTo>
                    <a:pt x="13819" y="2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320484" y="1635038"/>
              <a:ext cx="377901" cy="1526243"/>
            </a:xfrm>
            <a:custGeom>
              <a:rect b="b" l="l" r="r" t="t"/>
              <a:pathLst>
                <a:path extrusionOk="0" h="42431" w="10506">
                  <a:moveTo>
                    <a:pt x="10505" y="0"/>
                  </a:moveTo>
                  <a:lnTo>
                    <a:pt x="36" y="10793"/>
                  </a:lnTo>
                  <a:lnTo>
                    <a:pt x="1" y="42429"/>
                  </a:lnTo>
                  <a:lnTo>
                    <a:pt x="3" y="42431"/>
                  </a:lnTo>
                  <a:lnTo>
                    <a:pt x="36" y="12484"/>
                  </a:lnTo>
                  <a:lnTo>
                    <a:pt x="10505" y="1989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3806294" y="1011280"/>
              <a:ext cx="497105" cy="584009"/>
            </a:xfrm>
            <a:custGeom>
              <a:rect b="b" l="l" r="r" t="t"/>
              <a:pathLst>
                <a:path extrusionOk="0" h="16236" w="13820">
                  <a:moveTo>
                    <a:pt x="13819" y="0"/>
                  </a:moveTo>
                  <a:lnTo>
                    <a:pt x="1" y="14247"/>
                  </a:lnTo>
                  <a:lnTo>
                    <a:pt x="1" y="16235"/>
                  </a:lnTo>
                  <a:lnTo>
                    <a:pt x="13819" y="3097"/>
                  </a:lnTo>
                  <a:lnTo>
                    <a:pt x="138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2752" y="1"/>
                  </a:moveTo>
                  <a:lnTo>
                    <a:pt x="1" y="654"/>
                  </a:lnTo>
                  <a:lnTo>
                    <a:pt x="1" y="49053"/>
                  </a:lnTo>
                  <a:lnTo>
                    <a:pt x="2752" y="48169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3806294" y="1500366"/>
              <a:ext cx="99025" cy="1764436"/>
            </a:xfrm>
            <a:custGeom>
              <a:rect b="b" l="l" r="r" t="t"/>
              <a:pathLst>
                <a:path extrusionOk="0" fill="none" h="49053" w="2753">
                  <a:moveTo>
                    <a:pt x="1" y="49053"/>
                  </a:moveTo>
                  <a:lnTo>
                    <a:pt x="2752" y="48169"/>
                  </a:lnTo>
                  <a:lnTo>
                    <a:pt x="2752" y="1"/>
                  </a:lnTo>
                  <a:lnTo>
                    <a:pt x="1" y="6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2127" y="1"/>
                  </a:moveTo>
                  <a:lnTo>
                    <a:pt x="1" y="457"/>
                  </a:lnTo>
                  <a:lnTo>
                    <a:pt x="1" y="32066"/>
                  </a:lnTo>
                  <a:lnTo>
                    <a:pt x="2127" y="3173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3320484" y="2007508"/>
              <a:ext cx="76544" cy="1153414"/>
            </a:xfrm>
            <a:custGeom>
              <a:rect b="b" l="l" r="r" t="t"/>
              <a:pathLst>
                <a:path extrusionOk="0" fill="none" h="32066" w="2128">
                  <a:moveTo>
                    <a:pt x="1" y="32066"/>
                  </a:moveTo>
                  <a:lnTo>
                    <a:pt x="2127" y="31734"/>
                  </a:lnTo>
                  <a:lnTo>
                    <a:pt x="2127" y="1"/>
                  </a:lnTo>
                  <a:lnTo>
                    <a:pt x="1" y="45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3320448" y="2503392"/>
              <a:ext cx="377793" cy="142297"/>
            </a:xfrm>
            <a:custGeom>
              <a:rect b="b" l="l" r="r" t="t"/>
              <a:pathLst>
                <a:path extrusionOk="0" h="3956" w="10503">
                  <a:moveTo>
                    <a:pt x="10503" y="1"/>
                  </a:moveTo>
                  <a:lnTo>
                    <a:pt x="1" y="1591"/>
                  </a:lnTo>
                  <a:lnTo>
                    <a:pt x="1" y="3956"/>
                  </a:lnTo>
                  <a:lnTo>
                    <a:pt x="10503" y="2733"/>
                  </a:lnTo>
                  <a:lnTo>
                    <a:pt x="1050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3287608" y="3190565"/>
              <a:ext cx="883171" cy="326572"/>
            </a:xfrm>
            <a:custGeom>
              <a:rect b="b" l="l" r="r" t="t"/>
              <a:pathLst>
                <a:path extrusionOk="0" h="9079" w="24553">
                  <a:moveTo>
                    <a:pt x="0" y="0"/>
                  </a:moveTo>
                  <a:lnTo>
                    <a:pt x="0" y="2366"/>
                  </a:lnTo>
                  <a:lnTo>
                    <a:pt x="24552" y="9078"/>
                  </a:lnTo>
                  <a:lnTo>
                    <a:pt x="24552" y="6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806474" y="2403539"/>
              <a:ext cx="493365" cy="183591"/>
            </a:xfrm>
            <a:custGeom>
              <a:rect b="b" l="l" r="r" t="t"/>
              <a:pathLst>
                <a:path extrusionOk="0" h="5104" w="13716">
                  <a:moveTo>
                    <a:pt x="13716" y="0"/>
                  </a:moveTo>
                  <a:lnTo>
                    <a:pt x="0" y="2304"/>
                  </a:lnTo>
                  <a:lnTo>
                    <a:pt x="0" y="5104"/>
                  </a:lnTo>
                  <a:lnTo>
                    <a:pt x="13716" y="367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3732843" y="1596586"/>
              <a:ext cx="34675" cy="1663001"/>
            </a:xfrm>
            <a:custGeom>
              <a:rect b="b" l="l" r="r" t="t"/>
              <a:pathLst>
                <a:path extrusionOk="0" fill="none" h="46233" w="964">
                  <a:moveTo>
                    <a:pt x="950" y="46232"/>
                  </a:moveTo>
                  <a:lnTo>
                    <a:pt x="0" y="45994"/>
                  </a:lnTo>
                  <a:lnTo>
                    <a:pt x="0" y="10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93906" y="3160890"/>
              <a:ext cx="992952" cy="237150"/>
            </a:xfrm>
            <a:custGeom>
              <a:rect b="b" l="l" r="r" t="t"/>
              <a:pathLst>
                <a:path extrusionOk="0" h="6593" w="27605">
                  <a:moveTo>
                    <a:pt x="11583" y="3178"/>
                  </a:moveTo>
                  <a:lnTo>
                    <a:pt x="1" y="470"/>
                  </a:lnTo>
                  <a:lnTo>
                    <a:pt x="3520" y="1"/>
                  </a:lnTo>
                  <a:lnTo>
                    <a:pt x="13972" y="2254"/>
                  </a:lnTo>
                  <a:lnTo>
                    <a:pt x="11583" y="3178"/>
                  </a:lnTo>
                  <a:close/>
                  <a:moveTo>
                    <a:pt x="17047" y="2917"/>
                  </a:moveTo>
                  <a:lnTo>
                    <a:pt x="14629" y="3890"/>
                  </a:lnTo>
                  <a:lnTo>
                    <a:pt x="26183" y="6593"/>
                  </a:lnTo>
                  <a:lnTo>
                    <a:pt x="27604" y="5193"/>
                  </a:lnTo>
                  <a:lnTo>
                    <a:pt x="17046" y="29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3193906" y="3160890"/>
              <a:ext cx="992952" cy="237114"/>
            </a:xfrm>
            <a:custGeom>
              <a:rect b="b" l="l" r="r" t="t"/>
              <a:pathLst>
                <a:path extrusionOk="0" fill="none" h="6592" w="27605">
                  <a:moveTo>
                    <a:pt x="3520" y="1"/>
                  </a:moveTo>
                  <a:lnTo>
                    <a:pt x="1" y="470"/>
                  </a:lnTo>
                  <a:lnTo>
                    <a:pt x="26183" y="6592"/>
                  </a:lnTo>
                  <a:lnTo>
                    <a:pt x="27604" y="519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3320448" y="2601699"/>
              <a:ext cx="377793" cy="46545"/>
            </a:xfrm>
            <a:custGeom>
              <a:rect b="b" l="l" r="r" t="t"/>
              <a:pathLst>
                <a:path extrusionOk="0" h="1294" w="10503">
                  <a:moveTo>
                    <a:pt x="10503" y="0"/>
                  </a:moveTo>
                  <a:lnTo>
                    <a:pt x="1" y="1223"/>
                  </a:lnTo>
                  <a:lnTo>
                    <a:pt x="2088" y="1293"/>
                  </a:lnTo>
                  <a:lnTo>
                    <a:pt x="10502" y="415"/>
                  </a:lnTo>
                  <a:lnTo>
                    <a:pt x="1050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806510" y="2534579"/>
              <a:ext cx="514047" cy="56833"/>
            </a:xfrm>
            <a:custGeom>
              <a:rect b="b" l="l" r="r" t="t"/>
              <a:pathLst>
                <a:path extrusionOk="0" h="1580" w="14291">
                  <a:moveTo>
                    <a:pt x="14034" y="1"/>
                  </a:moveTo>
                  <a:lnTo>
                    <a:pt x="0" y="1484"/>
                  </a:lnTo>
                  <a:lnTo>
                    <a:pt x="2725" y="1579"/>
                  </a:lnTo>
                  <a:lnTo>
                    <a:pt x="14290" y="475"/>
                  </a:lnTo>
                  <a:lnTo>
                    <a:pt x="1403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3193654" y="3177760"/>
              <a:ext cx="948025" cy="235028"/>
            </a:xfrm>
            <a:custGeom>
              <a:rect b="b" l="l" r="r" t="t"/>
              <a:pathLst>
                <a:path extrusionOk="0" h="6534" w="26356">
                  <a:moveTo>
                    <a:pt x="8" y="1"/>
                  </a:moveTo>
                  <a:lnTo>
                    <a:pt x="1" y="343"/>
                  </a:lnTo>
                  <a:lnTo>
                    <a:pt x="26355" y="6534"/>
                  </a:lnTo>
                  <a:lnTo>
                    <a:pt x="26276" y="609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1" name="Google Shape;2151;p59"/>
          <p:cNvGrpSpPr/>
          <p:nvPr/>
        </p:nvGrpSpPr>
        <p:grpSpPr>
          <a:xfrm>
            <a:off x="1328800" y="1399175"/>
            <a:ext cx="7795075" cy="2848350"/>
            <a:chOff x="1328800" y="1399175"/>
            <a:chExt cx="7795075" cy="2848350"/>
          </a:xfrm>
        </p:grpSpPr>
        <p:sp>
          <p:nvSpPr>
            <p:cNvPr id="2152" name="Google Shape;2152;p59"/>
            <p:cNvSpPr/>
            <p:nvPr/>
          </p:nvSpPr>
          <p:spPr>
            <a:xfrm>
              <a:off x="1328800" y="1399175"/>
              <a:ext cx="7795075" cy="2847300"/>
            </a:xfrm>
            <a:custGeom>
              <a:rect b="b" l="l" r="r" t="t"/>
              <a:pathLst>
                <a:path extrusionOk="0" h="113892" w="311803">
                  <a:moveTo>
                    <a:pt x="68" y="0"/>
                  </a:moveTo>
                  <a:lnTo>
                    <a:pt x="0" y="38662"/>
                  </a:lnTo>
                  <a:lnTo>
                    <a:pt x="171438" y="113892"/>
                  </a:lnTo>
                  <a:lnTo>
                    <a:pt x="245295" y="113789"/>
                  </a:lnTo>
                  <a:lnTo>
                    <a:pt x="311803" y="113789"/>
                  </a:lnTo>
                  <a:close/>
                </a:path>
              </a:pathLst>
            </a:custGeom>
            <a:gradFill>
              <a:gsLst>
                <a:gs pos="0">
                  <a:srgbClr val="0B0A33">
                    <a:alpha val="57647"/>
                  </a:srgbClr>
                </a:gs>
                <a:gs pos="100000">
                  <a:srgbClr val="3C4173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</p:sp>
        <p:sp>
          <p:nvSpPr>
            <p:cNvPr id="2153" name="Google Shape;2153;p59"/>
            <p:cNvSpPr/>
            <p:nvPr/>
          </p:nvSpPr>
          <p:spPr>
            <a:xfrm>
              <a:off x="1333150" y="2525300"/>
              <a:ext cx="3380625" cy="1722225"/>
            </a:xfrm>
            <a:custGeom>
              <a:rect b="b" l="l" r="r" t="t"/>
              <a:pathLst>
                <a:path extrusionOk="0" h="68889" w="135225">
                  <a:moveTo>
                    <a:pt x="0" y="0"/>
                  </a:moveTo>
                  <a:lnTo>
                    <a:pt x="100" y="36834"/>
                  </a:lnTo>
                  <a:lnTo>
                    <a:pt x="60163" y="68757"/>
                  </a:lnTo>
                  <a:lnTo>
                    <a:pt x="94010" y="68889"/>
                  </a:lnTo>
                  <a:lnTo>
                    <a:pt x="135225" y="68757"/>
                  </a:lnTo>
                  <a:close/>
                </a:path>
              </a:pathLst>
            </a:custGeom>
            <a:gradFill>
              <a:gsLst>
                <a:gs pos="0">
                  <a:srgbClr val="0B0A33">
                    <a:alpha val="57647"/>
                  </a:srgbClr>
                </a:gs>
                <a:gs pos="100000">
                  <a:srgbClr val="3C4173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7"/>
          <p:cNvGrpSpPr/>
          <p:nvPr/>
        </p:nvGrpSpPr>
        <p:grpSpPr>
          <a:xfrm>
            <a:off x="-22937" y="4378725"/>
            <a:ext cx="9202062" cy="768475"/>
            <a:chOff x="-22937" y="3699650"/>
            <a:chExt cx="9202062" cy="768475"/>
          </a:xfrm>
        </p:grpSpPr>
        <p:sp>
          <p:nvSpPr>
            <p:cNvPr id="92" name="Google Shape;92;p7"/>
            <p:cNvSpPr/>
            <p:nvPr/>
          </p:nvSpPr>
          <p:spPr>
            <a:xfrm>
              <a:off x="5150" y="3707325"/>
              <a:ext cx="9144000" cy="760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7"/>
          <p:cNvSpPr/>
          <p:nvPr/>
        </p:nvSpPr>
        <p:spPr>
          <a:xfrm>
            <a:off x="0" y="0"/>
            <a:ext cx="9190725" cy="5173050"/>
          </a:xfrm>
          <a:custGeom>
            <a:rect b="b" l="l" r="r" t="t"/>
            <a:pathLst>
              <a:path extrusionOk="0" h="206922" w="367629">
                <a:moveTo>
                  <a:pt x="0" y="229"/>
                </a:moveTo>
                <a:lnTo>
                  <a:pt x="28003" y="0"/>
                </a:lnTo>
                <a:lnTo>
                  <a:pt x="367629" y="205650"/>
                </a:lnTo>
                <a:lnTo>
                  <a:pt x="142097" y="206922"/>
                </a:lnTo>
                <a:lnTo>
                  <a:pt x="231" y="31730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8100019" scaled="0"/>
          </a:gradFill>
          <a:ln>
            <a:noFill/>
          </a:ln>
        </p:spPr>
      </p:sp>
      <p:sp>
        <p:nvSpPr>
          <p:cNvPr id="95" name="Google Shape;95;p7"/>
          <p:cNvSpPr txBox="1"/>
          <p:nvPr>
            <p:ph type="title"/>
          </p:nvPr>
        </p:nvSpPr>
        <p:spPr>
          <a:xfrm>
            <a:off x="2680800" y="445025"/>
            <a:ext cx="574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7"/>
          <p:cNvSpPr txBox="1"/>
          <p:nvPr>
            <p:ph idx="1" type="body"/>
          </p:nvPr>
        </p:nvSpPr>
        <p:spPr>
          <a:xfrm>
            <a:off x="3362000" y="1492525"/>
            <a:ext cx="4271400" cy="28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847014" y="4572191"/>
            <a:ext cx="3909083" cy="422283"/>
          </a:xfrm>
          <a:custGeom>
            <a:rect b="b" l="l" r="r" t="t"/>
            <a:pathLst>
              <a:path extrusionOk="0" h="13217" w="122350">
                <a:moveTo>
                  <a:pt x="13229" y="0"/>
                </a:moveTo>
                <a:lnTo>
                  <a:pt x="101085" y="0"/>
                </a:lnTo>
                <a:lnTo>
                  <a:pt x="122350" y="13216"/>
                </a:lnTo>
                <a:lnTo>
                  <a:pt x="1" y="1321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15975" y="4480109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>
            <a:off x="15975" y="4702646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15975" y="4925215"/>
            <a:ext cx="9206201" cy="6869"/>
          </a:xfrm>
          <a:custGeom>
            <a:rect b="b" l="l" r="r" t="t"/>
            <a:pathLst>
              <a:path extrusionOk="0" h="215" w="288144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15975" y="4480109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15975" y="4702646"/>
            <a:ext cx="9206201" cy="7285"/>
          </a:xfrm>
          <a:custGeom>
            <a:rect b="b" l="l" r="r" t="t"/>
            <a:pathLst>
              <a:path extrusionOk="0" h="228" w="288144">
                <a:moveTo>
                  <a:pt x="1" y="1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668380" y="0"/>
            <a:ext cx="2890740" cy="2065248"/>
          </a:xfrm>
          <a:custGeom>
            <a:rect b="b" l="l" r="r" t="t"/>
            <a:pathLst>
              <a:path extrusionOk="0" h="64640" w="90477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2389349" cy="4932729"/>
          </a:xfrm>
          <a:custGeom>
            <a:rect b="b" l="l" r="r" t="t"/>
            <a:pathLst>
              <a:path extrusionOk="0" h="154389" w="74784">
                <a:moveTo>
                  <a:pt x="1" y="0"/>
                </a:moveTo>
                <a:lnTo>
                  <a:pt x="1" y="154388"/>
                </a:lnTo>
                <a:lnTo>
                  <a:pt x="20670" y="154281"/>
                </a:lnTo>
                <a:lnTo>
                  <a:pt x="41196" y="140375"/>
                </a:lnTo>
                <a:lnTo>
                  <a:pt x="40839" y="38267"/>
                </a:lnTo>
                <a:lnTo>
                  <a:pt x="747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658900" y="1573425"/>
            <a:ext cx="668738" cy="3354674"/>
          </a:xfrm>
          <a:custGeom>
            <a:rect b="b" l="l" r="r" t="t"/>
            <a:pathLst>
              <a:path extrusionOk="0" h="105121" w="20515">
                <a:moveTo>
                  <a:pt x="0" y="0"/>
                </a:moveTo>
                <a:lnTo>
                  <a:pt x="0" y="105120"/>
                </a:lnTo>
                <a:lnTo>
                  <a:pt x="20515" y="91214"/>
                </a:lnTo>
                <a:lnTo>
                  <a:pt x="20515" y="15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/>
          <p:cNvSpPr/>
          <p:nvPr/>
        </p:nvSpPr>
        <p:spPr>
          <a:xfrm>
            <a:off x="668380" y="0"/>
            <a:ext cx="2890740" cy="2065248"/>
          </a:xfrm>
          <a:custGeom>
            <a:rect b="b" l="l" r="r" t="t"/>
            <a:pathLst>
              <a:path extrusionOk="0" h="64640" w="90477">
                <a:moveTo>
                  <a:pt x="51888" y="0"/>
                </a:moveTo>
                <a:lnTo>
                  <a:pt x="1" y="49125"/>
                </a:lnTo>
                <a:lnTo>
                  <a:pt x="20527" y="64639"/>
                </a:lnTo>
                <a:lnTo>
                  <a:pt x="9047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1242950" y="-875"/>
            <a:ext cx="2319425" cy="2071300"/>
          </a:xfrm>
          <a:custGeom>
            <a:rect b="b" l="l" r="r" t="t"/>
            <a:pathLst>
              <a:path extrusionOk="0" h="82852" w="92777">
                <a:moveTo>
                  <a:pt x="0" y="80422"/>
                </a:moveTo>
                <a:lnTo>
                  <a:pt x="3298" y="82852"/>
                </a:lnTo>
                <a:lnTo>
                  <a:pt x="92777" y="0"/>
                </a:lnTo>
                <a:lnTo>
                  <a:pt x="87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9" name="Google Shape;109;p8"/>
          <p:cNvSpPr/>
          <p:nvPr/>
        </p:nvSpPr>
        <p:spPr>
          <a:xfrm>
            <a:off x="1316500" y="-5700"/>
            <a:ext cx="7834400" cy="4492100"/>
          </a:xfrm>
          <a:custGeom>
            <a:rect b="b" l="l" r="r" t="t"/>
            <a:pathLst>
              <a:path extrusionOk="0" h="179684" w="313376">
                <a:moveTo>
                  <a:pt x="0" y="82902"/>
                </a:moveTo>
                <a:lnTo>
                  <a:pt x="89892" y="0"/>
                </a:lnTo>
                <a:lnTo>
                  <a:pt x="313286" y="240"/>
                </a:lnTo>
                <a:lnTo>
                  <a:pt x="313376" y="179684"/>
                </a:lnTo>
                <a:lnTo>
                  <a:pt x="42" y="179654"/>
                </a:lnTo>
                <a:close/>
              </a:path>
            </a:pathLst>
          </a:cu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10" name="Google Shape;110;p8"/>
          <p:cNvSpPr/>
          <p:nvPr/>
        </p:nvSpPr>
        <p:spPr>
          <a:xfrm>
            <a:off x="1323975" y="-5700"/>
            <a:ext cx="7826925" cy="4492100"/>
          </a:xfrm>
          <a:custGeom>
            <a:rect b="b" l="l" r="r" t="t"/>
            <a:pathLst>
              <a:path extrusionOk="0" h="179684" w="313077">
                <a:moveTo>
                  <a:pt x="0" y="82787"/>
                </a:moveTo>
                <a:lnTo>
                  <a:pt x="89593" y="0"/>
                </a:lnTo>
                <a:lnTo>
                  <a:pt x="312987" y="240"/>
                </a:lnTo>
                <a:lnTo>
                  <a:pt x="313077" y="179684"/>
                </a:lnTo>
                <a:lnTo>
                  <a:pt x="47" y="179609"/>
                </a:lnTo>
                <a:close/>
              </a:path>
            </a:pathLst>
          </a:cu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111" name="Google Shape;111;p8"/>
          <p:cNvSpPr/>
          <p:nvPr/>
        </p:nvSpPr>
        <p:spPr>
          <a:xfrm>
            <a:off x="15975" y="4925215"/>
            <a:ext cx="9206201" cy="6869"/>
          </a:xfrm>
          <a:custGeom>
            <a:rect b="b" l="l" r="r" t="t"/>
            <a:pathLst>
              <a:path extrusionOk="0" h="215" w="288144">
                <a:moveTo>
                  <a:pt x="1" y="0"/>
                </a:moveTo>
                <a:lnTo>
                  <a:pt x="1" y="214"/>
                </a:lnTo>
                <a:lnTo>
                  <a:pt x="288144" y="214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15975" y="5147369"/>
            <a:ext cx="9206201" cy="7253"/>
          </a:xfrm>
          <a:custGeom>
            <a:rect b="b" l="l" r="r" t="t"/>
            <a:pathLst>
              <a:path extrusionOk="0" h="227" w="288144">
                <a:moveTo>
                  <a:pt x="1" y="0"/>
                </a:moveTo>
                <a:lnTo>
                  <a:pt x="1" y="227"/>
                </a:lnTo>
                <a:lnTo>
                  <a:pt x="288144" y="227"/>
                </a:lnTo>
                <a:lnTo>
                  <a:pt x="288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3573608" y="4921413"/>
            <a:ext cx="241606" cy="233970"/>
          </a:xfrm>
          <a:custGeom>
            <a:rect b="b" l="l" r="r" t="t"/>
            <a:pathLst>
              <a:path extrusionOk="0" h="7323" w="7562">
                <a:moveTo>
                  <a:pt x="7407" y="0"/>
                </a:moveTo>
                <a:lnTo>
                  <a:pt x="1" y="7168"/>
                </a:lnTo>
                <a:lnTo>
                  <a:pt x="168" y="7322"/>
                </a:lnTo>
                <a:lnTo>
                  <a:pt x="7561" y="155"/>
                </a:lnTo>
                <a:lnTo>
                  <a:pt x="7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4032007" y="4481259"/>
            <a:ext cx="237804" cy="230551"/>
          </a:xfrm>
          <a:custGeom>
            <a:rect b="b" l="l" r="r" t="t"/>
            <a:pathLst>
              <a:path extrusionOk="0" h="7216" w="7443">
                <a:moveTo>
                  <a:pt x="7288" y="1"/>
                </a:moveTo>
                <a:lnTo>
                  <a:pt x="1" y="7061"/>
                </a:lnTo>
                <a:lnTo>
                  <a:pt x="156" y="7216"/>
                </a:lnTo>
                <a:lnTo>
                  <a:pt x="7442" y="155"/>
                </a:lnTo>
                <a:lnTo>
                  <a:pt x="72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951326" y="4926334"/>
            <a:ext cx="236654" cy="229050"/>
          </a:xfrm>
          <a:custGeom>
            <a:rect b="b" l="l" r="r" t="t"/>
            <a:pathLst>
              <a:path extrusionOk="0" h="7169" w="7407">
                <a:moveTo>
                  <a:pt x="167" y="1"/>
                </a:moveTo>
                <a:lnTo>
                  <a:pt x="0" y="156"/>
                </a:lnTo>
                <a:lnTo>
                  <a:pt x="7239" y="7168"/>
                </a:lnTo>
                <a:lnTo>
                  <a:pt x="7406" y="7014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6491393" y="4481259"/>
            <a:ext cx="238187" cy="230551"/>
          </a:xfrm>
          <a:custGeom>
            <a:rect b="b" l="l" r="r" t="t"/>
            <a:pathLst>
              <a:path extrusionOk="0" h="7216" w="7455">
                <a:moveTo>
                  <a:pt x="167" y="1"/>
                </a:moveTo>
                <a:lnTo>
                  <a:pt x="1" y="155"/>
                </a:lnTo>
                <a:lnTo>
                  <a:pt x="7287" y="7216"/>
                </a:lnTo>
                <a:lnTo>
                  <a:pt x="7454" y="7061"/>
                </a:lnTo>
                <a:lnTo>
                  <a:pt x="1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>
            <a:off x="5463534" y="4704563"/>
            <a:ext cx="7253" cy="225599"/>
          </a:xfrm>
          <a:custGeom>
            <a:rect b="b" l="l" r="r" t="t"/>
            <a:pathLst>
              <a:path extrusionOk="0" h="7061" w="227">
                <a:moveTo>
                  <a:pt x="0" y="0"/>
                </a:moveTo>
                <a:lnTo>
                  <a:pt x="0" y="7061"/>
                </a:lnTo>
                <a:lnTo>
                  <a:pt x="226" y="7061"/>
                </a:lnTo>
                <a:lnTo>
                  <a:pt x="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5463534" y="5149638"/>
            <a:ext cx="7253" cy="27062"/>
          </a:xfrm>
          <a:custGeom>
            <a:rect b="b" l="l" r="r" t="t"/>
            <a:pathLst>
              <a:path extrusionOk="0" h="847" w="227">
                <a:moveTo>
                  <a:pt x="0" y="1"/>
                </a:moveTo>
                <a:lnTo>
                  <a:pt x="0" y="846"/>
                </a:lnTo>
                <a:lnTo>
                  <a:pt x="226" y="846"/>
                </a:lnTo>
                <a:lnTo>
                  <a:pt x="2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21513" y="4928634"/>
            <a:ext cx="328702" cy="204288"/>
          </a:xfrm>
          <a:custGeom>
            <a:rect b="b" l="l" r="r" t="t"/>
            <a:pathLst>
              <a:path extrusionOk="0" h="6394" w="10288">
                <a:moveTo>
                  <a:pt x="10288" y="0"/>
                </a:moveTo>
                <a:lnTo>
                  <a:pt x="7585" y="1679"/>
                </a:lnTo>
                <a:lnTo>
                  <a:pt x="2394" y="4906"/>
                </a:lnTo>
                <a:lnTo>
                  <a:pt x="1" y="6394"/>
                </a:lnTo>
                <a:lnTo>
                  <a:pt x="1" y="6394"/>
                </a:lnTo>
                <a:lnTo>
                  <a:pt x="10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1187262" y="4925567"/>
            <a:ext cx="364869" cy="230583"/>
          </a:xfrm>
          <a:custGeom>
            <a:rect b="b" l="l" r="r" t="t"/>
            <a:pathLst>
              <a:path extrusionOk="0" h="7217" w="11420">
                <a:moveTo>
                  <a:pt x="11300" y="1"/>
                </a:moveTo>
                <a:lnTo>
                  <a:pt x="1" y="7026"/>
                </a:lnTo>
                <a:lnTo>
                  <a:pt x="120" y="7216"/>
                </a:lnTo>
                <a:lnTo>
                  <a:pt x="11419" y="191"/>
                </a:lnTo>
                <a:lnTo>
                  <a:pt x="113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2474594" y="4706480"/>
            <a:ext cx="359885" cy="221797"/>
          </a:xfrm>
          <a:custGeom>
            <a:rect b="b" l="l" r="r" t="t"/>
            <a:pathLst>
              <a:path extrusionOk="0" h="6942" w="11264">
                <a:moveTo>
                  <a:pt x="11264" y="0"/>
                </a:moveTo>
                <a:lnTo>
                  <a:pt x="1" y="694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472709" y="4703413"/>
            <a:ext cx="363687" cy="227899"/>
          </a:xfrm>
          <a:custGeom>
            <a:rect b="b" l="l" r="r" t="t"/>
            <a:pathLst>
              <a:path extrusionOk="0" h="7133" w="11383">
                <a:moveTo>
                  <a:pt x="11252" y="1"/>
                </a:moveTo>
                <a:lnTo>
                  <a:pt x="0" y="6954"/>
                </a:lnTo>
                <a:lnTo>
                  <a:pt x="119" y="7133"/>
                </a:lnTo>
                <a:lnTo>
                  <a:pt x="11383" y="191"/>
                </a:lnTo>
                <a:lnTo>
                  <a:pt x="112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8802814" y="5147753"/>
            <a:ext cx="50225" cy="28947"/>
          </a:xfrm>
          <a:custGeom>
            <a:rect b="b" l="l" r="r" t="t"/>
            <a:pathLst>
              <a:path extrusionOk="0" h="906" w="1572">
                <a:moveTo>
                  <a:pt x="119" y="0"/>
                </a:moveTo>
                <a:lnTo>
                  <a:pt x="0" y="191"/>
                </a:lnTo>
                <a:lnTo>
                  <a:pt x="1155" y="905"/>
                </a:lnTo>
                <a:lnTo>
                  <a:pt x="1572" y="905"/>
                </a:lnTo>
                <a:lnTo>
                  <a:pt x="1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083057" y="4704180"/>
            <a:ext cx="363687" cy="227516"/>
          </a:xfrm>
          <a:custGeom>
            <a:rect b="b" l="l" r="r" t="t"/>
            <a:pathLst>
              <a:path extrusionOk="0" h="7121" w="11383">
                <a:moveTo>
                  <a:pt x="132" y="1"/>
                </a:moveTo>
                <a:lnTo>
                  <a:pt x="1" y="179"/>
                </a:lnTo>
                <a:lnTo>
                  <a:pt x="11264" y="7120"/>
                </a:lnTo>
                <a:lnTo>
                  <a:pt x="11383" y="6942"/>
                </a:lnTo>
                <a:lnTo>
                  <a:pt x="1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383" y="4924832"/>
            <a:ext cx="658138" cy="7253"/>
          </a:xfrm>
          <a:custGeom>
            <a:rect b="b" l="l" r="r" t="t"/>
            <a:pathLst>
              <a:path extrusionOk="0" h="227" w="20599">
                <a:moveTo>
                  <a:pt x="0" y="0"/>
                </a:moveTo>
                <a:lnTo>
                  <a:pt x="0" y="226"/>
                </a:lnTo>
                <a:lnTo>
                  <a:pt x="20598" y="226"/>
                </a:lnTo>
                <a:lnTo>
                  <a:pt x="20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"/>
          <p:cNvSpPr/>
          <p:nvPr/>
        </p:nvSpPr>
        <p:spPr>
          <a:xfrm>
            <a:off x="664564" y="1565853"/>
            <a:ext cx="663058" cy="3366060"/>
          </a:xfrm>
          <a:custGeom>
            <a:rect b="b" l="l" r="r" t="t"/>
            <a:pathLst>
              <a:path extrusionOk="0" h="105354" w="20753">
                <a:moveTo>
                  <a:pt x="226" y="340"/>
                </a:moveTo>
                <a:lnTo>
                  <a:pt x="20538" y="15688"/>
                </a:lnTo>
                <a:lnTo>
                  <a:pt x="20538" y="91268"/>
                </a:lnTo>
                <a:lnTo>
                  <a:pt x="226" y="105020"/>
                </a:lnTo>
                <a:lnTo>
                  <a:pt x="226" y="340"/>
                </a:lnTo>
                <a:close/>
                <a:moveTo>
                  <a:pt x="116" y="0"/>
                </a:moveTo>
                <a:cubicBezTo>
                  <a:pt x="58" y="0"/>
                  <a:pt x="0" y="45"/>
                  <a:pt x="0" y="114"/>
                </a:cubicBezTo>
                <a:lnTo>
                  <a:pt x="0" y="105234"/>
                </a:lnTo>
                <a:cubicBezTo>
                  <a:pt x="0" y="105294"/>
                  <a:pt x="48" y="105353"/>
                  <a:pt x="119" y="105353"/>
                </a:cubicBezTo>
                <a:cubicBezTo>
                  <a:pt x="143" y="105353"/>
                  <a:pt x="155" y="105341"/>
                  <a:pt x="179" y="105330"/>
                </a:cubicBezTo>
                <a:lnTo>
                  <a:pt x="20705" y="91411"/>
                </a:lnTo>
                <a:cubicBezTo>
                  <a:pt x="20729" y="91399"/>
                  <a:pt x="20753" y="91364"/>
                  <a:pt x="20753" y="91328"/>
                </a:cubicBezTo>
                <a:lnTo>
                  <a:pt x="20753" y="15628"/>
                </a:lnTo>
                <a:cubicBezTo>
                  <a:pt x="20753" y="15592"/>
                  <a:pt x="20729" y="15569"/>
                  <a:pt x="20705" y="15545"/>
                </a:cubicBezTo>
                <a:lnTo>
                  <a:pt x="179" y="19"/>
                </a:lnTo>
                <a:cubicBezTo>
                  <a:pt x="160" y="6"/>
                  <a:pt x="138" y="0"/>
                  <a:pt x="1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664578" y="0"/>
            <a:ext cx="2899878" cy="2069050"/>
          </a:xfrm>
          <a:custGeom>
            <a:rect b="b" l="l" r="r" t="t"/>
            <a:pathLst>
              <a:path extrusionOk="0" h="64759" w="90763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664578" y="0"/>
            <a:ext cx="2899878" cy="2069050"/>
          </a:xfrm>
          <a:custGeom>
            <a:rect b="b" l="l" r="r" t="t"/>
            <a:pathLst>
              <a:path extrusionOk="0" h="64759" w="90763">
                <a:moveTo>
                  <a:pt x="51852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20575" y="64734"/>
                </a:lnTo>
                <a:cubicBezTo>
                  <a:pt x="20599" y="64746"/>
                  <a:pt x="20622" y="64758"/>
                  <a:pt x="20646" y="64758"/>
                </a:cubicBezTo>
                <a:cubicBezTo>
                  <a:pt x="20670" y="64758"/>
                  <a:pt x="20694" y="64746"/>
                  <a:pt x="20718" y="64722"/>
                </a:cubicBezTo>
                <a:lnTo>
                  <a:pt x="90762" y="0"/>
                </a:lnTo>
                <a:lnTo>
                  <a:pt x="90429" y="0"/>
                </a:lnTo>
                <a:lnTo>
                  <a:pt x="20634" y="64496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667262" y="0"/>
            <a:ext cx="1150" cy="2008569"/>
          </a:xfrm>
          <a:custGeom>
            <a:rect b="b" l="l" r="r" t="t"/>
            <a:pathLst>
              <a:path extrusionOk="0" h="62866" w="36">
                <a:moveTo>
                  <a:pt x="36" y="0"/>
                </a:moveTo>
                <a:cubicBezTo>
                  <a:pt x="0" y="20955"/>
                  <a:pt x="0" y="41910"/>
                  <a:pt x="36" y="62865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64578" y="0"/>
            <a:ext cx="2762173" cy="2012083"/>
          </a:xfrm>
          <a:custGeom>
            <a:rect b="b" l="l" r="r" t="t"/>
            <a:pathLst>
              <a:path extrusionOk="0" h="62976" w="86453">
                <a:moveTo>
                  <a:pt x="51841" y="0"/>
                </a:move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521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668380" y="0"/>
            <a:ext cx="2753036" cy="2008569"/>
          </a:xfrm>
          <a:custGeom>
            <a:rect b="b" l="l" r="r" t="t"/>
            <a:pathLst>
              <a:path extrusionOk="0" h="62866" w="86167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668380" y="0"/>
            <a:ext cx="2753036" cy="2008569"/>
          </a:xfrm>
          <a:custGeom>
            <a:rect b="b" l="l" r="r" t="t"/>
            <a:pathLst>
              <a:path extrusionOk="0" h="62866" w="86167">
                <a:moveTo>
                  <a:pt x="76141" y="0"/>
                </a:moveTo>
                <a:lnTo>
                  <a:pt x="15562" y="56007"/>
                </a:lnTo>
                <a:lnTo>
                  <a:pt x="2870" y="46411"/>
                </a:lnTo>
                <a:lnTo>
                  <a:pt x="1" y="49125"/>
                </a:lnTo>
                <a:lnTo>
                  <a:pt x="18170" y="62865"/>
                </a:lnTo>
                <a:lnTo>
                  <a:pt x="8616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664578" y="0"/>
            <a:ext cx="2762173" cy="2012083"/>
          </a:xfrm>
          <a:custGeom>
            <a:rect b="b" l="l" r="r" t="t"/>
            <a:pathLst>
              <a:path extrusionOk="0" h="62976" w="86453">
                <a:moveTo>
                  <a:pt x="76094" y="0"/>
                </a:moveTo>
                <a:lnTo>
                  <a:pt x="15669" y="55864"/>
                </a:lnTo>
                <a:lnTo>
                  <a:pt x="3049" y="46315"/>
                </a:lnTo>
                <a:cubicBezTo>
                  <a:pt x="3029" y="46300"/>
                  <a:pt x="3007" y="46294"/>
                  <a:pt x="2985" y="46294"/>
                </a:cubicBezTo>
                <a:cubicBezTo>
                  <a:pt x="2955" y="46294"/>
                  <a:pt x="2927" y="46307"/>
                  <a:pt x="2906" y="46327"/>
                </a:cubicBezTo>
                <a:lnTo>
                  <a:pt x="36" y="49042"/>
                </a:lnTo>
                <a:cubicBezTo>
                  <a:pt x="13" y="49066"/>
                  <a:pt x="1" y="49090"/>
                  <a:pt x="1" y="49125"/>
                </a:cubicBezTo>
                <a:cubicBezTo>
                  <a:pt x="1" y="49161"/>
                  <a:pt x="25" y="49197"/>
                  <a:pt x="48" y="49209"/>
                </a:cubicBezTo>
                <a:lnTo>
                  <a:pt x="18217" y="62948"/>
                </a:lnTo>
                <a:cubicBezTo>
                  <a:pt x="18241" y="62966"/>
                  <a:pt x="18268" y="62975"/>
                  <a:pt x="18293" y="62975"/>
                </a:cubicBezTo>
                <a:cubicBezTo>
                  <a:pt x="18319" y="62975"/>
                  <a:pt x="18342" y="62966"/>
                  <a:pt x="18360" y="62948"/>
                </a:cubicBezTo>
                <a:lnTo>
                  <a:pt x="86452" y="0"/>
                </a:lnTo>
                <a:lnTo>
                  <a:pt x="86119" y="0"/>
                </a:lnTo>
                <a:lnTo>
                  <a:pt x="18277" y="62710"/>
                </a:lnTo>
                <a:lnTo>
                  <a:pt x="298" y="49113"/>
                </a:lnTo>
                <a:lnTo>
                  <a:pt x="3001" y="46554"/>
                </a:lnTo>
                <a:lnTo>
                  <a:pt x="15622" y="56102"/>
                </a:lnTo>
                <a:cubicBezTo>
                  <a:pt x="15646" y="56120"/>
                  <a:pt x="15672" y="56129"/>
                  <a:pt x="15699" y="56129"/>
                </a:cubicBezTo>
                <a:cubicBezTo>
                  <a:pt x="15726" y="56129"/>
                  <a:pt x="15753" y="56120"/>
                  <a:pt x="15777" y="56102"/>
                </a:cubicBezTo>
                <a:lnTo>
                  <a:pt x="764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/>
          <p:nvPr/>
        </p:nvSpPr>
        <p:spPr>
          <a:xfrm>
            <a:off x="1165599" y="1789468"/>
            <a:ext cx="83326" cy="219145"/>
          </a:xfrm>
          <a:custGeom>
            <a:rect b="b" l="l" r="r" t="t"/>
            <a:pathLst>
              <a:path extrusionOk="0" h="6859" w="2608">
                <a:moveTo>
                  <a:pt x="0" y="0"/>
                </a:moveTo>
                <a:lnTo>
                  <a:pt x="2608" y="685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"/>
          <p:cNvSpPr/>
          <p:nvPr/>
        </p:nvSpPr>
        <p:spPr>
          <a:xfrm>
            <a:off x="1162181" y="1788318"/>
            <a:ext cx="89780" cy="221414"/>
          </a:xfrm>
          <a:custGeom>
            <a:rect b="b" l="l" r="r" t="t"/>
            <a:pathLst>
              <a:path extrusionOk="0" h="6930" w="2810">
                <a:moveTo>
                  <a:pt x="214" y="0"/>
                </a:moveTo>
                <a:lnTo>
                  <a:pt x="0" y="84"/>
                </a:lnTo>
                <a:lnTo>
                  <a:pt x="2608" y="6930"/>
                </a:lnTo>
                <a:lnTo>
                  <a:pt x="2810" y="6846"/>
                </a:lnTo>
                <a:lnTo>
                  <a:pt x="2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"/>
          <p:cNvSpPr/>
          <p:nvPr/>
        </p:nvSpPr>
        <p:spPr>
          <a:xfrm>
            <a:off x="11406" y="5092190"/>
            <a:ext cx="9210770" cy="7285"/>
          </a:xfrm>
          <a:custGeom>
            <a:rect b="b" l="l" r="r" t="t"/>
            <a:pathLst>
              <a:path extrusionOk="0" h="228" w="288287">
                <a:moveTo>
                  <a:pt x="1" y="1"/>
                </a:moveTo>
                <a:lnTo>
                  <a:pt x="1" y="227"/>
                </a:lnTo>
                <a:lnTo>
                  <a:pt x="288287" y="227"/>
                </a:lnTo>
                <a:lnTo>
                  <a:pt x="2882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"/>
          <p:cNvSpPr txBox="1"/>
          <p:nvPr>
            <p:ph type="title"/>
          </p:nvPr>
        </p:nvSpPr>
        <p:spPr>
          <a:xfrm>
            <a:off x="2488350" y="1651825"/>
            <a:ext cx="4167300" cy="203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/>
          <p:nvPr/>
        </p:nvSpPr>
        <p:spPr>
          <a:xfrm>
            <a:off x="2000" y="0"/>
            <a:ext cx="9146100" cy="4747200"/>
          </a:xfrm>
          <a:prstGeom prst="rect">
            <a:avLst/>
          </a:prstGeom>
          <a:gradFill>
            <a:gsLst>
              <a:gs pos="0">
                <a:srgbClr val="D88794">
                  <a:alpha val="32549"/>
                </a:srgbClr>
              </a:gs>
              <a:gs pos="33000">
                <a:srgbClr val="F5A65A">
                  <a:alpha val="26274"/>
                </a:srgbClr>
              </a:gs>
              <a:gs pos="100000">
                <a:srgbClr val="D88794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"/>
          <p:cNvSpPr txBox="1"/>
          <p:nvPr>
            <p:ph type="title"/>
          </p:nvPr>
        </p:nvSpPr>
        <p:spPr>
          <a:xfrm>
            <a:off x="939925" y="659400"/>
            <a:ext cx="3996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9"/>
          <p:cNvSpPr txBox="1"/>
          <p:nvPr>
            <p:ph idx="1" type="subTitle"/>
          </p:nvPr>
        </p:nvSpPr>
        <p:spPr>
          <a:xfrm>
            <a:off x="940000" y="1501200"/>
            <a:ext cx="3831900" cy="15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9"/>
          <p:cNvSpPr/>
          <p:nvPr/>
        </p:nvSpPr>
        <p:spPr>
          <a:xfrm>
            <a:off x="6100" y="0"/>
            <a:ext cx="9144000" cy="3691200"/>
          </a:xfrm>
          <a:prstGeom prst="rect">
            <a:avLst/>
          </a:prstGeom>
          <a:gradFill>
            <a:gsLst>
              <a:gs pos="0">
                <a:srgbClr val="F59A93">
                  <a:alpha val="15294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9"/>
          <p:cNvGrpSpPr/>
          <p:nvPr/>
        </p:nvGrpSpPr>
        <p:grpSpPr>
          <a:xfrm>
            <a:off x="-22937" y="3699650"/>
            <a:ext cx="9202062" cy="1443775"/>
            <a:chOff x="-22937" y="3699650"/>
            <a:chExt cx="9202062" cy="1443775"/>
          </a:xfrm>
        </p:grpSpPr>
        <p:sp>
          <p:nvSpPr>
            <p:cNvPr id="144" name="Google Shape;144;p9"/>
            <p:cNvSpPr/>
            <p:nvPr/>
          </p:nvSpPr>
          <p:spPr>
            <a:xfrm>
              <a:off x="5150" y="3707325"/>
              <a:ext cx="9144000" cy="1436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5050" y="0"/>
            <a:ext cx="9144000" cy="5143500"/>
          </a:xfrm>
          <a:prstGeom prst="rect">
            <a:avLst/>
          </a:prstGeom>
          <a:gradFill>
            <a:gsLst>
              <a:gs pos="0">
                <a:srgbClr val="F59A93">
                  <a:alpha val="38823"/>
                </a:srgbClr>
              </a:gs>
              <a:gs pos="100000">
                <a:srgbClr val="73737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 txBox="1"/>
          <p:nvPr>
            <p:ph type="title"/>
          </p:nvPr>
        </p:nvSpPr>
        <p:spPr>
          <a:xfrm>
            <a:off x="3048425" y="473250"/>
            <a:ext cx="58170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9" name="Google Shape;149;p10"/>
          <p:cNvGrpSpPr/>
          <p:nvPr/>
        </p:nvGrpSpPr>
        <p:grpSpPr>
          <a:xfrm>
            <a:off x="-1900" y="4600315"/>
            <a:ext cx="9146015" cy="543161"/>
            <a:chOff x="-24849" y="3699650"/>
            <a:chExt cx="9204000" cy="772963"/>
          </a:xfrm>
        </p:grpSpPr>
        <p:sp>
          <p:nvSpPr>
            <p:cNvPr id="150" name="Google Shape;150;p10"/>
            <p:cNvSpPr/>
            <p:nvPr/>
          </p:nvSpPr>
          <p:spPr>
            <a:xfrm>
              <a:off x="-24849" y="3707313"/>
              <a:ext cx="9204000" cy="765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 rot="5400000">
              <a:off x="4575386" y="-898673"/>
              <a:ext cx="5415" cy="9202062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lezar"/>
              <a:buNone/>
              <a:defRPr sz="40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20.jp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60"/>
          <p:cNvSpPr/>
          <p:nvPr/>
        </p:nvSpPr>
        <p:spPr>
          <a:xfrm>
            <a:off x="2711900" y="3214875"/>
            <a:ext cx="3695100" cy="446700"/>
          </a:xfrm>
          <a:prstGeom prst="roundRect">
            <a:avLst>
              <a:gd fmla="val 24284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60"/>
          <p:cNvSpPr txBox="1"/>
          <p:nvPr>
            <p:ph type="ctrTitle"/>
          </p:nvPr>
        </p:nvSpPr>
        <p:spPr>
          <a:xfrm>
            <a:off x="2567550" y="1154500"/>
            <a:ext cx="40095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</a:rPr>
              <a:t>Predict the Song’s</a:t>
            </a:r>
            <a:r>
              <a:rPr lang="en" sz="5200">
                <a:solidFill>
                  <a:schemeClr val="dk1"/>
                </a:solidFill>
              </a:rPr>
              <a:t> </a:t>
            </a:r>
            <a:r>
              <a:rPr lang="en" sz="5600">
                <a:solidFill>
                  <a:schemeClr val="accent2"/>
                </a:solidFill>
              </a:rPr>
              <a:t>Popularity</a:t>
            </a:r>
            <a:endParaRPr/>
          </a:p>
        </p:txBody>
      </p:sp>
      <p:sp>
        <p:nvSpPr>
          <p:cNvPr id="2160" name="Google Shape;2160;p60"/>
          <p:cNvSpPr txBox="1"/>
          <p:nvPr>
            <p:ph idx="1" type="subTitle"/>
          </p:nvPr>
        </p:nvSpPr>
        <p:spPr>
          <a:xfrm>
            <a:off x="2775375" y="3233475"/>
            <a:ext cx="3593400" cy="40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Justin Chong Mun Chen</a:t>
            </a:r>
            <a:endParaRPr/>
          </a:p>
        </p:txBody>
      </p:sp>
      <p:grpSp>
        <p:nvGrpSpPr>
          <p:cNvPr id="2161" name="Google Shape;2161;p60"/>
          <p:cNvGrpSpPr/>
          <p:nvPr/>
        </p:nvGrpSpPr>
        <p:grpSpPr>
          <a:xfrm>
            <a:off x="6935784" y="424140"/>
            <a:ext cx="1995873" cy="1226326"/>
            <a:chOff x="1718650" y="1257350"/>
            <a:chExt cx="1088975" cy="669100"/>
          </a:xfrm>
        </p:grpSpPr>
        <p:sp>
          <p:nvSpPr>
            <p:cNvPr id="2162" name="Google Shape;2162;p60"/>
            <p:cNvSpPr/>
            <p:nvPr/>
          </p:nvSpPr>
          <p:spPr>
            <a:xfrm>
              <a:off x="1719950" y="1765100"/>
              <a:ext cx="1086375" cy="43500"/>
            </a:xfrm>
            <a:custGeom>
              <a:rect b="b" l="l" r="r" t="t"/>
              <a:pathLst>
                <a:path extrusionOk="0" h="1740" w="43455">
                  <a:moveTo>
                    <a:pt x="0" y="0"/>
                  </a:moveTo>
                  <a:lnTo>
                    <a:pt x="0" y="1740"/>
                  </a:lnTo>
                  <a:lnTo>
                    <a:pt x="43455" y="1740"/>
                  </a:lnTo>
                  <a:lnTo>
                    <a:pt x="43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0"/>
            <p:cNvSpPr/>
            <p:nvPr/>
          </p:nvSpPr>
          <p:spPr>
            <a:xfrm>
              <a:off x="1718775" y="1763925"/>
              <a:ext cx="1088725" cy="45850"/>
            </a:xfrm>
            <a:custGeom>
              <a:rect b="b" l="l" r="r" t="t"/>
              <a:pathLst>
                <a:path extrusionOk="0" h="1834" w="43549">
                  <a:moveTo>
                    <a:pt x="43450" y="99"/>
                  </a:moveTo>
                  <a:lnTo>
                    <a:pt x="43450" y="1735"/>
                  </a:lnTo>
                  <a:lnTo>
                    <a:pt x="99" y="1735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1787"/>
                  </a:lnTo>
                  <a:cubicBezTo>
                    <a:pt x="1" y="1812"/>
                    <a:pt x="21" y="1833"/>
                    <a:pt x="47" y="1833"/>
                  </a:cubicBezTo>
                  <a:lnTo>
                    <a:pt x="43502" y="1833"/>
                  </a:lnTo>
                  <a:cubicBezTo>
                    <a:pt x="43528" y="1833"/>
                    <a:pt x="43548" y="1812"/>
                    <a:pt x="43548" y="1787"/>
                  </a:cubicBezTo>
                  <a:lnTo>
                    <a:pt x="43548" y="47"/>
                  </a:lnTo>
                  <a:cubicBezTo>
                    <a:pt x="43548" y="21"/>
                    <a:pt x="43528" y="1"/>
                    <a:pt x="43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0"/>
            <p:cNvSpPr/>
            <p:nvPr/>
          </p:nvSpPr>
          <p:spPr>
            <a:xfrm>
              <a:off x="1719950" y="1808575"/>
              <a:ext cx="1086375" cy="27275"/>
            </a:xfrm>
            <a:custGeom>
              <a:rect b="b" l="l" r="r" t="t"/>
              <a:pathLst>
                <a:path extrusionOk="0" h="1091" w="43455">
                  <a:moveTo>
                    <a:pt x="0" y="1"/>
                  </a:moveTo>
                  <a:lnTo>
                    <a:pt x="3297" y="1091"/>
                  </a:lnTo>
                  <a:lnTo>
                    <a:pt x="40163" y="1091"/>
                  </a:lnTo>
                  <a:lnTo>
                    <a:pt x="43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0"/>
            <p:cNvSpPr/>
            <p:nvPr/>
          </p:nvSpPr>
          <p:spPr>
            <a:xfrm>
              <a:off x="1719950" y="1808575"/>
              <a:ext cx="1086375" cy="27275"/>
            </a:xfrm>
            <a:custGeom>
              <a:rect b="b" l="l" r="r" t="t"/>
              <a:pathLst>
                <a:path extrusionOk="0" h="1091" w="43455">
                  <a:moveTo>
                    <a:pt x="43455" y="1"/>
                  </a:moveTo>
                  <a:lnTo>
                    <a:pt x="0" y="1"/>
                  </a:lnTo>
                  <a:lnTo>
                    <a:pt x="3297" y="1091"/>
                  </a:lnTo>
                  <a:lnTo>
                    <a:pt x="40163" y="109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0"/>
            <p:cNvSpPr/>
            <p:nvPr/>
          </p:nvSpPr>
          <p:spPr>
            <a:xfrm>
              <a:off x="1718650" y="1807400"/>
              <a:ext cx="1088975" cy="29725"/>
            </a:xfrm>
            <a:custGeom>
              <a:rect b="b" l="l" r="r" t="t"/>
              <a:pathLst>
                <a:path extrusionOk="0" h="1189" w="43559">
                  <a:moveTo>
                    <a:pt x="43206" y="94"/>
                  </a:moveTo>
                  <a:lnTo>
                    <a:pt x="40205" y="1091"/>
                  </a:lnTo>
                  <a:lnTo>
                    <a:pt x="3354" y="1091"/>
                  </a:lnTo>
                  <a:lnTo>
                    <a:pt x="354" y="94"/>
                  </a:lnTo>
                  <a:close/>
                  <a:moveTo>
                    <a:pt x="52" y="1"/>
                  </a:moveTo>
                  <a:cubicBezTo>
                    <a:pt x="32" y="1"/>
                    <a:pt x="11" y="16"/>
                    <a:pt x="6" y="42"/>
                  </a:cubicBezTo>
                  <a:cubicBezTo>
                    <a:pt x="0" y="63"/>
                    <a:pt x="16" y="84"/>
                    <a:pt x="37" y="94"/>
                  </a:cubicBezTo>
                  <a:lnTo>
                    <a:pt x="3334" y="1184"/>
                  </a:lnTo>
                  <a:cubicBezTo>
                    <a:pt x="3334" y="1187"/>
                    <a:pt x="3336" y="1188"/>
                    <a:pt x="3339" y="1188"/>
                  </a:cubicBezTo>
                  <a:cubicBezTo>
                    <a:pt x="3343" y="1188"/>
                    <a:pt x="3347" y="1187"/>
                    <a:pt x="3349" y="1184"/>
                  </a:cubicBezTo>
                  <a:lnTo>
                    <a:pt x="40231" y="1184"/>
                  </a:lnTo>
                  <a:lnTo>
                    <a:pt x="43522" y="94"/>
                  </a:lnTo>
                  <a:cubicBezTo>
                    <a:pt x="43543" y="84"/>
                    <a:pt x="43559" y="63"/>
                    <a:pt x="43553" y="42"/>
                  </a:cubicBezTo>
                  <a:cubicBezTo>
                    <a:pt x="43548" y="16"/>
                    <a:pt x="43528" y="1"/>
                    <a:pt x="43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0"/>
            <p:cNvSpPr/>
            <p:nvPr/>
          </p:nvSpPr>
          <p:spPr>
            <a:xfrm>
              <a:off x="1877525" y="1835825"/>
              <a:ext cx="59450" cy="89325"/>
            </a:xfrm>
            <a:custGeom>
              <a:rect b="b" l="l" r="r" t="t"/>
              <a:pathLst>
                <a:path extrusionOk="0" h="3573" w="2378">
                  <a:moveTo>
                    <a:pt x="0" y="1"/>
                  </a:moveTo>
                  <a:lnTo>
                    <a:pt x="0" y="3573"/>
                  </a:lnTo>
                  <a:lnTo>
                    <a:pt x="2378" y="3573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0"/>
            <p:cNvSpPr/>
            <p:nvPr/>
          </p:nvSpPr>
          <p:spPr>
            <a:xfrm>
              <a:off x="1876350" y="1834675"/>
              <a:ext cx="61800" cy="91775"/>
            </a:xfrm>
            <a:custGeom>
              <a:rect b="b" l="l" r="r" t="t"/>
              <a:pathLst>
                <a:path extrusionOk="0" h="3671" w="2472">
                  <a:moveTo>
                    <a:pt x="2373" y="93"/>
                  </a:moveTo>
                  <a:lnTo>
                    <a:pt x="2373" y="3572"/>
                  </a:lnTo>
                  <a:lnTo>
                    <a:pt x="99" y="3572"/>
                  </a:lnTo>
                  <a:lnTo>
                    <a:pt x="99" y="93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3619"/>
                  </a:lnTo>
                  <a:cubicBezTo>
                    <a:pt x="0" y="3645"/>
                    <a:pt x="21" y="3671"/>
                    <a:pt x="47" y="3671"/>
                  </a:cubicBezTo>
                  <a:lnTo>
                    <a:pt x="2425" y="3671"/>
                  </a:lnTo>
                  <a:cubicBezTo>
                    <a:pt x="2451" y="3665"/>
                    <a:pt x="2472" y="3645"/>
                    <a:pt x="2472" y="3619"/>
                  </a:cubicBezTo>
                  <a:lnTo>
                    <a:pt x="2472" y="47"/>
                  </a:lnTo>
                  <a:cubicBezTo>
                    <a:pt x="2472" y="21"/>
                    <a:pt x="2446" y="0"/>
                    <a:pt x="2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0"/>
            <p:cNvSpPr/>
            <p:nvPr/>
          </p:nvSpPr>
          <p:spPr>
            <a:xfrm>
              <a:off x="1836500" y="1816100"/>
              <a:ext cx="104000" cy="20925"/>
            </a:xfrm>
            <a:custGeom>
              <a:rect b="b" l="l" r="r" t="t"/>
              <a:pathLst>
                <a:path extrusionOk="0" h="837" w="4160">
                  <a:moveTo>
                    <a:pt x="2487" y="94"/>
                  </a:moveTo>
                  <a:lnTo>
                    <a:pt x="3874" y="743"/>
                  </a:lnTo>
                  <a:lnTo>
                    <a:pt x="1651" y="743"/>
                  </a:lnTo>
                  <a:lnTo>
                    <a:pt x="270" y="94"/>
                  </a:lnTo>
                  <a:close/>
                  <a:moveTo>
                    <a:pt x="52" y="1"/>
                  </a:moveTo>
                  <a:cubicBezTo>
                    <a:pt x="26" y="1"/>
                    <a:pt x="6" y="16"/>
                    <a:pt x="6" y="37"/>
                  </a:cubicBezTo>
                  <a:cubicBezTo>
                    <a:pt x="1" y="58"/>
                    <a:pt x="11" y="84"/>
                    <a:pt x="32" y="94"/>
                  </a:cubicBezTo>
                  <a:lnTo>
                    <a:pt x="1620" y="836"/>
                  </a:lnTo>
                  <a:lnTo>
                    <a:pt x="4092" y="836"/>
                  </a:lnTo>
                  <a:cubicBezTo>
                    <a:pt x="4143" y="836"/>
                    <a:pt x="4159" y="769"/>
                    <a:pt x="4112" y="748"/>
                  </a:cubicBezTo>
                  <a:lnTo>
                    <a:pt x="2518" y="6"/>
                  </a:lnTo>
                  <a:cubicBezTo>
                    <a:pt x="2513" y="1"/>
                    <a:pt x="2503" y="1"/>
                    <a:pt x="2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0"/>
            <p:cNvSpPr/>
            <p:nvPr/>
          </p:nvSpPr>
          <p:spPr>
            <a:xfrm>
              <a:off x="1870125" y="1821425"/>
              <a:ext cx="22475" cy="5075"/>
            </a:xfrm>
            <a:custGeom>
              <a:rect b="b" l="l" r="r" t="t"/>
              <a:pathLst>
                <a:path extrusionOk="0" h="203" w="899">
                  <a:moveTo>
                    <a:pt x="447" y="0"/>
                  </a:moveTo>
                  <a:cubicBezTo>
                    <a:pt x="197" y="0"/>
                    <a:pt x="0" y="47"/>
                    <a:pt x="0" y="104"/>
                  </a:cubicBezTo>
                  <a:cubicBezTo>
                    <a:pt x="0" y="156"/>
                    <a:pt x="197" y="203"/>
                    <a:pt x="447" y="203"/>
                  </a:cubicBezTo>
                  <a:cubicBezTo>
                    <a:pt x="696" y="203"/>
                    <a:pt x="898" y="156"/>
                    <a:pt x="898" y="104"/>
                  </a:cubicBezTo>
                  <a:cubicBezTo>
                    <a:pt x="898" y="47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0"/>
            <p:cNvSpPr/>
            <p:nvPr/>
          </p:nvSpPr>
          <p:spPr>
            <a:xfrm>
              <a:off x="1898800" y="1895025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65" y="0"/>
                  </a:moveTo>
                  <a:cubicBezTo>
                    <a:pt x="120" y="0"/>
                    <a:pt x="1" y="120"/>
                    <a:pt x="1" y="265"/>
                  </a:cubicBezTo>
                  <a:cubicBezTo>
                    <a:pt x="1" y="415"/>
                    <a:pt x="120" y="535"/>
                    <a:pt x="265" y="535"/>
                  </a:cubicBezTo>
                  <a:cubicBezTo>
                    <a:pt x="416" y="535"/>
                    <a:pt x="535" y="415"/>
                    <a:pt x="535" y="265"/>
                  </a:cubicBezTo>
                  <a:cubicBezTo>
                    <a:pt x="535" y="120"/>
                    <a:pt x="416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0"/>
            <p:cNvSpPr/>
            <p:nvPr/>
          </p:nvSpPr>
          <p:spPr>
            <a:xfrm>
              <a:off x="2602400" y="1835825"/>
              <a:ext cx="59475" cy="89325"/>
            </a:xfrm>
            <a:custGeom>
              <a:rect b="b" l="l" r="r" t="t"/>
              <a:pathLst>
                <a:path extrusionOk="0" h="3573" w="2379">
                  <a:moveTo>
                    <a:pt x="1" y="1"/>
                  </a:moveTo>
                  <a:lnTo>
                    <a:pt x="1" y="3573"/>
                  </a:lnTo>
                  <a:lnTo>
                    <a:pt x="2378" y="3573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0"/>
            <p:cNvSpPr/>
            <p:nvPr/>
          </p:nvSpPr>
          <p:spPr>
            <a:xfrm>
              <a:off x="2601225" y="1834675"/>
              <a:ext cx="61825" cy="91775"/>
            </a:xfrm>
            <a:custGeom>
              <a:rect b="b" l="l" r="r" t="t"/>
              <a:pathLst>
                <a:path extrusionOk="0" h="3671" w="2473">
                  <a:moveTo>
                    <a:pt x="2373" y="93"/>
                  </a:moveTo>
                  <a:lnTo>
                    <a:pt x="2373" y="3572"/>
                  </a:lnTo>
                  <a:lnTo>
                    <a:pt x="100" y="3572"/>
                  </a:lnTo>
                  <a:lnTo>
                    <a:pt x="100" y="93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619"/>
                  </a:lnTo>
                  <a:cubicBezTo>
                    <a:pt x="1" y="3645"/>
                    <a:pt x="22" y="3671"/>
                    <a:pt x="48" y="3671"/>
                  </a:cubicBezTo>
                  <a:lnTo>
                    <a:pt x="2425" y="3671"/>
                  </a:lnTo>
                  <a:cubicBezTo>
                    <a:pt x="2451" y="3671"/>
                    <a:pt x="2472" y="3645"/>
                    <a:pt x="2472" y="3619"/>
                  </a:cubicBezTo>
                  <a:lnTo>
                    <a:pt x="2472" y="47"/>
                  </a:lnTo>
                  <a:cubicBezTo>
                    <a:pt x="2472" y="21"/>
                    <a:pt x="2451" y="0"/>
                    <a:pt x="2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0"/>
            <p:cNvSpPr/>
            <p:nvPr/>
          </p:nvSpPr>
          <p:spPr>
            <a:xfrm>
              <a:off x="2599300" y="1815450"/>
              <a:ext cx="98925" cy="21575"/>
            </a:xfrm>
            <a:custGeom>
              <a:rect b="b" l="l" r="r" t="t"/>
              <a:pathLst>
                <a:path extrusionOk="0" h="863" w="3957">
                  <a:moveTo>
                    <a:pt x="3707" y="94"/>
                  </a:moveTo>
                  <a:lnTo>
                    <a:pt x="2487" y="769"/>
                  </a:lnTo>
                  <a:lnTo>
                    <a:pt x="244" y="769"/>
                  </a:lnTo>
                  <a:lnTo>
                    <a:pt x="1464" y="94"/>
                  </a:lnTo>
                  <a:close/>
                  <a:moveTo>
                    <a:pt x="1454" y="1"/>
                  </a:moveTo>
                  <a:cubicBezTo>
                    <a:pt x="1443" y="1"/>
                    <a:pt x="1433" y="1"/>
                    <a:pt x="1428" y="6"/>
                  </a:cubicBezTo>
                  <a:lnTo>
                    <a:pt x="31" y="774"/>
                  </a:lnTo>
                  <a:cubicBezTo>
                    <a:pt x="10" y="785"/>
                    <a:pt x="0" y="805"/>
                    <a:pt x="5" y="826"/>
                  </a:cubicBezTo>
                  <a:cubicBezTo>
                    <a:pt x="10" y="852"/>
                    <a:pt x="31" y="862"/>
                    <a:pt x="52" y="862"/>
                  </a:cubicBezTo>
                  <a:lnTo>
                    <a:pt x="2502" y="862"/>
                  </a:lnTo>
                  <a:cubicBezTo>
                    <a:pt x="2508" y="862"/>
                    <a:pt x="2518" y="862"/>
                    <a:pt x="2528" y="857"/>
                  </a:cubicBezTo>
                  <a:lnTo>
                    <a:pt x="3925" y="89"/>
                  </a:lnTo>
                  <a:cubicBezTo>
                    <a:pt x="3946" y="79"/>
                    <a:pt x="3956" y="58"/>
                    <a:pt x="3951" y="37"/>
                  </a:cubicBezTo>
                  <a:cubicBezTo>
                    <a:pt x="3946" y="16"/>
                    <a:pt x="3925" y="1"/>
                    <a:pt x="3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0"/>
            <p:cNvSpPr/>
            <p:nvPr/>
          </p:nvSpPr>
          <p:spPr>
            <a:xfrm>
              <a:off x="2646800" y="1821425"/>
              <a:ext cx="22475" cy="5075"/>
            </a:xfrm>
            <a:custGeom>
              <a:rect b="b" l="l" r="r" t="t"/>
              <a:pathLst>
                <a:path extrusionOk="0" h="203" w="899">
                  <a:moveTo>
                    <a:pt x="452" y="0"/>
                  </a:moveTo>
                  <a:cubicBezTo>
                    <a:pt x="203" y="0"/>
                    <a:pt x="0" y="47"/>
                    <a:pt x="0" y="104"/>
                  </a:cubicBezTo>
                  <a:cubicBezTo>
                    <a:pt x="0" y="156"/>
                    <a:pt x="203" y="203"/>
                    <a:pt x="452" y="203"/>
                  </a:cubicBezTo>
                  <a:cubicBezTo>
                    <a:pt x="701" y="203"/>
                    <a:pt x="898" y="156"/>
                    <a:pt x="898" y="104"/>
                  </a:cubicBezTo>
                  <a:cubicBezTo>
                    <a:pt x="898" y="47"/>
                    <a:pt x="701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0"/>
            <p:cNvSpPr/>
            <p:nvPr/>
          </p:nvSpPr>
          <p:spPr>
            <a:xfrm>
              <a:off x="2627200" y="1895025"/>
              <a:ext cx="15600" cy="13325"/>
            </a:xfrm>
            <a:custGeom>
              <a:rect b="b" l="l" r="r" t="t"/>
              <a:pathLst>
                <a:path extrusionOk="0" h="533" w="624">
                  <a:moveTo>
                    <a:pt x="265" y="0"/>
                  </a:moveTo>
                  <a:cubicBezTo>
                    <a:pt x="120" y="0"/>
                    <a:pt x="0" y="120"/>
                    <a:pt x="0" y="265"/>
                  </a:cubicBezTo>
                  <a:cubicBezTo>
                    <a:pt x="0" y="426"/>
                    <a:pt x="132" y="533"/>
                    <a:pt x="269" y="533"/>
                  </a:cubicBezTo>
                  <a:cubicBezTo>
                    <a:pt x="336" y="533"/>
                    <a:pt x="403" y="508"/>
                    <a:pt x="457" y="452"/>
                  </a:cubicBezTo>
                  <a:cubicBezTo>
                    <a:pt x="623" y="286"/>
                    <a:pt x="504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0"/>
            <p:cNvSpPr/>
            <p:nvPr/>
          </p:nvSpPr>
          <p:spPr>
            <a:xfrm>
              <a:off x="2118025" y="1258525"/>
              <a:ext cx="16500" cy="506075"/>
            </a:xfrm>
            <a:custGeom>
              <a:rect b="b" l="l" r="r" t="t"/>
              <a:pathLst>
                <a:path extrusionOk="0" h="20243" w="660">
                  <a:moveTo>
                    <a:pt x="0" y="0"/>
                  </a:moveTo>
                  <a:lnTo>
                    <a:pt x="208" y="20243"/>
                  </a:lnTo>
                  <a:lnTo>
                    <a:pt x="660" y="20243"/>
                  </a:lnTo>
                  <a:lnTo>
                    <a:pt x="452" y="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0"/>
            <p:cNvSpPr/>
            <p:nvPr/>
          </p:nvSpPr>
          <p:spPr>
            <a:xfrm>
              <a:off x="1724875" y="1257350"/>
              <a:ext cx="399525" cy="508425"/>
            </a:xfrm>
            <a:custGeom>
              <a:rect b="b" l="l" r="r" t="t"/>
              <a:pathLst>
                <a:path extrusionOk="0" h="20337" w="15981">
                  <a:moveTo>
                    <a:pt x="15680" y="94"/>
                  </a:moveTo>
                  <a:lnTo>
                    <a:pt x="15882" y="20238"/>
                  </a:lnTo>
                  <a:lnTo>
                    <a:pt x="99" y="20238"/>
                  </a:lnTo>
                  <a:lnTo>
                    <a:pt x="307" y="94"/>
                  </a:lnTo>
                  <a:close/>
                  <a:moveTo>
                    <a:pt x="260" y="0"/>
                  </a:moveTo>
                  <a:cubicBezTo>
                    <a:pt x="229" y="0"/>
                    <a:pt x="208" y="21"/>
                    <a:pt x="208" y="47"/>
                  </a:cubicBezTo>
                  <a:lnTo>
                    <a:pt x="1" y="20290"/>
                  </a:lnTo>
                  <a:cubicBezTo>
                    <a:pt x="1" y="20300"/>
                    <a:pt x="6" y="20310"/>
                    <a:pt x="16" y="20321"/>
                  </a:cubicBezTo>
                  <a:cubicBezTo>
                    <a:pt x="27" y="20331"/>
                    <a:pt x="37" y="20336"/>
                    <a:pt x="53" y="20336"/>
                  </a:cubicBezTo>
                  <a:lnTo>
                    <a:pt x="15934" y="20336"/>
                  </a:lnTo>
                  <a:cubicBezTo>
                    <a:pt x="15944" y="20336"/>
                    <a:pt x="15960" y="20331"/>
                    <a:pt x="15965" y="20321"/>
                  </a:cubicBezTo>
                  <a:cubicBezTo>
                    <a:pt x="15975" y="20310"/>
                    <a:pt x="15981" y="20300"/>
                    <a:pt x="15981" y="20290"/>
                  </a:cubicBezTo>
                  <a:lnTo>
                    <a:pt x="15773" y="47"/>
                  </a:lnTo>
                  <a:cubicBezTo>
                    <a:pt x="15773" y="21"/>
                    <a:pt x="15752" y="0"/>
                    <a:pt x="15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0"/>
            <p:cNvSpPr/>
            <p:nvPr/>
          </p:nvSpPr>
          <p:spPr>
            <a:xfrm>
              <a:off x="1750575" y="1282925"/>
              <a:ext cx="348125" cy="457400"/>
            </a:xfrm>
            <a:custGeom>
              <a:rect b="b" l="l" r="r" t="t"/>
              <a:pathLst>
                <a:path extrusionOk="0" h="18296" w="13925">
                  <a:moveTo>
                    <a:pt x="13639" y="88"/>
                  </a:moveTo>
                  <a:lnTo>
                    <a:pt x="13826" y="18197"/>
                  </a:lnTo>
                  <a:lnTo>
                    <a:pt x="104" y="18197"/>
                  </a:lnTo>
                  <a:lnTo>
                    <a:pt x="286" y="88"/>
                  </a:lnTo>
                  <a:close/>
                  <a:moveTo>
                    <a:pt x="239" y="0"/>
                  </a:moveTo>
                  <a:cubicBezTo>
                    <a:pt x="213" y="0"/>
                    <a:pt x="193" y="21"/>
                    <a:pt x="193" y="47"/>
                  </a:cubicBezTo>
                  <a:lnTo>
                    <a:pt x="6" y="18249"/>
                  </a:lnTo>
                  <a:cubicBezTo>
                    <a:pt x="1" y="18259"/>
                    <a:pt x="6" y="18275"/>
                    <a:pt x="16" y="18280"/>
                  </a:cubicBezTo>
                  <a:cubicBezTo>
                    <a:pt x="27" y="18290"/>
                    <a:pt x="42" y="18296"/>
                    <a:pt x="53" y="18296"/>
                  </a:cubicBezTo>
                  <a:lnTo>
                    <a:pt x="13873" y="18296"/>
                  </a:lnTo>
                  <a:cubicBezTo>
                    <a:pt x="13888" y="18296"/>
                    <a:pt x="13899" y="18290"/>
                    <a:pt x="13909" y="18280"/>
                  </a:cubicBezTo>
                  <a:cubicBezTo>
                    <a:pt x="13920" y="18275"/>
                    <a:pt x="13925" y="18259"/>
                    <a:pt x="13925" y="18249"/>
                  </a:cubicBezTo>
                  <a:lnTo>
                    <a:pt x="13738" y="47"/>
                  </a:lnTo>
                  <a:cubicBezTo>
                    <a:pt x="13738" y="21"/>
                    <a:pt x="13717" y="0"/>
                    <a:pt x="13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0"/>
            <p:cNvSpPr/>
            <p:nvPr/>
          </p:nvSpPr>
          <p:spPr>
            <a:xfrm>
              <a:off x="1782250" y="1313150"/>
              <a:ext cx="278950" cy="397200"/>
            </a:xfrm>
            <a:custGeom>
              <a:rect b="b" l="l" r="r" t="t"/>
              <a:pathLst>
                <a:path extrusionOk="0" h="15888" w="11158">
                  <a:moveTo>
                    <a:pt x="7949" y="1"/>
                  </a:moveTo>
                  <a:cubicBezTo>
                    <a:pt x="7736" y="1"/>
                    <a:pt x="7627" y="260"/>
                    <a:pt x="7778" y="411"/>
                  </a:cubicBezTo>
                  <a:cubicBezTo>
                    <a:pt x="7826" y="459"/>
                    <a:pt x="7885" y="481"/>
                    <a:pt x="7944" y="481"/>
                  </a:cubicBezTo>
                  <a:cubicBezTo>
                    <a:pt x="8068" y="481"/>
                    <a:pt x="8188" y="384"/>
                    <a:pt x="8188" y="240"/>
                  </a:cubicBezTo>
                  <a:cubicBezTo>
                    <a:pt x="8188" y="110"/>
                    <a:pt x="8084" y="1"/>
                    <a:pt x="7954" y="1"/>
                  </a:cubicBezTo>
                  <a:close/>
                  <a:moveTo>
                    <a:pt x="10919" y="3370"/>
                  </a:moveTo>
                  <a:cubicBezTo>
                    <a:pt x="10706" y="3370"/>
                    <a:pt x="10597" y="3630"/>
                    <a:pt x="10747" y="3780"/>
                  </a:cubicBezTo>
                  <a:cubicBezTo>
                    <a:pt x="10797" y="3829"/>
                    <a:pt x="10857" y="3850"/>
                    <a:pt x="10916" y="3850"/>
                  </a:cubicBezTo>
                  <a:cubicBezTo>
                    <a:pt x="11040" y="3850"/>
                    <a:pt x="11157" y="3754"/>
                    <a:pt x="11157" y="3609"/>
                  </a:cubicBezTo>
                  <a:cubicBezTo>
                    <a:pt x="11157" y="3479"/>
                    <a:pt x="11053" y="3370"/>
                    <a:pt x="10919" y="3370"/>
                  </a:cubicBezTo>
                  <a:close/>
                  <a:moveTo>
                    <a:pt x="3318" y="120"/>
                  </a:moveTo>
                  <a:lnTo>
                    <a:pt x="3053" y="1963"/>
                  </a:lnTo>
                  <a:lnTo>
                    <a:pt x="1885" y="515"/>
                  </a:lnTo>
                  <a:lnTo>
                    <a:pt x="2389" y="2301"/>
                  </a:lnTo>
                  <a:lnTo>
                    <a:pt x="738" y="1449"/>
                  </a:lnTo>
                  <a:lnTo>
                    <a:pt x="1927" y="2877"/>
                  </a:lnTo>
                  <a:lnTo>
                    <a:pt x="68" y="2778"/>
                  </a:lnTo>
                  <a:lnTo>
                    <a:pt x="1740" y="3599"/>
                  </a:lnTo>
                  <a:lnTo>
                    <a:pt x="0" y="4258"/>
                  </a:lnTo>
                  <a:lnTo>
                    <a:pt x="1859" y="4331"/>
                  </a:lnTo>
                  <a:lnTo>
                    <a:pt x="540" y="5639"/>
                  </a:lnTo>
                  <a:lnTo>
                    <a:pt x="540" y="5639"/>
                  </a:lnTo>
                  <a:lnTo>
                    <a:pt x="2264" y="4949"/>
                  </a:lnTo>
                  <a:lnTo>
                    <a:pt x="1594" y="6683"/>
                  </a:lnTo>
                  <a:lnTo>
                    <a:pt x="2892" y="5348"/>
                  </a:lnTo>
                  <a:lnTo>
                    <a:pt x="2980" y="7207"/>
                  </a:lnTo>
                  <a:lnTo>
                    <a:pt x="3624" y="5463"/>
                  </a:lnTo>
                  <a:lnTo>
                    <a:pt x="4460" y="7124"/>
                  </a:lnTo>
                  <a:lnTo>
                    <a:pt x="4341" y="5265"/>
                  </a:lnTo>
                  <a:lnTo>
                    <a:pt x="5779" y="6444"/>
                  </a:lnTo>
                  <a:lnTo>
                    <a:pt x="5779" y="6444"/>
                  </a:lnTo>
                  <a:lnTo>
                    <a:pt x="4917" y="4798"/>
                  </a:lnTo>
                  <a:lnTo>
                    <a:pt x="4917" y="4798"/>
                  </a:lnTo>
                  <a:lnTo>
                    <a:pt x="6713" y="5286"/>
                  </a:lnTo>
                  <a:lnTo>
                    <a:pt x="5249" y="4133"/>
                  </a:lnTo>
                  <a:lnTo>
                    <a:pt x="7087" y="3848"/>
                  </a:lnTo>
                  <a:lnTo>
                    <a:pt x="5286" y="3396"/>
                  </a:lnTo>
                  <a:lnTo>
                    <a:pt x="6848" y="2389"/>
                  </a:lnTo>
                  <a:lnTo>
                    <a:pt x="5016" y="2706"/>
                  </a:lnTo>
                  <a:lnTo>
                    <a:pt x="6033" y="1148"/>
                  </a:lnTo>
                  <a:lnTo>
                    <a:pt x="4486" y="2181"/>
                  </a:lnTo>
                  <a:lnTo>
                    <a:pt x="4787" y="344"/>
                  </a:lnTo>
                  <a:lnTo>
                    <a:pt x="3796" y="1922"/>
                  </a:lnTo>
                  <a:lnTo>
                    <a:pt x="3318" y="120"/>
                  </a:lnTo>
                  <a:close/>
                  <a:moveTo>
                    <a:pt x="2498" y="8500"/>
                  </a:moveTo>
                  <a:cubicBezTo>
                    <a:pt x="2285" y="8500"/>
                    <a:pt x="2176" y="8759"/>
                    <a:pt x="2326" y="8910"/>
                  </a:cubicBezTo>
                  <a:cubicBezTo>
                    <a:pt x="2377" y="8961"/>
                    <a:pt x="2439" y="8983"/>
                    <a:pt x="2499" y="8983"/>
                  </a:cubicBezTo>
                  <a:cubicBezTo>
                    <a:pt x="2624" y="8983"/>
                    <a:pt x="2742" y="8887"/>
                    <a:pt x="2742" y="8744"/>
                  </a:cubicBezTo>
                  <a:cubicBezTo>
                    <a:pt x="2742" y="8609"/>
                    <a:pt x="2633" y="8500"/>
                    <a:pt x="2498" y="8500"/>
                  </a:cubicBezTo>
                  <a:close/>
                  <a:moveTo>
                    <a:pt x="9257" y="6506"/>
                  </a:moveTo>
                  <a:lnTo>
                    <a:pt x="9133" y="7347"/>
                  </a:lnTo>
                  <a:lnTo>
                    <a:pt x="8603" y="6688"/>
                  </a:lnTo>
                  <a:lnTo>
                    <a:pt x="8831" y="7503"/>
                  </a:lnTo>
                  <a:lnTo>
                    <a:pt x="8831" y="7503"/>
                  </a:lnTo>
                  <a:lnTo>
                    <a:pt x="8073" y="7113"/>
                  </a:lnTo>
                  <a:lnTo>
                    <a:pt x="8619" y="7768"/>
                  </a:lnTo>
                  <a:lnTo>
                    <a:pt x="7772" y="7721"/>
                  </a:lnTo>
                  <a:lnTo>
                    <a:pt x="7772" y="7721"/>
                  </a:lnTo>
                  <a:lnTo>
                    <a:pt x="8536" y="8100"/>
                  </a:lnTo>
                  <a:lnTo>
                    <a:pt x="7741" y="8401"/>
                  </a:lnTo>
                  <a:lnTo>
                    <a:pt x="8587" y="8432"/>
                  </a:lnTo>
                  <a:lnTo>
                    <a:pt x="7985" y="9034"/>
                  </a:lnTo>
                  <a:lnTo>
                    <a:pt x="7985" y="9034"/>
                  </a:lnTo>
                  <a:lnTo>
                    <a:pt x="8774" y="8718"/>
                  </a:lnTo>
                  <a:lnTo>
                    <a:pt x="8468" y="9512"/>
                  </a:lnTo>
                  <a:lnTo>
                    <a:pt x="9060" y="8899"/>
                  </a:lnTo>
                  <a:lnTo>
                    <a:pt x="9101" y="9751"/>
                  </a:lnTo>
                  <a:lnTo>
                    <a:pt x="9397" y="8951"/>
                  </a:lnTo>
                  <a:lnTo>
                    <a:pt x="9782" y="9709"/>
                  </a:lnTo>
                  <a:lnTo>
                    <a:pt x="9724" y="8863"/>
                  </a:lnTo>
                  <a:lnTo>
                    <a:pt x="10384" y="9398"/>
                  </a:lnTo>
                  <a:lnTo>
                    <a:pt x="9984" y="8645"/>
                  </a:lnTo>
                  <a:lnTo>
                    <a:pt x="10809" y="8868"/>
                  </a:lnTo>
                  <a:lnTo>
                    <a:pt x="10809" y="8868"/>
                  </a:lnTo>
                  <a:lnTo>
                    <a:pt x="10140" y="8344"/>
                  </a:lnTo>
                  <a:lnTo>
                    <a:pt x="10981" y="8214"/>
                  </a:lnTo>
                  <a:lnTo>
                    <a:pt x="10155" y="8006"/>
                  </a:lnTo>
                  <a:lnTo>
                    <a:pt x="10872" y="7544"/>
                  </a:lnTo>
                  <a:lnTo>
                    <a:pt x="10872" y="7544"/>
                  </a:lnTo>
                  <a:lnTo>
                    <a:pt x="10031" y="7690"/>
                  </a:lnTo>
                  <a:lnTo>
                    <a:pt x="10031" y="7690"/>
                  </a:lnTo>
                  <a:lnTo>
                    <a:pt x="10498" y="6973"/>
                  </a:lnTo>
                  <a:lnTo>
                    <a:pt x="10498" y="6973"/>
                  </a:lnTo>
                  <a:lnTo>
                    <a:pt x="9792" y="7446"/>
                  </a:lnTo>
                  <a:lnTo>
                    <a:pt x="9927" y="6610"/>
                  </a:lnTo>
                  <a:lnTo>
                    <a:pt x="9927" y="6610"/>
                  </a:lnTo>
                  <a:lnTo>
                    <a:pt x="9475" y="7326"/>
                  </a:lnTo>
                  <a:lnTo>
                    <a:pt x="9257" y="6506"/>
                  </a:lnTo>
                  <a:close/>
                  <a:moveTo>
                    <a:pt x="10114" y="12108"/>
                  </a:moveTo>
                  <a:cubicBezTo>
                    <a:pt x="9901" y="12108"/>
                    <a:pt x="9792" y="12367"/>
                    <a:pt x="9942" y="12518"/>
                  </a:cubicBezTo>
                  <a:cubicBezTo>
                    <a:pt x="9991" y="12567"/>
                    <a:pt x="10052" y="12589"/>
                    <a:pt x="10111" y="12589"/>
                  </a:cubicBezTo>
                  <a:cubicBezTo>
                    <a:pt x="10234" y="12589"/>
                    <a:pt x="10353" y="12494"/>
                    <a:pt x="10353" y="12347"/>
                  </a:cubicBezTo>
                  <a:cubicBezTo>
                    <a:pt x="10353" y="12217"/>
                    <a:pt x="10249" y="12113"/>
                    <a:pt x="10119" y="12108"/>
                  </a:cubicBezTo>
                  <a:close/>
                  <a:moveTo>
                    <a:pt x="10887" y="13442"/>
                  </a:moveTo>
                  <a:cubicBezTo>
                    <a:pt x="10674" y="13442"/>
                    <a:pt x="10565" y="13702"/>
                    <a:pt x="10721" y="13852"/>
                  </a:cubicBezTo>
                  <a:cubicBezTo>
                    <a:pt x="10770" y="13903"/>
                    <a:pt x="10831" y="13926"/>
                    <a:pt x="10891" y="13926"/>
                  </a:cubicBezTo>
                  <a:cubicBezTo>
                    <a:pt x="11014" y="13926"/>
                    <a:pt x="11131" y="13829"/>
                    <a:pt x="11131" y="13686"/>
                  </a:cubicBezTo>
                  <a:cubicBezTo>
                    <a:pt x="11131" y="13551"/>
                    <a:pt x="11022" y="13447"/>
                    <a:pt x="10893" y="13447"/>
                  </a:cubicBezTo>
                  <a:lnTo>
                    <a:pt x="10887" y="13442"/>
                  </a:lnTo>
                  <a:close/>
                  <a:moveTo>
                    <a:pt x="878" y="14761"/>
                  </a:moveTo>
                  <a:cubicBezTo>
                    <a:pt x="660" y="14761"/>
                    <a:pt x="551" y="15020"/>
                    <a:pt x="706" y="15171"/>
                  </a:cubicBezTo>
                  <a:cubicBezTo>
                    <a:pt x="755" y="15222"/>
                    <a:pt x="816" y="15244"/>
                    <a:pt x="875" y="15244"/>
                  </a:cubicBezTo>
                  <a:cubicBezTo>
                    <a:pt x="998" y="15244"/>
                    <a:pt x="1117" y="15147"/>
                    <a:pt x="1117" y="15000"/>
                  </a:cubicBezTo>
                  <a:cubicBezTo>
                    <a:pt x="1117" y="14870"/>
                    <a:pt x="1008" y="14761"/>
                    <a:pt x="878" y="14761"/>
                  </a:cubicBezTo>
                  <a:close/>
                  <a:moveTo>
                    <a:pt x="4740" y="10005"/>
                  </a:moveTo>
                  <a:lnTo>
                    <a:pt x="4522" y="11532"/>
                  </a:lnTo>
                  <a:lnTo>
                    <a:pt x="3552" y="10332"/>
                  </a:lnTo>
                  <a:lnTo>
                    <a:pt x="3552" y="10332"/>
                  </a:lnTo>
                  <a:lnTo>
                    <a:pt x="3972" y="11817"/>
                  </a:lnTo>
                  <a:lnTo>
                    <a:pt x="2607" y="11111"/>
                  </a:lnTo>
                  <a:lnTo>
                    <a:pt x="2607" y="11111"/>
                  </a:lnTo>
                  <a:lnTo>
                    <a:pt x="3593" y="12295"/>
                  </a:lnTo>
                  <a:lnTo>
                    <a:pt x="2051" y="12212"/>
                  </a:lnTo>
                  <a:lnTo>
                    <a:pt x="3437" y="12892"/>
                  </a:lnTo>
                  <a:lnTo>
                    <a:pt x="1994" y="13437"/>
                  </a:lnTo>
                  <a:lnTo>
                    <a:pt x="3536" y="13499"/>
                  </a:lnTo>
                  <a:lnTo>
                    <a:pt x="2440" y="14589"/>
                  </a:lnTo>
                  <a:lnTo>
                    <a:pt x="3873" y="14013"/>
                  </a:lnTo>
                  <a:lnTo>
                    <a:pt x="3313" y="15456"/>
                  </a:lnTo>
                  <a:lnTo>
                    <a:pt x="4393" y="14345"/>
                  </a:lnTo>
                  <a:lnTo>
                    <a:pt x="4465" y="15887"/>
                  </a:lnTo>
                  <a:lnTo>
                    <a:pt x="5000" y="14439"/>
                  </a:lnTo>
                  <a:lnTo>
                    <a:pt x="5696" y="15820"/>
                  </a:lnTo>
                  <a:lnTo>
                    <a:pt x="5592" y="14278"/>
                  </a:lnTo>
                  <a:lnTo>
                    <a:pt x="6791" y="15254"/>
                  </a:lnTo>
                  <a:lnTo>
                    <a:pt x="6069" y="13889"/>
                  </a:lnTo>
                  <a:lnTo>
                    <a:pt x="6069" y="13889"/>
                  </a:lnTo>
                  <a:lnTo>
                    <a:pt x="7565" y="14294"/>
                  </a:lnTo>
                  <a:lnTo>
                    <a:pt x="6350" y="13338"/>
                  </a:lnTo>
                  <a:lnTo>
                    <a:pt x="7876" y="13105"/>
                  </a:lnTo>
                  <a:lnTo>
                    <a:pt x="6376" y="12726"/>
                  </a:lnTo>
                  <a:lnTo>
                    <a:pt x="7674" y="11890"/>
                  </a:lnTo>
                  <a:lnTo>
                    <a:pt x="6153" y="12149"/>
                  </a:lnTo>
                  <a:lnTo>
                    <a:pt x="6999" y="10857"/>
                  </a:lnTo>
                  <a:lnTo>
                    <a:pt x="5711" y="11718"/>
                  </a:lnTo>
                  <a:lnTo>
                    <a:pt x="5960" y="10192"/>
                  </a:lnTo>
                  <a:lnTo>
                    <a:pt x="5135" y="11495"/>
                  </a:lnTo>
                  <a:lnTo>
                    <a:pt x="4740" y="100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0"/>
            <p:cNvSpPr/>
            <p:nvPr/>
          </p:nvSpPr>
          <p:spPr>
            <a:xfrm>
              <a:off x="2165525" y="1582350"/>
              <a:ext cx="311525" cy="182375"/>
            </a:xfrm>
            <a:custGeom>
              <a:rect b="b" l="l" r="r" t="t"/>
              <a:pathLst>
                <a:path extrusionOk="0" h="7295" w="12461">
                  <a:moveTo>
                    <a:pt x="9771" y="0"/>
                  </a:moveTo>
                  <a:lnTo>
                    <a:pt x="0" y="2425"/>
                  </a:lnTo>
                  <a:lnTo>
                    <a:pt x="10737" y="2425"/>
                  </a:lnTo>
                  <a:lnTo>
                    <a:pt x="10737" y="353"/>
                  </a:lnTo>
                  <a:lnTo>
                    <a:pt x="9771" y="0"/>
                  </a:lnTo>
                  <a:close/>
                  <a:moveTo>
                    <a:pt x="11484" y="2441"/>
                  </a:moveTo>
                  <a:lnTo>
                    <a:pt x="1724" y="4865"/>
                  </a:lnTo>
                  <a:lnTo>
                    <a:pt x="12460" y="4865"/>
                  </a:lnTo>
                  <a:lnTo>
                    <a:pt x="12460" y="2788"/>
                  </a:lnTo>
                  <a:lnTo>
                    <a:pt x="11484" y="2441"/>
                  </a:lnTo>
                  <a:close/>
                  <a:moveTo>
                    <a:pt x="603" y="4870"/>
                  </a:moveTo>
                  <a:lnTo>
                    <a:pt x="603" y="7295"/>
                  </a:lnTo>
                  <a:lnTo>
                    <a:pt x="11339" y="7295"/>
                  </a:lnTo>
                  <a:lnTo>
                    <a:pt x="11339" y="48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0"/>
            <p:cNvSpPr/>
            <p:nvPr/>
          </p:nvSpPr>
          <p:spPr>
            <a:xfrm>
              <a:off x="2156825" y="1704100"/>
              <a:ext cx="268425" cy="60625"/>
            </a:xfrm>
            <a:custGeom>
              <a:rect b="b" l="l" r="r" t="t"/>
              <a:pathLst>
                <a:path extrusionOk="0" h="2425" w="10737">
                  <a:moveTo>
                    <a:pt x="1" y="0"/>
                  </a:moveTo>
                  <a:lnTo>
                    <a:pt x="1" y="2425"/>
                  </a:lnTo>
                  <a:lnTo>
                    <a:pt x="10737" y="2425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0"/>
            <p:cNvSpPr/>
            <p:nvPr/>
          </p:nvSpPr>
          <p:spPr>
            <a:xfrm>
              <a:off x="2155650" y="1702800"/>
              <a:ext cx="270900" cy="63100"/>
            </a:xfrm>
            <a:custGeom>
              <a:rect b="b" l="l" r="r" t="t"/>
              <a:pathLst>
                <a:path extrusionOk="0" h="2524" w="10836">
                  <a:moveTo>
                    <a:pt x="10737" y="99"/>
                  </a:moveTo>
                  <a:lnTo>
                    <a:pt x="10737" y="2430"/>
                  </a:lnTo>
                  <a:lnTo>
                    <a:pt x="100" y="2430"/>
                  </a:lnTo>
                  <a:lnTo>
                    <a:pt x="100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52"/>
                  </a:cubicBezTo>
                  <a:lnTo>
                    <a:pt x="1" y="2477"/>
                  </a:lnTo>
                  <a:cubicBezTo>
                    <a:pt x="1" y="2503"/>
                    <a:pt x="22" y="2523"/>
                    <a:pt x="48" y="2523"/>
                  </a:cubicBezTo>
                  <a:lnTo>
                    <a:pt x="10784" y="2523"/>
                  </a:lnTo>
                  <a:cubicBezTo>
                    <a:pt x="10815" y="2523"/>
                    <a:pt x="10836" y="2503"/>
                    <a:pt x="10836" y="2477"/>
                  </a:cubicBezTo>
                  <a:lnTo>
                    <a:pt x="10836" y="52"/>
                  </a:lnTo>
                  <a:cubicBezTo>
                    <a:pt x="10836" y="21"/>
                    <a:pt x="10810" y="0"/>
                    <a:pt x="10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0"/>
            <p:cNvSpPr/>
            <p:nvPr/>
          </p:nvSpPr>
          <p:spPr>
            <a:xfrm>
              <a:off x="2175125" y="1723425"/>
              <a:ext cx="35075" cy="23400"/>
            </a:xfrm>
            <a:custGeom>
              <a:rect b="b" l="l" r="r" t="t"/>
              <a:pathLst>
                <a:path extrusionOk="0" h="936" w="1403">
                  <a:moveTo>
                    <a:pt x="701" y="1"/>
                  </a:moveTo>
                  <a:cubicBezTo>
                    <a:pt x="312" y="1"/>
                    <a:pt x="1" y="208"/>
                    <a:pt x="1" y="468"/>
                  </a:cubicBezTo>
                  <a:cubicBezTo>
                    <a:pt x="1" y="728"/>
                    <a:pt x="312" y="935"/>
                    <a:pt x="701" y="935"/>
                  </a:cubicBezTo>
                  <a:cubicBezTo>
                    <a:pt x="1086" y="935"/>
                    <a:pt x="1402" y="728"/>
                    <a:pt x="1402" y="468"/>
                  </a:cubicBezTo>
                  <a:cubicBezTo>
                    <a:pt x="1402" y="214"/>
                    <a:pt x="1091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0"/>
            <p:cNvSpPr/>
            <p:nvPr/>
          </p:nvSpPr>
          <p:spPr>
            <a:xfrm>
              <a:off x="2141775" y="1582350"/>
              <a:ext cx="268425" cy="60625"/>
            </a:xfrm>
            <a:custGeom>
              <a:rect b="b" l="l" r="r" t="t"/>
              <a:pathLst>
                <a:path extrusionOk="0" h="2425" w="10737">
                  <a:moveTo>
                    <a:pt x="0" y="0"/>
                  </a:moveTo>
                  <a:lnTo>
                    <a:pt x="0" y="2425"/>
                  </a:lnTo>
                  <a:lnTo>
                    <a:pt x="10737" y="2425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0"/>
            <p:cNvSpPr/>
            <p:nvPr/>
          </p:nvSpPr>
          <p:spPr>
            <a:xfrm>
              <a:off x="2140600" y="1581175"/>
              <a:ext cx="270900" cy="63100"/>
            </a:xfrm>
            <a:custGeom>
              <a:rect b="b" l="l" r="r" t="t"/>
              <a:pathLst>
                <a:path extrusionOk="0" h="2524" w="10836">
                  <a:moveTo>
                    <a:pt x="10737" y="99"/>
                  </a:moveTo>
                  <a:lnTo>
                    <a:pt x="10737" y="2425"/>
                  </a:lnTo>
                  <a:lnTo>
                    <a:pt x="94" y="2425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2477"/>
                  </a:lnTo>
                  <a:cubicBezTo>
                    <a:pt x="1" y="2503"/>
                    <a:pt x="21" y="2524"/>
                    <a:pt x="47" y="2524"/>
                  </a:cubicBezTo>
                  <a:lnTo>
                    <a:pt x="10784" y="2524"/>
                  </a:lnTo>
                  <a:cubicBezTo>
                    <a:pt x="10815" y="2524"/>
                    <a:pt x="10836" y="2498"/>
                    <a:pt x="10836" y="2472"/>
                  </a:cubicBezTo>
                  <a:lnTo>
                    <a:pt x="10836" y="47"/>
                  </a:lnTo>
                  <a:cubicBezTo>
                    <a:pt x="10836" y="21"/>
                    <a:pt x="10810" y="1"/>
                    <a:pt x="10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0"/>
            <p:cNvSpPr/>
            <p:nvPr/>
          </p:nvSpPr>
          <p:spPr>
            <a:xfrm>
              <a:off x="2160075" y="1601825"/>
              <a:ext cx="35075" cy="23375"/>
            </a:xfrm>
            <a:custGeom>
              <a:rect b="b" l="l" r="r" t="t"/>
              <a:pathLst>
                <a:path extrusionOk="0" h="935" w="1403">
                  <a:moveTo>
                    <a:pt x="701" y="0"/>
                  </a:moveTo>
                  <a:cubicBezTo>
                    <a:pt x="317" y="0"/>
                    <a:pt x="0" y="208"/>
                    <a:pt x="0" y="467"/>
                  </a:cubicBezTo>
                  <a:cubicBezTo>
                    <a:pt x="0" y="722"/>
                    <a:pt x="312" y="935"/>
                    <a:pt x="701" y="935"/>
                  </a:cubicBezTo>
                  <a:cubicBezTo>
                    <a:pt x="1085" y="935"/>
                    <a:pt x="1402" y="722"/>
                    <a:pt x="1402" y="467"/>
                  </a:cubicBezTo>
                  <a:cubicBezTo>
                    <a:pt x="1402" y="208"/>
                    <a:pt x="109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0"/>
            <p:cNvSpPr/>
            <p:nvPr/>
          </p:nvSpPr>
          <p:spPr>
            <a:xfrm>
              <a:off x="2185000" y="1643350"/>
              <a:ext cx="268425" cy="60650"/>
            </a:xfrm>
            <a:custGeom>
              <a:rect b="b" l="l" r="r" t="t"/>
              <a:pathLst>
                <a:path extrusionOk="0" h="2426" w="10737">
                  <a:moveTo>
                    <a:pt x="0" y="1"/>
                  </a:moveTo>
                  <a:lnTo>
                    <a:pt x="0" y="2425"/>
                  </a:lnTo>
                  <a:lnTo>
                    <a:pt x="10737" y="2425"/>
                  </a:lnTo>
                  <a:lnTo>
                    <a:pt x="10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0"/>
            <p:cNvSpPr/>
            <p:nvPr/>
          </p:nvSpPr>
          <p:spPr>
            <a:xfrm>
              <a:off x="2183700" y="1642050"/>
              <a:ext cx="270900" cy="63100"/>
            </a:xfrm>
            <a:custGeom>
              <a:rect b="b" l="l" r="r" t="t"/>
              <a:pathLst>
                <a:path extrusionOk="0" h="2524" w="10836">
                  <a:moveTo>
                    <a:pt x="10742" y="99"/>
                  </a:moveTo>
                  <a:lnTo>
                    <a:pt x="10742" y="2425"/>
                  </a:lnTo>
                  <a:lnTo>
                    <a:pt x="99" y="2425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7"/>
                    <a:pt x="0" y="53"/>
                  </a:cubicBezTo>
                  <a:lnTo>
                    <a:pt x="0" y="2477"/>
                  </a:lnTo>
                  <a:cubicBezTo>
                    <a:pt x="0" y="2503"/>
                    <a:pt x="21" y="2524"/>
                    <a:pt x="52" y="2524"/>
                  </a:cubicBezTo>
                  <a:lnTo>
                    <a:pt x="10789" y="2524"/>
                  </a:lnTo>
                  <a:cubicBezTo>
                    <a:pt x="10815" y="2524"/>
                    <a:pt x="10835" y="2503"/>
                    <a:pt x="10835" y="2477"/>
                  </a:cubicBezTo>
                  <a:lnTo>
                    <a:pt x="10835" y="53"/>
                  </a:lnTo>
                  <a:cubicBezTo>
                    <a:pt x="10835" y="27"/>
                    <a:pt x="10815" y="1"/>
                    <a:pt x="10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0"/>
            <p:cNvSpPr/>
            <p:nvPr/>
          </p:nvSpPr>
          <p:spPr>
            <a:xfrm>
              <a:off x="2203175" y="1662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701" y="0"/>
                  </a:moveTo>
                  <a:cubicBezTo>
                    <a:pt x="312" y="0"/>
                    <a:pt x="0" y="213"/>
                    <a:pt x="0" y="467"/>
                  </a:cubicBezTo>
                  <a:cubicBezTo>
                    <a:pt x="0" y="727"/>
                    <a:pt x="317" y="935"/>
                    <a:pt x="701" y="935"/>
                  </a:cubicBezTo>
                  <a:cubicBezTo>
                    <a:pt x="1090" y="935"/>
                    <a:pt x="1402" y="727"/>
                    <a:pt x="1402" y="467"/>
                  </a:cubicBezTo>
                  <a:cubicBezTo>
                    <a:pt x="1402" y="213"/>
                    <a:pt x="1090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0"/>
            <p:cNvSpPr/>
            <p:nvPr/>
          </p:nvSpPr>
          <p:spPr>
            <a:xfrm>
              <a:off x="2185000" y="1643350"/>
              <a:ext cx="269475" cy="14550"/>
            </a:xfrm>
            <a:custGeom>
              <a:rect b="b" l="l" r="r" t="t"/>
              <a:pathLst>
                <a:path extrusionOk="0" h="582" w="10779">
                  <a:moveTo>
                    <a:pt x="0" y="1"/>
                  </a:moveTo>
                  <a:lnTo>
                    <a:pt x="0" y="359"/>
                  </a:lnTo>
                  <a:lnTo>
                    <a:pt x="10778" y="582"/>
                  </a:lnTo>
                  <a:lnTo>
                    <a:pt x="10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0"/>
            <p:cNvSpPr/>
            <p:nvPr/>
          </p:nvSpPr>
          <p:spPr>
            <a:xfrm>
              <a:off x="2534650" y="1519275"/>
              <a:ext cx="234825" cy="245725"/>
            </a:xfrm>
            <a:custGeom>
              <a:rect b="b" l="l" r="r" t="t"/>
              <a:pathLst>
                <a:path extrusionOk="0" h="9829" w="9393">
                  <a:moveTo>
                    <a:pt x="6900" y="0"/>
                  </a:moveTo>
                  <a:lnTo>
                    <a:pt x="1" y="4912"/>
                  </a:lnTo>
                  <a:lnTo>
                    <a:pt x="7799" y="5246"/>
                  </a:lnTo>
                  <a:lnTo>
                    <a:pt x="7799" y="5246"/>
                  </a:lnTo>
                  <a:lnTo>
                    <a:pt x="7966" y="5137"/>
                  </a:lnTo>
                  <a:lnTo>
                    <a:pt x="7966" y="5137"/>
                  </a:lnTo>
                  <a:lnTo>
                    <a:pt x="8235" y="5217"/>
                  </a:lnTo>
                  <a:lnTo>
                    <a:pt x="8235" y="5217"/>
                  </a:lnTo>
                  <a:lnTo>
                    <a:pt x="8229" y="493"/>
                  </a:lnTo>
                  <a:lnTo>
                    <a:pt x="6900" y="0"/>
                  </a:lnTo>
                  <a:close/>
                  <a:moveTo>
                    <a:pt x="8235" y="5217"/>
                  </a:moveTo>
                  <a:lnTo>
                    <a:pt x="8235" y="5265"/>
                  </a:lnTo>
                  <a:lnTo>
                    <a:pt x="7799" y="5246"/>
                  </a:lnTo>
                  <a:lnTo>
                    <a:pt x="7799" y="5246"/>
                  </a:lnTo>
                  <a:lnTo>
                    <a:pt x="753" y="9828"/>
                  </a:lnTo>
                  <a:lnTo>
                    <a:pt x="9392" y="9828"/>
                  </a:lnTo>
                  <a:lnTo>
                    <a:pt x="9392" y="5561"/>
                  </a:lnTo>
                  <a:lnTo>
                    <a:pt x="8235" y="52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0"/>
            <p:cNvSpPr/>
            <p:nvPr/>
          </p:nvSpPr>
          <p:spPr>
            <a:xfrm>
              <a:off x="2520500" y="1642175"/>
              <a:ext cx="161750" cy="122825"/>
            </a:xfrm>
            <a:custGeom>
              <a:rect b="b" l="l" r="r" t="t"/>
              <a:pathLst>
                <a:path extrusionOk="0" h="4913" w="6470">
                  <a:moveTo>
                    <a:pt x="1" y="1"/>
                  </a:moveTo>
                  <a:lnTo>
                    <a:pt x="1" y="4912"/>
                  </a:lnTo>
                  <a:lnTo>
                    <a:pt x="6470" y="4912"/>
                  </a:lnTo>
                  <a:lnTo>
                    <a:pt x="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0"/>
            <p:cNvSpPr/>
            <p:nvPr/>
          </p:nvSpPr>
          <p:spPr>
            <a:xfrm>
              <a:off x="2519325" y="1641025"/>
              <a:ext cx="164225" cy="125125"/>
            </a:xfrm>
            <a:custGeom>
              <a:rect b="b" l="l" r="r" t="t"/>
              <a:pathLst>
                <a:path extrusionOk="0" h="5005" w="6569">
                  <a:moveTo>
                    <a:pt x="6470" y="99"/>
                  </a:moveTo>
                  <a:lnTo>
                    <a:pt x="6470" y="4911"/>
                  </a:lnTo>
                  <a:lnTo>
                    <a:pt x="100" y="4911"/>
                  </a:lnTo>
                  <a:lnTo>
                    <a:pt x="100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4958"/>
                  </a:lnTo>
                  <a:cubicBezTo>
                    <a:pt x="1" y="4984"/>
                    <a:pt x="22" y="5005"/>
                    <a:pt x="48" y="5005"/>
                  </a:cubicBezTo>
                  <a:lnTo>
                    <a:pt x="6517" y="5005"/>
                  </a:lnTo>
                  <a:cubicBezTo>
                    <a:pt x="6542" y="5005"/>
                    <a:pt x="6563" y="4984"/>
                    <a:pt x="6568" y="4958"/>
                  </a:cubicBezTo>
                  <a:lnTo>
                    <a:pt x="6568" y="47"/>
                  </a:lnTo>
                  <a:cubicBezTo>
                    <a:pt x="6563" y="21"/>
                    <a:pt x="6542" y="0"/>
                    <a:pt x="6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0"/>
            <p:cNvSpPr/>
            <p:nvPr/>
          </p:nvSpPr>
          <p:spPr>
            <a:xfrm>
              <a:off x="2526475" y="1649700"/>
              <a:ext cx="149925" cy="107750"/>
            </a:xfrm>
            <a:custGeom>
              <a:rect b="b" l="l" r="r" t="t"/>
              <a:pathLst>
                <a:path extrusionOk="0" h="4310" w="5997">
                  <a:moveTo>
                    <a:pt x="5898" y="100"/>
                  </a:moveTo>
                  <a:lnTo>
                    <a:pt x="5898" y="4217"/>
                  </a:lnTo>
                  <a:lnTo>
                    <a:pt x="99" y="421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4263"/>
                  </a:lnTo>
                  <a:cubicBezTo>
                    <a:pt x="0" y="4289"/>
                    <a:pt x="21" y="4310"/>
                    <a:pt x="47" y="4310"/>
                  </a:cubicBezTo>
                  <a:lnTo>
                    <a:pt x="5950" y="4310"/>
                  </a:lnTo>
                  <a:cubicBezTo>
                    <a:pt x="5976" y="4310"/>
                    <a:pt x="5997" y="4289"/>
                    <a:pt x="5997" y="4258"/>
                  </a:cubicBezTo>
                  <a:lnTo>
                    <a:pt x="5997" y="48"/>
                  </a:lnTo>
                  <a:cubicBezTo>
                    <a:pt x="5997" y="22"/>
                    <a:pt x="5976" y="1"/>
                    <a:pt x="5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0"/>
            <p:cNvSpPr/>
            <p:nvPr/>
          </p:nvSpPr>
          <p:spPr>
            <a:xfrm>
              <a:off x="2565550" y="1694500"/>
              <a:ext cx="59975" cy="27275"/>
            </a:xfrm>
            <a:custGeom>
              <a:rect b="b" l="l" r="r" t="t"/>
              <a:pathLst>
                <a:path extrusionOk="0" h="1091" w="2399">
                  <a:moveTo>
                    <a:pt x="0" y="0"/>
                  </a:moveTo>
                  <a:lnTo>
                    <a:pt x="0" y="680"/>
                  </a:lnTo>
                  <a:cubicBezTo>
                    <a:pt x="0" y="903"/>
                    <a:pt x="161" y="1090"/>
                    <a:pt x="364" y="1090"/>
                  </a:cubicBezTo>
                  <a:lnTo>
                    <a:pt x="2041" y="1090"/>
                  </a:lnTo>
                  <a:cubicBezTo>
                    <a:pt x="2238" y="1090"/>
                    <a:pt x="2399" y="903"/>
                    <a:pt x="2399" y="680"/>
                  </a:cubicBezTo>
                  <a:lnTo>
                    <a:pt x="2399" y="0"/>
                  </a:lnTo>
                  <a:lnTo>
                    <a:pt x="2300" y="0"/>
                  </a:lnTo>
                  <a:lnTo>
                    <a:pt x="2300" y="680"/>
                  </a:lnTo>
                  <a:cubicBezTo>
                    <a:pt x="2300" y="851"/>
                    <a:pt x="2186" y="992"/>
                    <a:pt x="2041" y="992"/>
                  </a:cubicBezTo>
                  <a:lnTo>
                    <a:pt x="358" y="992"/>
                  </a:lnTo>
                  <a:cubicBezTo>
                    <a:pt x="218" y="992"/>
                    <a:pt x="99" y="851"/>
                    <a:pt x="99" y="68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0"/>
            <p:cNvSpPr/>
            <p:nvPr/>
          </p:nvSpPr>
          <p:spPr>
            <a:xfrm>
              <a:off x="2561525" y="1689675"/>
              <a:ext cx="9500" cy="8200"/>
            </a:xfrm>
            <a:custGeom>
              <a:rect b="b" l="l" r="r" t="t"/>
              <a:pathLst>
                <a:path extrusionOk="0" h="328" w="380">
                  <a:moveTo>
                    <a:pt x="213" y="1"/>
                  </a:moveTo>
                  <a:cubicBezTo>
                    <a:pt x="73" y="1"/>
                    <a:pt x="0" y="167"/>
                    <a:pt x="89" y="271"/>
                  </a:cubicBezTo>
                  <a:cubicBezTo>
                    <a:pt x="121" y="310"/>
                    <a:pt x="166" y="327"/>
                    <a:pt x="210" y="327"/>
                  </a:cubicBezTo>
                  <a:cubicBezTo>
                    <a:pt x="285" y="327"/>
                    <a:pt x="358" y="278"/>
                    <a:pt x="374" y="193"/>
                  </a:cubicBezTo>
                  <a:cubicBezTo>
                    <a:pt x="379" y="94"/>
                    <a:pt x="307" y="1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0"/>
            <p:cNvSpPr/>
            <p:nvPr/>
          </p:nvSpPr>
          <p:spPr>
            <a:xfrm>
              <a:off x="2618875" y="1689675"/>
              <a:ext cx="9500" cy="8200"/>
            </a:xfrm>
            <a:custGeom>
              <a:rect b="b" l="l" r="r" t="t"/>
              <a:pathLst>
                <a:path extrusionOk="0" h="328" w="380">
                  <a:moveTo>
                    <a:pt x="214" y="1"/>
                  </a:moveTo>
                  <a:cubicBezTo>
                    <a:pt x="74" y="1"/>
                    <a:pt x="1" y="167"/>
                    <a:pt x="89" y="271"/>
                  </a:cubicBezTo>
                  <a:cubicBezTo>
                    <a:pt x="122" y="310"/>
                    <a:pt x="167" y="327"/>
                    <a:pt x="211" y="327"/>
                  </a:cubicBezTo>
                  <a:cubicBezTo>
                    <a:pt x="285" y="327"/>
                    <a:pt x="359" y="278"/>
                    <a:pt x="375" y="193"/>
                  </a:cubicBezTo>
                  <a:cubicBezTo>
                    <a:pt x="380" y="94"/>
                    <a:pt x="307" y="1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0"/>
            <p:cNvSpPr/>
            <p:nvPr/>
          </p:nvSpPr>
          <p:spPr>
            <a:xfrm>
              <a:off x="2682225" y="1642175"/>
              <a:ext cx="54275" cy="122825"/>
            </a:xfrm>
            <a:custGeom>
              <a:rect b="b" l="l" r="r" t="t"/>
              <a:pathLst>
                <a:path extrusionOk="0" h="4913" w="2171">
                  <a:moveTo>
                    <a:pt x="1" y="1"/>
                  </a:moveTo>
                  <a:lnTo>
                    <a:pt x="1" y="4912"/>
                  </a:lnTo>
                  <a:lnTo>
                    <a:pt x="2171" y="4912"/>
                  </a:lnTo>
                  <a:lnTo>
                    <a:pt x="2171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0"/>
            <p:cNvSpPr/>
            <p:nvPr/>
          </p:nvSpPr>
          <p:spPr>
            <a:xfrm>
              <a:off x="2681050" y="1641025"/>
              <a:ext cx="56750" cy="125125"/>
            </a:xfrm>
            <a:custGeom>
              <a:rect b="b" l="l" r="r" t="t"/>
              <a:pathLst>
                <a:path extrusionOk="0" h="5005" w="2270">
                  <a:moveTo>
                    <a:pt x="99" y="99"/>
                  </a:moveTo>
                  <a:lnTo>
                    <a:pt x="2171" y="244"/>
                  </a:lnTo>
                  <a:lnTo>
                    <a:pt x="2171" y="4911"/>
                  </a:lnTo>
                  <a:lnTo>
                    <a:pt x="99" y="4911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7" y="5"/>
                    <a:pt x="16" y="10"/>
                  </a:cubicBezTo>
                  <a:cubicBezTo>
                    <a:pt x="6" y="21"/>
                    <a:pt x="1" y="36"/>
                    <a:pt x="1" y="47"/>
                  </a:cubicBezTo>
                  <a:lnTo>
                    <a:pt x="1" y="4958"/>
                  </a:lnTo>
                  <a:cubicBezTo>
                    <a:pt x="1" y="4984"/>
                    <a:pt x="22" y="5005"/>
                    <a:pt x="48" y="5005"/>
                  </a:cubicBezTo>
                  <a:lnTo>
                    <a:pt x="2218" y="5005"/>
                  </a:lnTo>
                  <a:cubicBezTo>
                    <a:pt x="2244" y="5005"/>
                    <a:pt x="2264" y="4984"/>
                    <a:pt x="2270" y="4958"/>
                  </a:cubicBezTo>
                  <a:lnTo>
                    <a:pt x="2270" y="197"/>
                  </a:lnTo>
                  <a:cubicBezTo>
                    <a:pt x="2270" y="171"/>
                    <a:pt x="2249" y="151"/>
                    <a:pt x="2223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0"/>
            <p:cNvSpPr/>
            <p:nvPr/>
          </p:nvSpPr>
          <p:spPr>
            <a:xfrm>
              <a:off x="2687275" y="1649700"/>
              <a:ext cx="44300" cy="107750"/>
            </a:xfrm>
            <a:custGeom>
              <a:rect b="b" l="l" r="r" t="t"/>
              <a:pathLst>
                <a:path extrusionOk="0" h="4310" w="1772">
                  <a:moveTo>
                    <a:pt x="100" y="105"/>
                  </a:moveTo>
                  <a:lnTo>
                    <a:pt x="1668" y="245"/>
                  </a:lnTo>
                  <a:lnTo>
                    <a:pt x="1668" y="4217"/>
                  </a:lnTo>
                  <a:lnTo>
                    <a:pt x="100" y="4217"/>
                  </a:lnTo>
                  <a:lnTo>
                    <a:pt x="100" y="105"/>
                  </a:lnTo>
                  <a:close/>
                  <a:moveTo>
                    <a:pt x="46" y="0"/>
                  </a:moveTo>
                  <a:cubicBezTo>
                    <a:pt x="23" y="0"/>
                    <a:pt x="1" y="24"/>
                    <a:pt x="1" y="48"/>
                  </a:cubicBezTo>
                  <a:lnTo>
                    <a:pt x="1" y="4263"/>
                  </a:lnTo>
                  <a:cubicBezTo>
                    <a:pt x="1" y="4289"/>
                    <a:pt x="22" y="4310"/>
                    <a:pt x="53" y="4310"/>
                  </a:cubicBezTo>
                  <a:lnTo>
                    <a:pt x="1719" y="4310"/>
                  </a:lnTo>
                  <a:cubicBezTo>
                    <a:pt x="1745" y="4310"/>
                    <a:pt x="1771" y="4289"/>
                    <a:pt x="1771" y="4258"/>
                  </a:cubicBezTo>
                  <a:lnTo>
                    <a:pt x="1771" y="198"/>
                  </a:lnTo>
                  <a:cubicBezTo>
                    <a:pt x="1766" y="172"/>
                    <a:pt x="1751" y="151"/>
                    <a:pt x="1725" y="151"/>
                  </a:cubicBezTo>
                  <a:lnTo>
                    <a:pt x="53" y="1"/>
                  </a:lnTo>
                  <a:cubicBezTo>
                    <a:pt x="51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0"/>
            <p:cNvSpPr/>
            <p:nvPr/>
          </p:nvSpPr>
          <p:spPr>
            <a:xfrm>
              <a:off x="2501550" y="1519275"/>
              <a:ext cx="206000" cy="122800"/>
            </a:xfrm>
            <a:custGeom>
              <a:rect b="b" l="l" r="r" t="t"/>
              <a:pathLst>
                <a:path extrusionOk="0" h="4912" w="8240">
                  <a:moveTo>
                    <a:pt x="1" y="0"/>
                  </a:moveTo>
                  <a:lnTo>
                    <a:pt x="1" y="4912"/>
                  </a:lnTo>
                  <a:lnTo>
                    <a:pt x="8240" y="4912"/>
                  </a:lnTo>
                  <a:lnTo>
                    <a:pt x="8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0"/>
            <p:cNvSpPr/>
            <p:nvPr/>
          </p:nvSpPr>
          <p:spPr>
            <a:xfrm>
              <a:off x="2500375" y="1518100"/>
              <a:ext cx="208350" cy="125150"/>
            </a:xfrm>
            <a:custGeom>
              <a:rect b="b" l="l" r="r" t="t"/>
              <a:pathLst>
                <a:path extrusionOk="0" h="5006" w="8334">
                  <a:moveTo>
                    <a:pt x="8235" y="99"/>
                  </a:moveTo>
                  <a:lnTo>
                    <a:pt x="8235" y="4912"/>
                  </a:lnTo>
                  <a:lnTo>
                    <a:pt x="100" y="4912"/>
                  </a:lnTo>
                  <a:lnTo>
                    <a:pt x="100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47"/>
                  </a:cubicBezTo>
                  <a:lnTo>
                    <a:pt x="1" y="4959"/>
                  </a:lnTo>
                  <a:cubicBezTo>
                    <a:pt x="1" y="4985"/>
                    <a:pt x="22" y="5005"/>
                    <a:pt x="48" y="5005"/>
                  </a:cubicBezTo>
                  <a:lnTo>
                    <a:pt x="8287" y="5005"/>
                  </a:lnTo>
                  <a:cubicBezTo>
                    <a:pt x="8313" y="5005"/>
                    <a:pt x="8334" y="4985"/>
                    <a:pt x="8334" y="4959"/>
                  </a:cubicBezTo>
                  <a:lnTo>
                    <a:pt x="8334" y="47"/>
                  </a:lnTo>
                  <a:cubicBezTo>
                    <a:pt x="8334" y="21"/>
                    <a:pt x="8313" y="1"/>
                    <a:pt x="8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0"/>
            <p:cNvSpPr/>
            <p:nvPr/>
          </p:nvSpPr>
          <p:spPr>
            <a:xfrm>
              <a:off x="2509475" y="1526800"/>
              <a:ext cx="190300" cy="107750"/>
            </a:xfrm>
            <a:custGeom>
              <a:rect b="b" l="l" r="r" t="t"/>
              <a:pathLst>
                <a:path extrusionOk="0" h="4310" w="7612">
                  <a:moveTo>
                    <a:pt x="7513" y="99"/>
                  </a:moveTo>
                  <a:lnTo>
                    <a:pt x="7513" y="4211"/>
                  </a:lnTo>
                  <a:lnTo>
                    <a:pt x="99" y="4211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4263"/>
                  </a:lnTo>
                  <a:cubicBezTo>
                    <a:pt x="0" y="4289"/>
                    <a:pt x="21" y="4309"/>
                    <a:pt x="47" y="4309"/>
                  </a:cubicBezTo>
                  <a:lnTo>
                    <a:pt x="7559" y="4309"/>
                  </a:lnTo>
                  <a:cubicBezTo>
                    <a:pt x="7585" y="4309"/>
                    <a:pt x="7606" y="4289"/>
                    <a:pt x="7611" y="4263"/>
                  </a:cubicBezTo>
                  <a:lnTo>
                    <a:pt x="7611" y="47"/>
                  </a:lnTo>
                  <a:cubicBezTo>
                    <a:pt x="7606" y="21"/>
                    <a:pt x="7585" y="0"/>
                    <a:pt x="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0"/>
            <p:cNvSpPr/>
            <p:nvPr/>
          </p:nvSpPr>
          <p:spPr>
            <a:xfrm>
              <a:off x="2567350" y="1571575"/>
              <a:ext cx="69725" cy="27275"/>
            </a:xfrm>
            <a:custGeom>
              <a:rect b="b" l="l" r="r" t="t"/>
              <a:pathLst>
                <a:path extrusionOk="0" h="1091" w="2789">
                  <a:moveTo>
                    <a:pt x="1" y="1"/>
                  </a:moveTo>
                  <a:lnTo>
                    <a:pt x="1" y="681"/>
                  </a:lnTo>
                  <a:cubicBezTo>
                    <a:pt x="1" y="904"/>
                    <a:pt x="183" y="1091"/>
                    <a:pt x="411" y="1091"/>
                  </a:cubicBezTo>
                  <a:lnTo>
                    <a:pt x="2379" y="1091"/>
                  </a:lnTo>
                  <a:cubicBezTo>
                    <a:pt x="2602" y="1091"/>
                    <a:pt x="2789" y="904"/>
                    <a:pt x="2789" y="681"/>
                  </a:cubicBezTo>
                  <a:lnTo>
                    <a:pt x="2789" y="1"/>
                  </a:lnTo>
                  <a:lnTo>
                    <a:pt x="2690" y="1"/>
                  </a:lnTo>
                  <a:lnTo>
                    <a:pt x="2690" y="681"/>
                  </a:lnTo>
                  <a:cubicBezTo>
                    <a:pt x="2690" y="852"/>
                    <a:pt x="2550" y="992"/>
                    <a:pt x="2379" y="992"/>
                  </a:cubicBezTo>
                  <a:lnTo>
                    <a:pt x="411" y="992"/>
                  </a:lnTo>
                  <a:cubicBezTo>
                    <a:pt x="240" y="992"/>
                    <a:pt x="100" y="852"/>
                    <a:pt x="100" y="681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0"/>
            <p:cNvSpPr/>
            <p:nvPr/>
          </p:nvSpPr>
          <p:spPr>
            <a:xfrm>
              <a:off x="2562300" y="1566775"/>
              <a:ext cx="10925" cy="9475"/>
            </a:xfrm>
            <a:custGeom>
              <a:rect b="b" l="l" r="r" t="t"/>
              <a:pathLst>
                <a:path extrusionOk="0" h="379" w="437">
                  <a:moveTo>
                    <a:pt x="250" y="0"/>
                  </a:moveTo>
                  <a:cubicBezTo>
                    <a:pt x="83" y="0"/>
                    <a:pt x="0" y="203"/>
                    <a:pt x="120" y="322"/>
                  </a:cubicBezTo>
                  <a:cubicBezTo>
                    <a:pt x="157" y="361"/>
                    <a:pt x="204" y="379"/>
                    <a:pt x="250" y="379"/>
                  </a:cubicBezTo>
                  <a:cubicBezTo>
                    <a:pt x="345" y="379"/>
                    <a:pt x="436" y="304"/>
                    <a:pt x="436" y="193"/>
                  </a:cubicBezTo>
                  <a:cubicBezTo>
                    <a:pt x="436" y="89"/>
                    <a:pt x="353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0"/>
            <p:cNvSpPr/>
            <p:nvPr/>
          </p:nvSpPr>
          <p:spPr>
            <a:xfrm>
              <a:off x="2629400" y="1566775"/>
              <a:ext cx="11050" cy="9475"/>
            </a:xfrm>
            <a:custGeom>
              <a:rect b="b" l="l" r="r" t="t"/>
              <a:pathLst>
                <a:path extrusionOk="0" h="379" w="442">
                  <a:moveTo>
                    <a:pt x="250" y="0"/>
                  </a:moveTo>
                  <a:cubicBezTo>
                    <a:pt x="84" y="0"/>
                    <a:pt x="0" y="203"/>
                    <a:pt x="120" y="322"/>
                  </a:cubicBezTo>
                  <a:cubicBezTo>
                    <a:pt x="159" y="361"/>
                    <a:pt x="207" y="379"/>
                    <a:pt x="253" y="379"/>
                  </a:cubicBezTo>
                  <a:cubicBezTo>
                    <a:pt x="350" y="379"/>
                    <a:pt x="442" y="304"/>
                    <a:pt x="442" y="193"/>
                  </a:cubicBezTo>
                  <a:cubicBezTo>
                    <a:pt x="437" y="89"/>
                    <a:pt x="354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60"/>
          <p:cNvGrpSpPr/>
          <p:nvPr/>
        </p:nvGrpSpPr>
        <p:grpSpPr>
          <a:xfrm>
            <a:off x="343929" y="9"/>
            <a:ext cx="932262" cy="2838322"/>
            <a:chOff x="973775" y="2233375"/>
            <a:chExt cx="404575" cy="1231750"/>
          </a:xfrm>
        </p:grpSpPr>
        <p:sp>
          <p:nvSpPr>
            <p:cNvPr id="2209" name="Google Shape;2209;p60"/>
            <p:cNvSpPr/>
            <p:nvPr/>
          </p:nvSpPr>
          <p:spPr>
            <a:xfrm>
              <a:off x="1223875" y="2922850"/>
              <a:ext cx="58575" cy="27925"/>
            </a:xfrm>
            <a:custGeom>
              <a:rect b="b" l="l" r="r" t="t"/>
              <a:pathLst>
                <a:path extrusionOk="0" h="1117" w="2343">
                  <a:moveTo>
                    <a:pt x="2332" y="0"/>
                  </a:moveTo>
                  <a:cubicBezTo>
                    <a:pt x="2254" y="5"/>
                    <a:pt x="328" y="151"/>
                    <a:pt x="1" y="1085"/>
                  </a:cubicBezTo>
                  <a:lnTo>
                    <a:pt x="94" y="1116"/>
                  </a:lnTo>
                  <a:cubicBezTo>
                    <a:pt x="401" y="239"/>
                    <a:pt x="2321" y="99"/>
                    <a:pt x="2342" y="99"/>
                  </a:cubicBezTo>
                  <a:lnTo>
                    <a:pt x="2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0"/>
            <p:cNvSpPr/>
            <p:nvPr/>
          </p:nvSpPr>
          <p:spPr>
            <a:xfrm>
              <a:off x="1042425" y="2920900"/>
              <a:ext cx="73225" cy="72050"/>
            </a:xfrm>
            <a:custGeom>
              <a:rect b="b" l="l" r="r" t="t"/>
              <a:pathLst>
                <a:path extrusionOk="0" h="2882" w="2929">
                  <a:moveTo>
                    <a:pt x="1" y="0"/>
                  </a:moveTo>
                  <a:lnTo>
                    <a:pt x="1" y="94"/>
                  </a:lnTo>
                  <a:cubicBezTo>
                    <a:pt x="2566" y="120"/>
                    <a:pt x="2835" y="2856"/>
                    <a:pt x="2835" y="2882"/>
                  </a:cubicBezTo>
                  <a:lnTo>
                    <a:pt x="2929" y="2871"/>
                  </a:lnTo>
                  <a:cubicBezTo>
                    <a:pt x="2929" y="2845"/>
                    <a:pt x="2654" y="2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0"/>
            <p:cNvSpPr/>
            <p:nvPr/>
          </p:nvSpPr>
          <p:spPr>
            <a:xfrm>
              <a:off x="975075" y="2993325"/>
              <a:ext cx="102825" cy="45950"/>
            </a:xfrm>
            <a:custGeom>
              <a:rect b="b" l="l" r="r" t="t"/>
              <a:pathLst>
                <a:path extrusionOk="0" h="1838" w="4113">
                  <a:moveTo>
                    <a:pt x="2697" y="1"/>
                  </a:moveTo>
                  <a:cubicBezTo>
                    <a:pt x="2373" y="1"/>
                    <a:pt x="2050" y="74"/>
                    <a:pt x="1760" y="208"/>
                  </a:cubicBezTo>
                  <a:cubicBezTo>
                    <a:pt x="1501" y="327"/>
                    <a:pt x="1231" y="478"/>
                    <a:pt x="1059" y="654"/>
                  </a:cubicBezTo>
                  <a:cubicBezTo>
                    <a:pt x="1059" y="654"/>
                    <a:pt x="130" y="789"/>
                    <a:pt x="0" y="1838"/>
                  </a:cubicBezTo>
                  <a:cubicBezTo>
                    <a:pt x="0" y="1838"/>
                    <a:pt x="514" y="1329"/>
                    <a:pt x="1096" y="1329"/>
                  </a:cubicBezTo>
                  <a:cubicBezTo>
                    <a:pt x="1468" y="1329"/>
                    <a:pt x="2219" y="1576"/>
                    <a:pt x="2851" y="1576"/>
                  </a:cubicBezTo>
                  <a:cubicBezTo>
                    <a:pt x="3198" y="1576"/>
                    <a:pt x="3509" y="1502"/>
                    <a:pt x="3702" y="1272"/>
                  </a:cubicBezTo>
                  <a:cubicBezTo>
                    <a:pt x="4112" y="789"/>
                    <a:pt x="4071" y="379"/>
                    <a:pt x="3401" y="125"/>
                  </a:cubicBezTo>
                  <a:cubicBezTo>
                    <a:pt x="3176" y="41"/>
                    <a:pt x="2936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0"/>
            <p:cNvSpPr/>
            <p:nvPr/>
          </p:nvSpPr>
          <p:spPr>
            <a:xfrm>
              <a:off x="973775" y="2992150"/>
              <a:ext cx="102700" cy="48425"/>
            </a:xfrm>
            <a:custGeom>
              <a:rect b="b" l="l" r="r" t="t"/>
              <a:pathLst>
                <a:path extrusionOk="0" h="1937" w="4108">
                  <a:moveTo>
                    <a:pt x="2791" y="99"/>
                  </a:moveTo>
                  <a:cubicBezTo>
                    <a:pt x="3011" y="99"/>
                    <a:pt x="3226" y="140"/>
                    <a:pt x="3432" y="218"/>
                  </a:cubicBezTo>
                  <a:cubicBezTo>
                    <a:pt x="3733" y="333"/>
                    <a:pt x="3910" y="478"/>
                    <a:pt x="3956" y="655"/>
                  </a:cubicBezTo>
                  <a:cubicBezTo>
                    <a:pt x="4003" y="836"/>
                    <a:pt x="3920" y="1044"/>
                    <a:pt x="3718" y="1288"/>
                  </a:cubicBezTo>
                  <a:cubicBezTo>
                    <a:pt x="3535" y="1504"/>
                    <a:pt x="3239" y="1574"/>
                    <a:pt x="2905" y="1574"/>
                  </a:cubicBezTo>
                  <a:cubicBezTo>
                    <a:pt x="2556" y="1574"/>
                    <a:pt x="2165" y="1497"/>
                    <a:pt x="1818" y="1428"/>
                  </a:cubicBezTo>
                  <a:cubicBezTo>
                    <a:pt x="1594" y="1376"/>
                    <a:pt x="1371" y="1340"/>
                    <a:pt x="1148" y="1324"/>
                  </a:cubicBezTo>
                  <a:cubicBezTo>
                    <a:pt x="707" y="1324"/>
                    <a:pt x="302" y="1610"/>
                    <a:pt x="120" y="1760"/>
                  </a:cubicBezTo>
                  <a:cubicBezTo>
                    <a:pt x="213" y="1246"/>
                    <a:pt x="608" y="847"/>
                    <a:pt x="1122" y="748"/>
                  </a:cubicBezTo>
                  <a:cubicBezTo>
                    <a:pt x="1132" y="748"/>
                    <a:pt x="1143" y="743"/>
                    <a:pt x="1148" y="732"/>
                  </a:cubicBezTo>
                  <a:cubicBezTo>
                    <a:pt x="1288" y="587"/>
                    <a:pt x="1522" y="442"/>
                    <a:pt x="1833" y="296"/>
                  </a:cubicBezTo>
                  <a:cubicBezTo>
                    <a:pt x="2119" y="166"/>
                    <a:pt x="2435" y="99"/>
                    <a:pt x="2752" y="99"/>
                  </a:cubicBezTo>
                  <a:cubicBezTo>
                    <a:pt x="2765" y="99"/>
                    <a:pt x="2778" y="99"/>
                    <a:pt x="2791" y="99"/>
                  </a:cubicBezTo>
                  <a:close/>
                  <a:moveTo>
                    <a:pt x="2752" y="0"/>
                  </a:moveTo>
                  <a:cubicBezTo>
                    <a:pt x="2429" y="0"/>
                    <a:pt x="2097" y="70"/>
                    <a:pt x="1792" y="208"/>
                  </a:cubicBezTo>
                  <a:cubicBezTo>
                    <a:pt x="1480" y="353"/>
                    <a:pt x="1241" y="504"/>
                    <a:pt x="1091" y="655"/>
                  </a:cubicBezTo>
                  <a:cubicBezTo>
                    <a:pt x="961" y="680"/>
                    <a:pt x="125" y="883"/>
                    <a:pt x="0" y="1880"/>
                  </a:cubicBezTo>
                  <a:cubicBezTo>
                    <a:pt x="0" y="1901"/>
                    <a:pt x="11" y="1921"/>
                    <a:pt x="32" y="1932"/>
                  </a:cubicBezTo>
                  <a:cubicBezTo>
                    <a:pt x="37" y="1932"/>
                    <a:pt x="42" y="1937"/>
                    <a:pt x="52" y="1937"/>
                  </a:cubicBezTo>
                  <a:cubicBezTo>
                    <a:pt x="63" y="1937"/>
                    <a:pt x="78" y="1932"/>
                    <a:pt x="84" y="1921"/>
                  </a:cubicBezTo>
                  <a:cubicBezTo>
                    <a:pt x="89" y="1916"/>
                    <a:pt x="592" y="1423"/>
                    <a:pt x="1148" y="1423"/>
                  </a:cubicBezTo>
                  <a:cubicBezTo>
                    <a:pt x="1366" y="1438"/>
                    <a:pt x="1584" y="1470"/>
                    <a:pt x="1802" y="1522"/>
                  </a:cubicBezTo>
                  <a:cubicBezTo>
                    <a:pt x="2154" y="1592"/>
                    <a:pt x="2550" y="1671"/>
                    <a:pt x="2910" y="1671"/>
                  </a:cubicBezTo>
                  <a:cubicBezTo>
                    <a:pt x="3266" y="1671"/>
                    <a:pt x="3586" y="1593"/>
                    <a:pt x="3790" y="1350"/>
                  </a:cubicBezTo>
                  <a:cubicBezTo>
                    <a:pt x="4019" y="1085"/>
                    <a:pt x="4107" y="841"/>
                    <a:pt x="4050" y="634"/>
                  </a:cubicBezTo>
                  <a:cubicBezTo>
                    <a:pt x="3998" y="421"/>
                    <a:pt x="3801" y="255"/>
                    <a:pt x="3468" y="125"/>
                  </a:cubicBezTo>
                  <a:cubicBezTo>
                    <a:pt x="3245" y="41"/>
                    <a:pt x="3001" y="0"/>
                    <a:pt x="2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0"/>
            <p:cNvSpPr/>
            <p:nvPr/>
          </p:nvSpPr>
          <p:spPr>
            <a:xfrm>
              <a:off x="1001300" y="3004475"/>
              <a:ext cx="47900" cy="8075"/>
            </a:xfrm>
            <a:custGeom>
              <a:rect b="b" l="l" r="r" t="t"/>
              <a:pathLst>
                <a:path extrusionOk="0" h="323" w="1916">
                  <a:moveTo>
                    <a:pt x="1023" y="0"/>
                  </a:moveTo>
                  <a:cubicBezTo>
                    <a:pt x="756" y="0"/>
                    <a:pt x="419" y="43"/>
                    <a:pt x="0" y="162"/>
                  </a:cubicBezTo>
                  <a:lnTo>
                    <a:pt x="26" y="255"/>
                  </a:lnTo>
                  <a:cubicBezTo>
                    <a:pt x="437" y="138"/>
                    <a:pt x="764" y="97"/>
                    <a:pt x="1021" y="97"/>
                  </a:cubicBezTo>
                  <a:cubicBezTo>
                    <a:pt x="1620" y="97"/>
                    <a:pt x="1839" y="319"/>
                    <a:pt x="1843" y="322"/>
                  </a:cubicBezTo>
                  <a:lnTo>
                    <a:pt x="1871" y="302"/>
                  </a:lnTo>
                  <a:lnTo>
                    <a:pt x="1871" y="302"/>
                  </a:lnTo>
                  <a:lnTo>
                    <a:pt x="1916" y="260"/>
                  </a:lnTo>
                  <a:cubicBezTo>
                    <a:pt x="1905" y="245"/>
                    <a:pt x="1666" y="0"/>
                    <a:pt x="1023" y="0"/>
                  </a:cubicBezTo>
                  <a:close/>
                  <a:moveTo>
                    <a:pt x="1885" y="291"/>
                  </a:moveTo>
                  <a:lnTo>
                    <a:pt x="1871" y="302"/>
                  </a:lnTo>
                  <a:lnTo>
                    <a:pt x="1871" y="302"/>
                  </a:lnTo>
                  <a:lnTo>
                    <a:pt x="1848" y="322"/>
                  </a:lnTo>
                  <a:lnTo>
                    <a:pt x="1885" y="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0"/>
            <p:cNvSpPr/>
            <p:nvPr/>
          </p:nvSpPr>
          <p:spPr>
            <a:xfrm>
              <a:off x="1125375" y="2910025"/>
              <a:ext cx="98400" cy="66400"/>
            </a:xfrm>
            <a:custGeom>
              <a:rect b="b" l="l" r="r" t="t"/>
              <a:pathLst>
                <a:path extrusionOk="0" h="2656" w="3936">
                  <a:moveTo>
                    <a:pt x="2517" y="1"/>
                  </a:moveTo>
                  <a:cubicBezTo>
                    <a:pt x="2208" y="1"/>
                    <a:pt x="1858" y="77"/>
                    <a:pt x="1475" y="285"/>
                  </a:cubicBezTo>
                  <a:cubicBezTo>
                    <a:pt x="0" y="1084"/>
                    <a:pt x="1651" y="1655"/>
                    <a:pt x="1651" y="1655"/>
                  </a:cubicBezTo>
                  <a:cubicBezTo>
                    <a:pt x="1651" y="1655"/>
                    <a:pt x="1366" y="1941"/>
                    <a:pt x="1932" y="2559"/>
                  </a:cubicBezTo>
                  <a:cubicBezTo>
                    <a:pt x="1993" y="2625"/>
                    <a:pt x="2064" y="2655"/>
                    <a:pt x="2143" y="2655"/>
                  </a:cubicBezTo>
                  <a:cubicBezTo>
                    <a:pt x="2792" y="2655"/>
                    <a:pt x="3936" y="627"/>
                    <a:pt x="3936" y="627"/>
                  </a:cubicBezTo>
                  <a:cubicBezTo>
                    <a:pt x="3936" y="627"/>
                    <a:pt x="3397" y="1"/>
                    <a:pt x="2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0"/>
            <p:cNvSpPr/>
            <p:nvPr/>
          </p:nvSpPr>
          <p:spPr>
            <a:xfrm>
              <a:off x="1145225" y="2908850"/>
              <a:ext cx="79850" cy="68775"/>
            </a:xfrm>
            <a:custGeom>
              <a:rect b="b" l="l" r="r" t="t"/>
              <a:pathLst>
                <a:path extrusionOk="0" h="2751" w="3194">
                  <a:moveTo>
                    <a:pt x="1730" y="91"/>
                  </a:moveTo>
                  <a:cubicBezTo>
                    <a:pt x="2480" y="91"/>
                    <a:pt x="2968" y="561"/>
                    <a:pt x="3079" y="679"/>
                  </a:cubicBezTo>
                  <a:cubicBezTo>
                    <a:pt x="2939" y="923"/>
                    <a:pt x="1958" y="2585"/>
                    <a:pt x="1382" y="2652"/>
                  </a:cubicBezTo>
                  <a:cubicBezTo>
                    <a:pt x="1371" y="2654"/>
                    <a:pt x="1361" y="2654"/>
                    <a:pt x="1350" y="2654"/>
                  </a:cubicBezTo>
                  <a:cubicBezTo>
                    <a:pt x="1279" y="2654"/>
                    <a:pt x="1215" y="2624"/>
                    <a:pt x="1174" y="2569"/>
                  </a:cubicBezTo>
                  <a:cubicBezTo>
                    <a:pt x="650" y="2003"/>
                    <a:pt x="888" y="1739"/>
                    <a:pt x="894" y="1733"/>
                  </a:cubicBezTo>
                  <a:cubicBezTo>
                    <a:pt x="904" y="1723"/>
                    <a:pt x="909" y="1707"/>
                    <a:pt x="909" y="1692"/>
                  </a:cubicBezTo>
                  <a:cubicBezTo>
                    <a:pt x="904" y="1671"/>
                    <a:pt x="894" y="1661"/>
                    <a:pt x="878" y="1655"/>
                  </a:cubicBezTo>
                  <a:cubicBezTo>
                    <a:pt x="868" y="1650"/>
                    <a:pt x="151" y="1401"/>
                    <a:pt x="120" y="1022"/>
                  </a:cubicBezTo>
                  <a:cubicBezTo>
                    <a:pt x="104" y="814"/>
                    <a:pt x="302" y="596"/>
                    <a:pt x="707" y="373"/>
                  </a:cubicBezTo>
                  <a:cubicBezTo>
                    <a:pt x="1085" y="168"/>
                    <a:pt x="1429" y="91"/>
                    <a:pt x="1730" y="91"/>
                  </a:cubicBezTo>
                  <a:close/>
                  <a:moveTo>
                    <a:pt x="1719" y="1"/>
                  </a:moveTo>
                  <a:cubicBezTo>
                    <a:pt x="1404" y="1"/>
                    <a:pt x="1048" y="79"/>
                    <a:pt x="660" y="290"/>
                  </a:cubicBezTo>
                  <a:cubicBezTo>
                    <a:pt x="219" y="529"/>
                    <a:pt x="1" y="778"/>
                    <a:pt x="21" y="1032"/>
                  </a:cubicBezTo>
                  <a:cubicBezTo>
                    <a:pt x="53" y="1406"/>
                    <a:pt x="598" y="1650"/>
                    <a:pt x="779" y="1723"/>
                  </a:cubicBezTo>
                  <a:cubicBezTo>
                    <a:pt x="717" y="1842"/>
                    <a:pt x="644" y="2143"/>
                    <a:pt x="1101" y="2637"/>
                  </a:cubicBezTo>
                  <a:cubicBezTo>
                    <a:pt x="1164" y="2709"/>
                    <a:pt x="1252" y="2751"/>
                    <a:pt x="1345" y="2751"/>
                  </a:cubicBezTo>
                  <a:cubicBezTo>
                    <a:pt x="1361" y="2751"/>
                    <a:pt x="1376" y="2751"/>
                    <a:pt x="1392" y="2746"/>
                  </a:cubicBezTo>
                  <a:cubicBezTo>
                    <a:pt x="2062" y="2673"/>
                    <a:pt x="3136" y="778"/>
                    <a:pt x="3183" y="695"/>
                  </a:cubicBezTo>
                  <a:cubicBezTo>
                    <a:pt x="3194" y="679"/>
                    <a:pt x="3188" y="659"/>
                    <a:pt x="3178" y="638"/>
                  </a:cubicBezTo>
                  <a:cubicBezTo>
                    <a:pt x="3170" y="630"/>
                    <a:pt x="261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0"/>
            <p:cNvSpPr/>
            <p:nvPr/>
          </p:nvSpPr>
          <p:spPr>
            <a:xfrm>
              <a:off x="1166650" y="2928425"/>
              <a:ext cx="37650" cy="23000"/>
            </a:xfrm>
            <a:custGeom>
              <a:rect b="b" l="l" r="r" t="t"/>
              <a:pathLst>
                <a:path extrusionOk="0" h="920" w="1506">
                  <a:moveTo>
                    <a:pt x="1506" y="0"/>
                  </a:moveTo>
                  <a:cubicBezTo>
                    <a:pt x="1506" y="0"/>
                    <a:pt x="561" y="218"/>
                    <a:pt x="0" y="919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0"/>
            <p:cNvSpPr/>
            <p:nvPr/>
          </p:nvSpPr>
          <p:spPr>
            <a:xfrm>
              <a:off x="1165725" y="2927250"/>
              <a:ext cx="38725" cy="24950"/>
            </a:xfrm>
            <a:custGeom>
              <a:rect b="b" l="l" r="r" t="t"/>
              <a:pathLst>
                <a:path extrusionOk="0" h="998" w="1549">
                  <a:moveTo>
                    <a:pt x="1527" y="1"/>
                  </a:moveTo>
                  <a:cubicBezTo>
                    <a:pt x="1491" y="11"/>
                    <a:pt x="562" y="229"/>
                    <a:pt x="1" y="935"/>
                  </a:cubicBezTo>
                  <a:lnTo>
                    <a:pt x="74" y="997"/>
                  </a:lnTo>
                  <a:cubicBezTo>
                    <a:pt x="619" y="317"/>
                    <a:pt x="1543" y="94"/>
                    <a:pt x="1548" y="94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0"/>
            <p:cNvSpPr/>
            <p:nvPr/>
          </p:nvSpPr>
          <p:spPr>
            <a:xfrm>
              <a:off x="1208575" y="2934025"/>
              <a:ext cx="102800" cy="46075"/>
            </a:xfrm>
            <a:custGeom>
              <a:rect b="b" l="l" r="r" t="t"/>
              <a:pathLst>
                <a:path extrusionOk="0" h="1843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9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9"/>
                    <a:pt x="3017" y="1329"/>
                  </a:cubicBezTo>
                  <a:cubicBezTo>
                    <a:pt x="3598" y="1329"/>
                    <a:pt x="4112" y="1843"/>
                    <a:pt x="4112" y="1843"/>
                  </a:cubicBezTo>
                  <a:cubicBezTo>
                    <a:pt x="3987" y="789"/>
                    <a:pt x="3053" y="654"/>
                    <a:pt x="3053" y="654"/>
                  </a:cubicBezTo>
                  <a:cubicBezTo>
                    <a:pt x="2882" y="477"/>
                    <a:pt x="2612" y="327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0"/>
            <p:cNvSpPr/>
            <p:nvPr/>
          </p:nvSpPr>
          <p:spPr>
            <a:xfrm>
              <a:off x="1210000" y="2932850"/>
              <a:ext cx="102675" cy="48425"/>
            </a:xfrm>
            <a:custGeom>
              <a:rect b="b" l="l" r="r" t="t"/>
              <a:pathLst>
                <a:path extrusionOk="0" h="1937" w="4107">
                  <a:moveTo>
                    <a:pt x="1355" y="97"/>
                  </a:moveTo>
                  <a:cubicBezTo>
                    <a:pt x="1665" y="97"/>
                    <a:pt x="1983" y="165"/>
                    <a:pt x="2274" y="301"/>
                  </a:cubicBezTo>
                  <a:cubicBezTo>
                    <a:pt x="2586" y="441"/>
                    <a:pt x="2819" y="586"/>
                    <a:pt x="2960" y="737"/>
                  </a:cubicBezTo>
                  <a:cubicBezTo>
                    <a:pt x="2965" y="742"/>
                    <a:pt x="2975" y="747"/>
                    <a:pt x="2986" y="747"/>
                  </a:cubicBezTo>
                  <a:cubicBezTo>
                    <a:pt x="3494" y="851"/>
                    <a:pt x="3889" y="1251"/>
                    <a:pt x="3988" y="1760"/>
                  </a:cubicBezTo>
                  <a:cubicBezTo>
                    <a:pt x="3806" y="1609"/>
                    <a:pt x="3406" y="1324"/>
                    <a:pt x="2960" y="1324"/>
                  </a:cubicBezTo>
                  <a:cubicBezTo>
                    <a:pt x="2736" y="1339"/>
                    <a:pt x="2508" y="1376"/>
                    <a:pt x="2290" y="1427"/>
                  </a:cubicBezTo>
                  <a:cubicBezTo>
                    <a:pt x="1941" y="1497"/>
                    <a:pt x="1548" y="1576"/>
                    <a:pt x="1198" y="1576"/>
                  </a:cubicBezTo>
                  <a:cubicBezTo>
                    <a:pt x="866" y="1576"/>
                    <a:pt x="572" y="1505"/>
                    <a:pt x="390" y="1287"/>
                  </a:cubicBezTo>
                  <a:cubicBezTo>
                    <a:pt x="187" y="1048"/>
                    <a:pt x="104" y="836"/>
                    <a:pt x="151" y="659"/>
                  </a:cubicBezTo>
                  <a:cubicBezTo>
                    <a:pt x="198" y="477"/>
                    <a:pt x="374" y="332"/>
                    <a:pt x="675" y="218"/>
                  </a:cubicBezTo>
                  <a:cubicBezTo>
                    <a:pt x="887" y="137"/>
                    <a:pt x="1118" y="97"/>
                    <a:pt x="1355" y="97"/>
                  </a:cubicBezTo>
                  <a:close/>
                  <a:moveTo>
                    <a:pt x="1359" y="1"/>
                  </a:moveTo>
                  <a:cubicBezTo>
                    <a:pt x="1109" y="1"/>
                    <a:pt x="863" y="44"/>
                    <a:pt x="639" y="130"/>
                  </a:cubicBezTo>
                  <a:cubicBezTo>
                    <a:pt x="307" y="254"/>
                    <a:pt x="115" y="425"/>
                    <a:pt x="57" y="633"/>
                  </a:cubicBezTo>
                  <a:cubicBezTo>
                    <a:pt x="0" y="841"/>
                    <a:pt x="89" y="1085"/>
                    <a:pt x="317" y="1350"/>
                  </a:cubicBezTo>
                  <a:cubicBezTo>
                    <a:pt x="521" y="1593"/>
                    <a:pt x="841" y="1671"/>
                    <a:pt x="1198" y="1671"/>
                  </a:cubicBezTo>
                  <a:cubicBezTo>
                    <a:pt x="1558" y="1671"/>
                    <a:pt x="1956" y="1591"/>
                    <a:pt x="2311" y="1521"/>
                  </a:cubicBezTo>
                  <a:cubicBezTo>
                    <a:pt x="2523" y="1469"/>
                    <a:pt x="2741" y="1438"/>
                    <a:pt x="2960" y="1422"/>
                  </a:cubicBezTo>
                  <a:cubicBezTo>
                    <a:pt x="3515" y="1422"/>
                    <a:pt x="4019" y="1915"/>
                    <a:pt x="4024" y="1921"/>
                  </a:cubicBezTo>
                  <a:cubicBezTo>
                    <a:pt x="4029" y="1931"/>
                    <a:pt x="4045" y="1936"/>
                    <a:pt x="4055" y="1936"/>
                  </a:cubicBezTo>
                  <a:cubicBezTo>
                    <a:pt x="4065" y="1936"/>
                    <a:pt x="4071" y="1936"/>
                    <a:pt x="4081" y="1931"/>
                  </a:cubicBezTo>
                  <a:cubicBezTo>
                    <a:pt x="4097" y="1921"/>
                    <a:pt x="4107" y="1900"/>
                    <a:pt x="4107" y="1879"/>
                  </a:cubicBezTo>
                  <a:cubicBezTo>
                    <a:pt x="3982" y="882"/>
                    <a:pt x="3146" y="680"/>
                    <a:pt x="3017" y="654"/>
                  </a:cubicBezTo>
                  <a:cubicBezTo>
                    <a:pt x="2866" y="503"/>
                    <a:pt x="2632" y="353"/>
                    <a:pt x="2316" y="213"/>
                  </a:cubicBezTo>
                  <a:cubicBezTo>
                    <a:pt x="2014" y="72"/>
                    <a:pt x="1683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0"/>
            <p:cNvSpPr/>
            <p:nvPr/>
          </p:nvSpPr>
          <p:spPr>
            <a:xfrm>
              <a:off x="1238150" y="2946325"/>
              <a:ext cx="46750" cy="6125"/>
            </a:xfrm>
            <a:custGeom>
              <a:rect b="b" l="l" r="r" t="t"/>
              <a:pathLst>
                <a:path extrusionOk="0" h="245" w="1870">
                  <a:moveTo>
                    <a:pt x="859" y="1"/>
                  </a:moveTo>
                  <a:cubicBezTo>
                    <a:pt x="227" y="1"/>
                    <a:pt x="1" y="245"/>
                    <a:pt x="1" y="245"/>
                  </a:cubicBezTo>
                  <a:lnTo>
                    <a:pt x="1870" y="162"/>
                  </a:lnTo>
                  <a:cubicBezTo>
                    <a:pt x="1454" y="43"/>
                    <a:pt x="112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0"/>
            <p:cNvSpPr/>
            <p:nvPr/>
          </p:nvSpPr>
          <p:spPr>
            <a:xfrm>
              <a:off x="1237250" y="2945150"/>
              <a:ext cx="47925" cy="8075"/>
            </a:xfrm>
            <a:custGeom>
              <a:rect b="b" l="l" r="r" t="t"/>
              <a:pathLst>
                <a:path extrusionOk="0" h="323" w="1917">
                  <a:moveTo>
                    <a:pt x="893" y="1"/>
                  </a:moveTo>
                  <a:cubicBezTo>
                    <a:pt x="252" y="1"/>
                    <a:pt x="15" y="244"/>
                    <a:pt x="1" y="255"/>
                  </a:cubicBezTo>
                  <a:lnTo>
                    <a:pt x="73" y="323"/>
                  </a:lnTo>
                  <a:cubicBezTo>
                    <a:pt x="77" y="319"/>
                    <a:pt x="296" y="97"/>
                    <a:pt x="895" y="97"/>
                  </a:cubicBezTo>
                  <a:cubicBezTo>
                    <a:pt x="1152" y="97"/>
                    <a:pt x="1480" y="138"/>
                    <a:pt x="1890" y="255"/>
                  </a:cubicBezTo>
                  <a:lnTo>
                    <a:pt x="1916" y="162"/>
                  </a:lnTo>
                  <a:cubicBezTo>
                    <a:pt x="1496" y="43"/>
                    <a:pt x="1160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0"/>
            <p:cNvSpPr/>
            <p:nvPr/>
          </p:nvSpPr>
          <p:spPr>
            <a:xfrm>
              <a:off x="1274250" y="2896000"/>
              <a:ext cx="102800" cy="45950"/>
            </a:xfrm>
            <a:custGeom>
              <a:rect b="b" l="l" r="r" t="t"/>
              <a:pathLst>
                <a:path extrusionOk="0" h="1838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8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8"/>
                    <a:pt x="3017" y="1328"/>
                  </a:cubicBezTo>
                  <a:cubicBezTo>
                    <a:pt x="3598" y="1328"/>
                    <a:pt x="4112" y="1837"/>
                    <a:pt x="4112" y="1837"/>
                  </a:cubicBezTo>
                  <a:cubicBezTo>
                    <a:pt x="3982" y="788"/>
                    <a:pt x="3053" y="653"/>
                    <a:pt x="3053" y="653"/>
                  </a:cubicBezTo>
                  <a:cubicBezTo>
                    <a:pt x="2882" y="477"/>
                    <a:pt x="2612" y="326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0"/>
            <p:cNvSpPr/>
            <p:nvPr/>
          </p:nvSpPr>
          <p:spPr>
            <a:xfrm>
              <a:off x="1275675" y="2894800"/>
              <a:ext cx="102675" cy="48300"/>
            </a:xfrm>
            <a:custGeom>
              <a:rect b="b" l="l" r="r" t="t"/>
              <a:pathLst>
                <a:path extrusionOk="0" h="1932" w="4107">
                  <a:moveTo>
                    <a:pt x="1359" y="97"/>
                  </a:moveTo>
                  <a:cubicBezTo>
                    <a:pt x="1667" y="97"/>
                    <a:pt x="1984" y="165"/>
                    <a:pt x="2274" y="297"/>
                  </a:cubicBezTo>
                  <a:cubicBezTo>
                    <a:pt x="2586" y="442"/>
                    <a:pt x="2819" y="587"/>
                    <a:pt x="2960" y="733"/>
                  </a:cubicBezTo>
                  <a:cubicBezTo>
                    <a:pt x="2965" y="743"/>
                    <a:pt x="2975" y="748"/>
                    <a:pt x="2985" y="748"/>
                  </a:cubicBezTo>
                  <a:cubicBezTo>
                    <a:pt x="3494" y="847"/>
                    <a:pt x="3889" y="1247"/>
                    <a:pt x="3987" y="1755"/>
                  </a:cubicBezTo>
                  <a:cubicBezTo>
                    <a:pt x="3806" y="1605"/>
                    <a:pt x="3406" y="1324"/>
                    <a:pt x="2960" y="1324"/>
                  </a:cubicBezTo>
                  <a:cubicBezTo>
                    <a:pt x="2736" y="1340"/>
                    <a:pt x="2508" y="1371"/>
                    <a:pt x="2290" y="1423"/>
                  </a:cubicBezTo>
                  <a:cubicBezTo>
                    <a:pt x="1941" y="1495"/>
                    <a:pt x="1548" y="1574"/>
                    <a:pt x="1198" y="1574"/>
                  </a:cubicBezTo>
                  <a:cubicBezTo>
                    <a:pt x="866" y="1574"/>
                    <a:pt x="572" y="1503"/>
                    <a:pt x="390" y="1288"/>
                  </a:cubicBezTo>
                  <a:cubicBezTo>
                    <a:pt x="187" y="1044"/>
                    <a:pt x="104" y="836"/>
                    <a:pt x="151" y="655"/>
                  </a:cubicBezTo>
                  <a:cubicBezTo>
                    <a:pt x="198" y="478"/>
                    <a:pt x="374" y="333"/>
                    <a:pt x="675" y="219"/>
                  </a:cubicBezTo>
                  <a:cubicBezTo>
                    <a:pt x="888" y="137"/>
                    <a:pt x="1121" y="97"/>
                    <a:pt x="1359" y="97"/>
                  </a:cubicBezTo>
                  <a:close/>
                  <a:moveTo>
                    <a:pt x="1355" y="0"/>
                  </a:moveTo>
                  <a:cubicBezTo>
                    <a:pt x="1106" y="0"/>
                    <a:pt x="862" y="42"/>
                    <a:pt x="639" y="125"/>
                  </a:cubicBezTo>
                  <a:cubicBezTo>
                    <a:pt x="307" y="250"/>
                    <a:pt x="109" y="421"/>
                    <a:pt x="57" y="634"/>
                  </a:cubicBezTo>
                  <a:cubicBezTo>
                    <a:pt x="0" y="842"/>
                    <a:pt x="89" y="1080"/>
                    <a:pt x="317" y="1350"/>
                  </a:cubicBezTo>
                  <a:cubicBezTo>
                    <a:pt x="521" y="1593"/>
                    <a:pt x="841" y="1672"/>
                    <a:pt x="1198" y="1672"/>
                  </a:cubicBezTo>
                  <a:cubicBezTo>
                    <a:pt x="1558" y="1672"/>
                    <a:pt x="1956" y="1592"/>
                    <a:pt x="2311" y="1522"/>
                  </a:cubicBezTo>
                  <a:cubicBezTo>
                    <a:pt x="2523" y="1470"/>
                    <a:pt x="2741" y="1439"/>
                    <a:pt x="2960" y="1423"/>
                  </a:cubicBezTo>
                  <a:cubicBezTo>
                    <a:pt x="3515" y="1423"/>
                    <a:pt x="4019" y="1916"/>
                    <a:pt x="4024" y="1922"/>
                  </a:cubicBezTo>
                  <a:cubicBezTo>
                    <a:pt x="4029" y="1927"/>
                    <a:pt x="4045" y="1932"/>
                    <a:pt x="4055" y="1932"/>
                  </a:cubicBezTo>
                  <a:cubicBezTo>
                    <a:pt x="4065" y="1932"/>
                    <a:pt x="4071" y="1932"/>
                    <a:pt x="4076" y="1927"/>
                  </a:cubicBezTo>
                  <a:cubicBezTo>
                    <a:pt x="4097" y="1922"/>
                    <a:pt x="4107" y="1901"/>
                    <a:pt x="4107" y="1880"/>
                  </a:cubicBezTo>
                  <a:cubicBezTo>
                    <a:pt x="3982" y="883"/>
                    <a:pt x="3146" y="681"/>
                    <a:pt x="3017" y="655"/>
                  </a:cubicBezTo>
                  <a:cubicBezTo>
                    <a:pt x="2866" y="504"/>
                    <a:pt x="2632" y="354"/>
                    <a:pt x="2316" y="208"/>
                  </a:cubicBezTo>
                  <a:cubicBezTo>
                    <a:pt x="2011" y="70"/>
                    <a:pt x="1679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1303825" y="2908275"/>
              <a:ext cx="46750" cy="6025"/>
            </a:xfrm>
            <a:custGeom>
              <a:rect b="b" l="l" r="r" t="t"/>
              <a:pathLst>
                <a:path extrusionOk="0" h="241" w="1870">
                  <a:moveTo>
                    <a:pt x="853" y="1"/>
                  </a:moveTo>
                  <a:cubicBezTo>
                    <a:pt x="225" y="1"/>
                    <a:pt x="1" y="240"/>
                    <a:pt x="1" y="240"/>
                  </a:cubicBezTo>
                  <a:lnTo>
                    <a:pt x="1870" y="162"/>
                  </a:lnTo>
                  <a:cubicBezTo>
                    <a:pt x="1451" y="43"/>
                    <a:pt x="1117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1302925" y="2907050"/>
              <a:ext cx="47925" cy="8150"/>
            </a:xfrm>
            <a:custGeom>
              <a:rect b="b" l="l" r="r" t="t"/>
              <a:pathLst>
                <a:path extrusionOk="0" h="326" w="1917">
                  <a:moveTo>
                    <a:pt x="887" y="0"/>
                  </a:moveTo>
                  <a:cubicBezTo>
                    <a:pt x="251" y="0"/>
                    <a:pt x="15" y="244"/>
                    <a:pt x="1" y="258"/>
                  </a:cubicBezTo>
                  <a:lnTo>
                    <a:pt x="73" y="326"/>
                  </a:lnTo>
                  <a:cubicBezTo>
                    <a:pt x="77" y="322"/>
                    <a:pt x="296" y="100"/>
                    <a:pt x="895" y="100"/>
                  </a:cubicBezTo>
                  <a:cubicBezTo>
                    <a:pt x="1152" y="100"/>
                    <a:pt x="1480" y="141"/>
                    <a:pt x="1890" y="258"/>
                  </a:cubicBezTo>
                  <a:lnTo>
                    <a:pt x="1916" y="165"/>
                  </a:lnTo>
                  <a:cubicBezTo>
                    <a:pt x="1493" y="43"/>
                    <a:pt x="1155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1132000" y="2880975"/>
              <a:ext cx="75025" cy="45575"/>
            </a:xfrm>
            <a:custGeom>
              <a:rect b="b" l="l" r="r" t="t"/>
              <a:pathLst>
                <a:path extrusionOk="0" h="1823" w="3001">
                  <a:moveTo>
                    <a:pt x="2035" y="1"/>
                  </a:moveTo>
                  <a:cubicBezTo>
                    <a:pt x="1791" y="1"/>
                    <a:pt x="1651" y="92"/>
                    <a:pt x="1651" y="92"/>
                  </a:cubicBezTo>
                  <a:cubicBezTo>
                    <a:pt x="1562" y="77"/>
                    <a:pt x="1473" y="70"/>
                    <a:pt x="1383" y="70"/>
                  </a:cubicBezTo>
                  <a:cubicBezTo>
                    <a:pt x="1253" y="70"/>
                    <a:pt x="1123" y="85"/>
                    <a:pt x="997" y="112"/>
                  </a:cubicBezTo>
                  <a:cubicBezTo>
                    <a:pt x="592" y="190"/>
                    <a:pt x="260" y="450"/>
                    <a:pt x="145" y="839"/>
                  </a:cubicBezTo>
                  <a:cubicBezTo>
                    <a:pt x="0" y="1348"/>
                    <a:pt x="270" y="1654"/>
                    <a:pt x="810" y="1800"/>
                  </a:cubicBezTo>
                  <a:cubicBezTo>
                    <a:pt x="867" y="1815"/>
                    <a:pt x="922" y="1823"/>
                    <a:pt x="974" y="1823"/>
                  </a:cubicBezTo>
                  <a:cubicBezTo>
                    <a:pt x="1579" y="1823"/>
                    <a:pt x="1850" y="843"/>
                    <a:pt x="2108" y="585"/>
                  </a:cubicBezTo>
                  <a:cubicBezTo>
                    <a:pt x="2261" y="434"/>
                    <a:pt x="2513" y="400"/>
                    <a:pt x="2711" y="400"/>
                  </a:cubicBezTo>
                  <a:cubicBezTo>
                    <a:pt x="2875" y="400"/>
                    <a:pt x="3001" y="424"/>
                    <a:pt x="3001" y="424"/>
                  </a:cubicBezTo>
                  <a:cubicBezTo>
                    <a:pt x="2605" y="86"/>
                    <a:pt x="2271" y="1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1132900" y="2879750"/>
              <a:ext cx="75425" cy="48050"/>
            </a:xfrm>
            <a:custGeom>
              <a:rect b="b" l="l" r="r" t="t"/>
              <a:pathLst>
                <a:path extrusionOk="0" h="1922" w="3017">
                  <a:moveTo>
                    <a:pt x="1999" y="107"/>
                  </a:moveTo>
                  <a:cubicBezTo>
                    <a:pt x="2199" y="107"/>
                    <a:pt x="2473" y="171"/>
                    <a:pt x="2799" y="411"/>
                  </a:cubicBezTo>
                  <a:cubicBezTo>
                    <a:pt x="2760" y="408"/>
                    <a:pt x="2716" y="406"/>
                    <a:pt x="2669" y="406"/>
                  </a:cubicBezTo>
                  <a:cubicBezTo>
                    <a:pt x="2466" y="406"/>
                    <a:pt x="2205" y="443"/>
                    <a:pt x="2041" y="608"/>
                  </a:cubicBezTo>
                  <a:cubicBezTo>
                    <a:pt x="1937" y="727"/>
                    <a:pt x="1849" y="862"/>
                    <a:pt x="1781" y="1008"/>
                  </a:cubicBezTo>
                  <a:cubicBezTo>
                    <a:pt x="1577" y="1374"/>
                    <a:pt x="1327" y="1827"/>
                    <a:pt x="936" y="1827"/>
                  </a:cubicBezTo>
                  <a:cubicBezTo>
                    <a:pt x="889" y="1827"/>
                    <a:pt x="841" y="1821"/>
                    <a:pt x="790" y="1807"/>
                  </a:cubicBezTo>
                  <a:cubicBezTo>
                    <a:pt x="488" y="1724"/>
                    <a:pt x="286" y="1594"/>
                    <a:pt x="193" y="1423"/>
                  </a:cubicBezTo>
                  <a:cubicBezTo>
                    <a:pt x="109" y="1278"/>
                    <a:pt x="99" y="1106"/>
                    <a:pt x="161" y="904"/>
                  </a:cubicBezTo>
                  <a:cubicBezTo>
                    <a:pt x="260" y="546"/>
                    <a:pt x="566" y="286"/>
                    <a:pt x="971" y="208"/>
                  </a:cubicBezTo>
                  <a:cubicBezTo>
                    <a:pt x="1101" y="182"/>
                    <a:pt x="1231" y="172"/>
                    <a:pt x="1366" y="167"/>
                  </a:cubicBezTo>
                  <a:cubicBezTo>
                    <a:pt x="1444" y="167"/>
                    <a:pt x="1527" y="177"/>
                    <a:pt x="1605" y="198"/>
                  </a:cubicBezTo>
                  <a:cubicBezTo>
                    <a:pt x="1615" y="198"/>
                    <a:pt x="1631" y="198"/>
                    <a:pt x="1641" y="187"/>
                  </a:cubicBezTo>
                  <a:cubicBezTo>
                    <a:pt x="1644" y="187"/>
                    <a:pt x="1774" y="107"/>
                    <a:pt x="1999" y="107"/>
                  </a:cubicBezTo>
                  <a:close/>
                  <a:moveTo>
                    <a:pt x="1998" y="1"/>
                  </a:moveTo>
                  <a:cubicBezTo>
                    <a:pt x="1790" y="1"/>
                    <a:pt x="1652" y="65"/>
                    <a:pt x="1605" y="94"/>
                  </a:cubicBezTo>
                  <a:cubicBezTo>
                    <a:pt x="1516" y="79"/>
                    <a:pt x="1426" y="72"/>
                    <a:pt x="1337" y="72"/>
                  </a:cubicBezTo>
                  <a:cubicBezTo>
                    <a:pt x="1206" y="72"/>
                    <a:pt x="1077" y="87"/>
                    <a:pt x="951" y="115"/>
                  </a:cubicBezTo>
                  <a:cubicBezTo>
                    <a:pt x="509" y="198"/>
                    <a:pt x="177" y="488"/>
                    <a:pt x="68" y="878"/>
                  </a:cubicBezTo>
                  <a:cubicBezTo>
                    <a:pt x="0" y="1101"/>
                    <a:pt x="11" y="1303"/>
                    <a:pt x="104" y="1464"/>
                  </a:cubicBezTo>
                  <a:cubicBezTo>
                    <a:pt x="218" y="1662"/>
                    <a:pt x="437" y="1807"/>
                    <a:pt x="764" y="1895"/>
                  </a:cubicBezTo>
                  <a:cubicBezTo>
                    <a:pt x="821" y="1911"/>
                    <a:pt x="878" y="1921"/>
                    <a:pt x="940" y="1921"/>
                  </a:cubicBezTo>
                  <a:cubicBezTo>
                    <a:pt x="1387" y="1921"/>
                    <a:pt x="1662" y="1423"/>
                    <a:pt x="1869" y="1049"/>
                  </a:cubicBezTo>
                  <a:cubicBezTo>
                    <a:pt x="1932" y="914"/>
                    <a:pt x="2015" y="784"/>
                    <a:pt x="2108" y="670"/>
                  </a:cubicBezTo>
                  <a:cubicBezTo>
                    <a:pt x="2248" y="530"/>
                    <a:pt x="2489" y="499"/>
                    <a:pt x="2678" y="499"/>
                  </a:cubicBezTo>
                  <a:cubicBezTo>
                    <a:pt x="2832" y="499"/>
                    <a:pt x="2952" y="520"/>
                    <a:pt x="2955" y="520"/>
                  </a:cubicBezTo>
                  <a:cubicBezTo>
                    <a:pt x="2958" y="520"/>
                    <a:pt x="2962" y="521"/>
                    <a:pt x="2965" y="521"/>
                  </a:cubicBezTo>
                  <a:cubicBezTo>
                    <a:pt x="2982" y="521"/>
                    <a:pt x="2998" y="511"/>
                    <a:pt x="3006" y="494"/>
                  </a:cubicBezTo>
                  <a:cubicBezTo>
                    <a:pt x="3017" y="473"/>
                    <a:pt x="3012" y="452"/>
                    <a:pt x="2991" y="436"/>
                  </a:cubicBezTo>
                  <a:cubicBezTo>
                    <a:pt x="2586" y="91"/>
                    <a:pt x="2244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1147825" y="2882225"/>
              <a:ext cx="25850" cy="25200"/>
            </a:xfrm>
            <a:custGeom>
              <a:rect b="b" l="l" r="r" t="t"/>
              <a:pathLst>
                <a:path extrusionOk="0" h="1008" w="1034">
                  <a:moveTo>
                    <a:pt x="997" y="0"/>
                  </a:moveTo>
                  <a:cubicBezTo>
                    <a:pt x="0" y="405"/>
                    <a:pt x="120" y="981"/>
                    <a:pt x="125" y="1007"/>
                  </a:cubicBezTo>
                  <a:lnTo>
                    <a:pt x="219" y="986"/>
                  </a:lnTo>
                  <a:cubicBezTo>
                    <a:pt x="213" y="966"/>
                    <a:pt x="120" y="462"/>
                    <a:pt x="1034" y="88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1115125" y="2922325"/>
              <a:ext cx="29750" cy="55575"/>
            </a:xfrm>
            <a:custGeom>
              <a:rect b="b" l="l" r="r" t="t"/>
              <a:pathLst>
                <a:path extrusionOk="0" h="2223" w="1190">
                  <a:moveTo>
                    <a:pt x="1132" y="0"/>
                  </a:moveTo>
                  <a:cubicBezTo>
                    <a:pt x="1122" y="11"/>
                    <a:pt x="0" y="826"/>
                    <a:pt x="795" y="2222"/>
                  </a:cubicBezTo>
                  <a:lnTo>
                    <a:pt x="883" y="2176"/>
                  </a:lnTo>
                  <a:cubicBezTo>
                    <a:pt x="130" y="857"/>
                    <a:pt x="1148" y="114"/>
                    <a:pt x="1189" y="83"/>
                  </a:cubicBezTo>
                  <a:lnTo>
                    <a:pt x="1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1007775" y="2898000"/>
              <a:ext cx="76350" cy="52750"/>
            </a:xfrm>
            <a:custGeom>
              <a:rect b="b" l="l" r="r" t="t"/>
              <a:pathLst>
                <a:path extrusionOk="0" h="2110" w="3054">
                  <a:moveTo>
                    <a:pt x="1660" y="1"/>
                  </a:moveTo>
                  <a:cubicBezTo>
                    <a:pt x="1523" y="1"/>
                    <a:pt x="1348" y="56"/>
                    <a:pt x="1127" y="194"/>
                  </a:cubicBezTo>
                  <a:cubicBezTo>
                    <a:pt x="1" y="895"/>
                    <a:pt x="608" y="2105"/>
                    <a:pt x="608" y="2105"/>
                  </a:cubicBezTo>
                  <a:cubicBezTo>
                    <a:pt x="608" y="2105"/>
                    <a:pt x="725" y="2109"/>
                    <a:pt x="905" y="2109"/>
                  </a:cubicBezTo>
                  <a:cubicBezTo>
                    <a:pt x="1560" y="2109"/>
                    <a:pt x="3054" y="2052"/>
                    <a:pt x="2809" y="1518"/>
                  </a:cubicBezTo>
                  <a:cubicBezTo>
                    <a:pt x="2552" y="970"/>
                    <a:pt x="2291" y="919"/>
                    <a:pt x="2203" y="919"/>
                  </a:cubicBezTo>
                  <a:cubicBezTo>
                    <a:pt x="2182" y="919"/>
                    <a:pt x="2171" y="921"/>
                    <a:pt x="2171" y="921"/>
                  </a:cubicBezTo>
                  <a:cubicBezTo>
                    <a:pt x="2171" y="921"/>
                    <a:pt x="2221" y="1"/>
                    <a:pt x="1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1006750" y="2896775"/>
              <a:ext cx="73600" cy="55150"/>
            </a:xfrm>
            <a:custGeom>
              <a:rect b="b" l="l" r="r" t="t"/>
              <a:pathLst>
                <a:path extrusionOk="0" h="2206" w="2944">
                  <a:moveTo>
                    <a:pt x="1700" y="98"/>
                  </a:moveTo>
                  <a:cubicBezTo>
                    <a:pt x="1769" y="98"/>
                    <a:pt x="1831" y="114"/>
                    <a:pt x="1885" y="145"/>
                  </a:cubicBezTo>
                  <a:cubicBezTo>
                    <a:pt x="2191" y="327"/>
                    <a:pt x="2165" y="965"/>
                    <a:pt x="2165" y="970"/>
                  </a:cubicBezTo>
                  <a:cubicBezTo>
                    <a:pt x="2160" y="986"/>
                    <a:pt x="2170" y="1001"/>
                    <a:pt x="2181" y="1007"/>
                  </a:cubicBezTo>
                  <a:cubicBezTo>
                    <a:pt x="2188" y="1014"/>
                    <a:pt x="2199" y="1019"/>
                    <a:pt x="2210" y="1019"/>
                  </a:cubicBezTo>
                  <a:cubicBezTo>
                    <a:pt x="2214" y="1019"/>
                    <a:pt x="2218" y="1018"/>
                    <a:pt x="2222" y="1017"/>
                  </a:cubicBezTo>
                  <a:cubicBezTo>
                    <a:pt x="2223" y="1017"/>
                    <a:pt x="2229" y="1016"/>
                    <a:pt x="2241" y="1016"/>
                  </a:cubicBezTo>
                  <a:cubicBezTo>
                    <a:pt x="2310" y="1016"/>
                    <a:pt x="2560" y="1054"/>
                    <a:pt x="2809" y="1588"/>
                  </a:cubicBezTo>
                  <a:cubicBezTo>
                    <a:pt x="2840" y="1645"/>
                    <a:pt x="2835" y="1713"/>
                    <a:pt x="2804" y="1770"/>
                  </a:cubicBezTo>
                  <a:cubicBezTo>
                    <a:pt x="2618" y="2044"/>
                    <a:pt x="1605" y="2107"/>
                    <a:pt x="972" y="2107"/>
                  </a:cubicBezTo>
                  <a:cubicBezTo>
                    <a:pt x="861" y="2107"/>
                    <a:pt x="761" y="2105"/>
                    <a:pt x="680" y="2102"/>
                  </a:cubicBezTo>
                  <a:cubicBezTo>
                    <a:pt x="597" y="1926"/>
                    <a:pt x="197" y="908"/>
                    <a:pt x="1194" y="285"/>
                  </a:cubicBezTo>
                  <a:cubicBezTo>
                    <a:pt x="1391" y="160"/>
                    <a:pt x="1561" y="98"/>
                    <a:pt x="1700" y="98"/>
                  </a:cubicBezTo>
                  <a:close/>
                  <a:moveTo>
                    <a:pt x="1703" y="1"/>
                  </a:moveTo>
                  <a:cubicBezTo>
                    <a:pt x="1545" y="1"/>
                    <a:pt x="1357" y="68"/>
                    <a:pt x="1142" y="202"/>
                  </a:cubicBezTo>
                  <a:cubicBezTo>
                    <a:pt x="0" y="924"/>
                    <a:pt x="597" y="2159"/>
                    <a:pt x="608" y="2175"/>
                  </a:cubicBezTo>
                  <a:cubicBezTo>
                    <a:pt x="613" y="2190"/>
                    <a:pt x="628" y="2201"/>
                    <a:pt x="649" y="2201"/>
                  </a:cubicBezTo>
                  <a:cubicBezTo>
                    <a:pt x="665" y="2201"/>
                    <a:pt x="784" y="2206"/>
                    <a:pt x="955" y="2206"/>
                  </a:cubicBezTo>
                  <a:cubicBezTo>
                    <a:pt x="1516" y="2206"/>
                    <a:pt x="2653" y="2159"/>
                    <a:pt x="2882" y="1822"/>
                  </a:cubicBezTo>
                  <a:cubicBezTo>
                    <a:pt x="2939" y="1739"/>
                    <a:pt x="2944" y="1635"/>
                    <a:pt x="2892" y="1547"/>
                  </a:cubicBezTo>
                  <a:cubicBezTo>
                    <a:pt x="2643" y="1012"/>
                    <a:pt x="2378" y="929"/>
                    <a:pt x="2264" y="924"/>
                  </a:cubicBezTo>
                  <a:cubicBezTo>
                    <a:pt x="2264" y="752"/>
                    <a:pt x="2243" y="243"/>
                    <a:pt x="1937" y="62"/>
                  </a:cubicBezTo>
                  <a:cubicBezTo>
                    <a:pt x="1868" y="21"/>
                    <a:pt x="1790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1030500" y="2919725"/>
              <a:ext cx="31675" cy="18850"/>
            </a:xfrm>
            <a:custGeom>
              <a:rect b="b" l="l" r="r" t="t"/>
              <a:pathLst>
                <a:path extrusionOk="0" h="754" w="1267">
                  <a:moveTo>
                    <a:pt x="1257" y="0"/>
                  </a:moveTo>
                  <a:cubicBezTo>
                    <a:pt x="504" y="94"/>
                    <a:pt x="21" y="665"/>
                    <a:pt x="0" y="691"/>
                  </a:cubicBezTo>
                  <a:lnTo>
                    <a:pt x="73" y="753"/>
                  </a:lnTo>
                  <a:cubicBezTo>
                    <a:pt x="78" y="748"/>
                    <a:pt x="556" y="193"/>
                    <a:pt x="1267" y="99"/>
                  </a:cubicBez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1107200" y="2914925"/>
              <a:ext cx="23000" cy="41425"/>
            </a:xfrm>
            <a:custGeom>
              <a:rect b="b" l="l" r="r" t="t"/>
              <a:pathLst>
                <a:path extrusionOk="0" h="1657" w="920">
                  <a:moveTo>
                    <a:pt x="42" y="0"/>
                  </a:moveTo>
                  <a:lnTo>
                    <a:pt x="0" y="89"/>
                  </a:lnTo>
                  <a:cubicBezTo>
                    <a:pt x="774" y="447"/>
                    <a:pt x="826" y="1641"/>
                    <a:pt x="826" y="1656"/>
                  </a:cubicBezTo>
                  <a:lnTo>
                    <a:pt x="919" y="1651"/>
                  </a:lnTo>
                  <a:cubicBezTo>
                    <a:pt x="919" y="1599"/>
                    <a:pt x="867" y="385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1037625" y="2892150"/>
              <a:ext cx="109325" cy="60175"/>
            </a:xfrm>
            <a:custGeom>
              <a:rect b="b" l="l" r="r" t="t"/>
              <a:pathLst>
                <a:path extrusionOk="0" h="2407" w="4373">
                  <a:moveTo>
                    <a:pt x="1474" y="1"/>
                  </a:moveTo>
                  <a:cubicBezTo>
                    <a:pt x="1253" y="1"/>
                    <a:pt x="1015" y="117"/>
                    <a:pt x="785" y="444"/>
                  </a:cubicBezTo>
                  <a:cubicBezTo>
                    <a:pt x="1" y="1555"/>
                    <a:pt x="1486" y="2407"/>
                    <a:pt x="1486" y="2407"/>
                  </a:cubicBezTo>
                  <a:cubicBezTo>
                    <a:pt x="1486" y="2407"/>
                    <a:pt x="4372" y="1441"/>
                    <a:pt x="3567" y="953"/>
                  </a:cubicBezTo>
                  <a:cubicBezTo>
                    <a:pt x="3130" y="689"/>
                    <a:pt x="2838" y="629"/>
                    <a:pt x="2662" y="629"/>
                  </a:cubicBezTo>
                  <a:cubicBezTo>
                    <a:pt x="2512" y="629"/>
                    <a:pt x="2446" y="673"/>
                    <a:pt x="2446" y="673"/>
                  </a:cubicBezTo>
                  <a:cubicBezTo>
                    <a:pt x="2446" y="673"/>
                    <a:pt x="2008" y="1"/>
                    <a:pt x="1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1049300" y="2891025"/>
              <a:ext cx="82450" cy="62525"/>
            </a:xfrm>
            <a:custGeom>
              <a:rect b="b" l="l" r="r" t="t"/>
              <a:pathLst>
                <a:path extrusionOk="0" h="2501" w="3298">
                  <a:moveTo>
                    <a:pt x="1019" y="95"/>
                  </a:moveTo>
                  <a:cubicBezTo>
                    <a:pt x="1517" y="105"/>
                    <a:pt x="1937" y="738"/>
                    <a:pt x="1943" y="743"/>
                  </a:cubicBezTo>
                  <a:cubicBezTo>
                    <a:pt x="1953" y="757"/>
                    <a:pt x="1968" y="764"/>
                    <a:pt x="1983" y="764"/>
                  </a:cubicBezTo>
                  <a:cubicBezTo>
                    <a:pt x="1991" y="764"/>
                    <a:pt x="1998" y="762"/>
                    <a:pt x="2005" y="759"/>
                  </a:cubicBezTo>
                  <a:cubicBezTo>
                    <a:pt x="2007" y="757"/>
                    <a:pt x="2066" y="722"/>
                    <a:pt x="2196" y="722"/>
                  </a:cubicBezTo>
                  <a:cubicBezTo>
                    <a:pt x="2362" y="722"/>
                    <a:pt x="2645" y="780"/>
                    <a:pt x="3074" y="1039"/>
                  </a:cubicBezTo>
                  <a:cubicBezTo>
                    <a:pt x="3158" y="1091"/>
                    <a:pt x="3199" y="1148"/>
                    <a:pt x="3194" y="1211"/>
                  </a:cubicBezTo>
                  <a:cubicBezTo>
                    <a:pt x="3147" y="1600"/>
                    <a:pt x="1631" y="2192"/>
                    <a:pt x="1024" y="2400"/>
                  </a:cubicBezTo>
                  <a:cubicBezTo>
                    <a:pt x="910" y="2327"/>
                    <a:pt x="287" y="1917"/>
                    <a:pt x="162" y="1346"/>
                  </a:cubicBezTo>
                  <a:cubicBezTo>
                    <a:pt x="100" y="1065"/>
                    <a:pt x="162" y="795"/>
                    <a:pt x="359" y="515"/>
                  </a:cubicBezTo>
                  <a:cubicBezTo>
                    <a:pt x="551" y="235"/>
                    <a:pt x="775" y="95"/>
                    <a:pt x="1008" y="95"/>
                  </a:cubicBezTo>
                  <a:close/>
                  <a:moveTo>
                    <a:pt x="993" y="1"/>
                  </a:moveTo>
                  <a:cubicBezTo>
                    <a:pt x="733" y="1"/>
                    <a:pt x="492" y="156"/>
                    <a:pt x="276" y="458"/>
                  </a:cubicBezTo>
                  <a:cubicBezTo>
                    <a:pt x="68" y="754"/>
                    <a:pt x="1" y="1060"/>
                    <a:pt x="63" y="1366"/>
                  </a:cubicBezTo>
                  <a:cubicBezTo>
                    <a:pt x="214" y="2041"/>
                    <a:pt x="961" y="2477"/>
                    <a:pt x="993" y="2493"/>
                  </a:cubicBezTo>
                  <a:cubicBezTo>
                    <a:pt x="998" y="2498"/>
                    <a:pt x="1008" y="2498"/>
                    <a:pt x="1019" y="2498"/>
                  </a:cubicBezTo>
                  <a:cubicBezTo>
                    <a:pt x="1020" y="2500"/>
                    <a:pt x="1022" y="2501"/>
                    <a:pt x="1024" y="2501"/>
                  </a:cubicBezTo>
                  <a:cubicBezTo>
                    <a:pt x="1027" y="2501"/>
                    <a:pt x="1031" y="2498"/>
                    <a:pt x="1034" y="2498"/>
                  </a:cubicBezTo>
                  <a:cubicBezTo>
                    <a:pt x="1257" y="2426"/>
                    <a:pt x="3230" y="1751"/>
                    <a:pt x="3287" y="1226"/>
                  </a:cubicBezTo>
                  <a:cubicBezTo>
                    <a:pt x="3298" y="1122"/>
                    <a:pt x="3246" y="1029"/>
                    <a:pt x="3121" y="956"/>
                  </a:cubicBezTo>
                  <a:cubicBezTo>
                    <a:pt x="2677" y="689"/>
                    <a:pt x="2376" y="626"/>
                    <a:pt x="2190" y="626"/>
                  </a:cubicBezTo>
                  <a:cubicBezTo>
                    <a:pt x="2098" y="626"/>
                    <a:pt x="2034" y="641"/>
                    <a:pt x="1995" y="655"/>
                  </a:cubicBezTo>
                  <a:cubicBezTo>
                    <a:pt x="1896" y="520"/>
                    <a:pt x="1501" y="6"/>
                    <a:pt x="1019" y="1"/>
                  </a:cubicBezTo>
                  <a:cubicBezTo>
                    <a:pt x="1010" y="1"/>
                    <a:pt x="1002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1074500" y="2907775"/>
              <a:ext cx="24800" cy="29500"/>
            </a:xfrm>
            <a:custGeom>
              <a:rect b="b" l="l" r="r" t="t"/>
              <a:pathLst>
                <a:path extrusionOk="0" h="1180" w="992">
                  <a:moveTo>
                    <a:pt x="950" y="1"/>
                  </a:moveTo>
                  <a:cubicBezTo>
                    <a:pt x="483" y="234"/>
                    <a:pt x="135" y="655"/>
                    <a:pt x="0" y="1164"/>
                  </a:cubicBezTo>
                  <a:lnTo>
                    <a:pt x="99" y="1179"/>
                  </a:lnTo>
                  <a:cubicBezTo>
                    <a:pt x="229" y="707"/>
                    <a:pt x="556" y="312"/>
                    <a:pt x="992" y="89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1172625" y="2586425"/>
              <a:ext cx="88400" cy="248175"/>
            </a:xfrm>
            <a:custGeom>
              <a:rect b="b" l="l" r="r" t="t"/>
              <a:pathLst>
                <a:path extrusionOk="0" h="9927" w="3536">
                  <a:moveTo>
                    <a:pt x="88" y="0"/>
                  </a:moveTo>
                  <a:lnTo>
                    <a:pt x="0" y="31"/>
                  </a:lnTo>
                  <a:lnTo>
                    <a:pt x="3442" y="9927"/>
                  </a:lnTo>
                  <a:lnTo>
                    <a:pt x="3536" y="989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1258800" y="2833675"/>
              <a:ext cx="72575" cy="203150"/>
            </a:xfrm>
            <a:custGeom>
              <a:rect b="b" l="l" r="r" t="t"/>
              <a:pathLst>
                <a:path extrusionOk="0" h="8126" w="2903">
                  <a:moveTo>
                    <a:pt x="89" y="0"/>
                  </a:moveTo>
                  <a:lnTo>
                    <a:pt x="0" y="31"/>
                  </a:lnTo>
                  <a:lnTo>
                    <a:pt x="2710" y="7819"/>
                  </a:lnTo>
                  <a:lnTo>
                    <a:pt x="789" y="5389"/>
                  </a:lnTo>
                  <a:lnTo>
                    <a:pt x="712" y="5452"/>
                  </a:lnTo>
                  <a:lnTo>
                    <a:pt x="2809" y="8105"/>
                  </a:lnTo>
                  <a:cubicBezTo>
                    <a:pt x="2819" y="8115"/>
                    <a:pt x="2835" y="8125"/>
                    <a:pt x="2851" y="8125"/>
                  </a:cubicBezTo>
                  <a:cubicBezTo>
                    <a:pt x="2856" y="8125"/>
                    <a:pt x="2866" y="8120"/>
                    <a:pt x="2871" y="8115"/>
                  </a:cubicBezTo>
                  <a:cubicBezTo>
                    <a:pt x="2892" y="8105"/>
                    <a:pt x="2903" y="8079"/>
                    <a:pt x="2897" y="8058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1146650" y="2547425"/>
              <a:ext cx="47400" cy="40450"/>
            </a:xfrm>
            <a:custGeom>
              <a:rect b="b" l="l" r="r" t="t"/>
              <a:pathLst>
                <a:path extrusionOk="0" h="1618" w="1896">
                  <a:moveTo>
                    <a:pt x="1079" y="101"/>
                  </a:moveTo>
                  <a:cubicBezTo>
                    <a:pt x="1082" y="101"/>
                    <a:pt x="1084" y="101"/>
                    <a:pt x="1086" y="101"/>
                  </a:cubicBezTo>
                  <a:cubicBezTo>
                    <a:pt x="1475" y="101"/>
                    <a:pt x="1792" y="418"/>
                    <a:pt x="1797" y="813"/>
                  </a:cubicBezTo>
                  <a:cubicBezTo>
                    <a:pt x="1797" y="1241"/>
                    <a:pt x="1445" y="1527"/>
                    <a:pt x="1077" y="1527"/>
                  </a:cubicBezTo>
                  <a:cubicBezTo>
                    <a:pt x="902" y="1527"/>
                    <a:pt x="723" y="1462"/>
                    <a:pt x="577" y="1316"/>
                  </a:cubicBezTo>
                  <a:cubicBezTo>
                    <a:pt x="127" y="871"/>
                    <a:pt x="445" y="101"/>
                    <a:pt x="1079" y="101"/>
                  </a:cubicBezTo>
                  <a:close/>
                  <a:moveTo>
                    <a:pt x="1080" y="1"/>
                  </a:moveTo>
                  <a:cubicBezTo>
                    <a:pt x="882" y="1"/>
                    <a:pt x="680" y="75"/>
                    <a:pt x="515" y="242"/>
                  </a:cubicBezTo>
                  <a:cubicBezTo>
                    <a:pt x="1" y="750"/>
                    <a:pt x="364" y="1617"/>
                    <a:pt x="1086" y="1617"/>
                  </a:cubicBezTo>
                  <a:cubicBezTo>
                    <a:pt x="1532" y="1617"/>
                    <a:pt x="1891" y="1259"/>
                    <a:pt x="1896" y="813"/>
                  </a:cubicBezTo>
                  <a:cubicBezTo>
                    <a:pt x="1892" y="325"/>
                    <a:pt x="1495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1172625" y="2233375"/>
              <a:ext cx="2350" cy="315300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1027250" y="3022125"/>
              <a:ext cx="302825" cy="158775"/>
            </a:xfrm>
            <a:custGeom>
              <a:rect b="b" l="l" r="r" t="t"/>
              <a:pathLst>
                <a:path extrusionOk="0" h="6351" w="12113">
                  <a:moveTo>
                    <a:pt x="6059" y="1"/>
                  </a:moveTo>
                  <a:cubicBezTo>
                    <a:pt x="2716" y="1"/>
                    <a:pt x="6" y="239"/>
                    <a:pt x="6" y="535"/>
                  </a:cubicBezTo>
                  <a:cubicBezTo>
                    <a:pt x="11" y="541"/>
                    <a:pt x="11" y="546"/>
                    <a:pt x="11" y="551"/>
                  </a:cubicBezTo>
                  <a:lnTo>
                    <a:pt x="0" y="551"/>
                  </a:lnTo>
                  <a:lnTo>
                    <a:pt x="1786" y="5878"/>
                  </a:lnTo>
                  <a:cubicBezTo>
                    <a:pt x="1786" y="6137"/>
                    <a:pt x="3687" y="6350"/>
                    <a:pt x="6028" y="6350"/>
                  </a:cubicBezTo>
                  <a:cubicBezTo>
                    <a:pt x="8369" y="6350"/>
                    <a:pt x="10270" y="6137"/>
                    <a:pt x="10270" y="5878"/>
                  </a:cubicBezTo>
                  <a:lnTo>
                    <a:pt x="12035" y="624"/>
                  </a:lnTo>
                  <a:cubicBezTo>
                    <a:pt x="12081" y="598"/>
                    <a:pt x="12113" y="567"/>
                    <a:pt x="12113" y="535"/>
                  </a:cubicBezTo>
                  <a:cubicBezTo>
                    <a:pt x="12113" y="239"/>
                    <a:pt x="9403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1025950" y="3020825"/>
              <a:ext cx="305300" cy="161225"/>
            </a:xfrm>
            <a:custGeom>
              <a:rect b="b" l="l" r="r" t="t"/>
              <a:pathLst>
                <a:path extrusionOk="0" h="6449" w="12212">
                  <a:moveTo>
                    <a:pt x="6106" y="99"/>
                  </a:moveTo>
                  <a:cubicBezTo>
                    <a:pt x="7721" y="99"/>
                    <a:pt x="9242" y="156"/>
                    <a:pt x="10384" y="255"/>
                  </a:cubicBezTo>
                  <a:cubicBezTo>
                    <a:pt x="12092" y="411"/>
                    <a:pt x="12113" y="587"/>
                    <a:pt x="12113" y="587"/>
                  </a:cubicBezTo>
                  <a:cubicBezTo>
                    <a:pt x="12113" y="587"/>
                    <a:pt x="12107" y="603"/>
                    <a:pt x="12056" y="634"/>
                  </a:cubicBezTo>
                  <a:cubicBezTo>
                    <a:pt x="12045" y="639"/>
                    <a:pt x="12040" y="650"/>
                    <a:pt x="12035" y="660"/>
                  </a:cubicBezTo>
                  <a:lnTo>
                    <a:pt x="10275" y="5914"/>
                  </a:lnTo>
                  <a:cubicBezTo>
                    <a:pt x="10270" y="5919"/>
                    <a:pt x="10270" y="5924"/>
                    <a:pt x="10275" y="5930"/>
                  </a:cubicBezTo>
                  <a:cubicBezTo>
                    <a:pt x="10275" y="6080"/>
                    <a:pt x="8873" y="6350"/>
                    <a:pt x="6080" y="6350"/>
                  </a:cubicBezTo>
                  <a:cubicBezTo>
                    <a:pt x="3287" y="6350"/>
                    <a:pt x="1885" y="6080"/>
                    <a:pt x="1885" y="5930"/>
                  </a:cubicBezTo>
                  <a:cubicBezTo>
                    <a:pt x="1890" y="5924"/>
                    <a:pt x="1890" y="5919"/>
                    <a:pt x="1885" y="5914"/>
                  </a:cubicBezTo>
                  <a:lnTo>
                    <a:pt x="110" y="613"/>
                  </a:lnTo>
                  <a:lnTo>
                    <a:pt x="110" y="619"/>
                  </a:lnTo>
                  <a:cubicBezTo>
                    <a:pt x="110" y="608"/>
                    <a:pt x="110" y="598"/>
                    <a:pt x="104" y="587"/>
                  </a:cubicBezTo>
                  <a:cubicBezTo>
                    <a:pt x="104" y="587"/>
                    <a:pt x="104" y="582"/>
                    <a:pt x="104" y="582"/>
                  </a:cubicBezTo>
                  <a:cubicBezTo>
                    <a:pt x="115" y="561"/>
                    <a:pt x="250" y="395"/>
                    <a:pt x="1833" y="255"/>
                  </a:cubicBezTo>
                  <a:cubicBezTo>
                    <a:pt x="2975" y="156"/>
                    <a:pt x="4491" y="99"/>
                    <a:pt x="6106" y="99"/>
                  </a:cubicBezTo>
                  <a:close/>
                  <a:moveTo>
                    <a:pt x="6111" y="1"/>
                  </a:moveTo>
                  <a:cubicBezTo>
                    <a:pt x="4491" y="1"/>
                    <a:pt x="2975" y="58"/>
                    <a:pt x="1828" y="162"/>
                  </a:cubicBezTo>
                  <a:cubicBezTo>
                    <a:pt x="115" y="312"/>
                    <a:pt x="16" y="494"/>
                    <a:pt x="11" y="572"/>
                  </a:cubicBezTo>
                  <a:cubicBezTo>
                    <a:pt x="6" y="587"/>
                    <a:pt x="0" y="603"/>
                    <a:pt x="6" y="613"/>
                  </a:cubicBezTo>
                  <a:lnTo>
                    <a:pt x="1792" y="5935"/>
                  </a:lnTo>
                  <a:cubicBezTo>
                    <a:pt x="1833" y="6314"/>
                    <a:pt x="4372" y="6449"/>
                    <a:pt x="6080" y="6449"/>
                  </a:cubicBezTo>
                  <a:cubicBezTo>
                    <a:pt x="7793" y="6449"/>
                    <a:pt x="10327" y="6314"/>
                    <a:pt x="10373" y="5935"/>
                  </a:cubicBezTo>
                  <a:lnTo>
                    <a:pt x="12123" y="707"/>
                  </a:lnTo>
                  <a:cubicBezTo>
                    <a:pt x="12170" y="686"/>
                    <a:pt x="12206" y="639"/>
                    <a:pt x="12211" y="587"/>
                  </a:cubicBezTo>
                  <a:cubicBezTo>
                    <a:pt x="12211" y="515"/>
                    <a:pt x="12211" y="323"/>
                    <a:pt x="10394" y="162"/>
                  </a:cubicBezTo>
                  <a:cubicBezTo>
                    <a:pt x="9252" y="58"/>
                    <a:pt x="7731" y="1"/>
                    <a:pt x="6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1008950" y="3022125"/>
              <a:ext cx="339425" cy="62475"/>
            </a:xfrm>
            <a:custGeom>
              <a:rect b="b" l="l" r="r" t="t"/>
              <a:pathLst>
                <a:path extrusionOk="0" h="2499" w="13577">
                  <a:moveTo>
                    <a:pt x="6791" y="1"/>
                  </a:moveTo>
                  <a:cubicBezTo>
                    <a:pt x="3048" y="1"/>
                    <a:pt x="6" y="271"/>
                    <a:pt x="6" y="603"/>
                  </a:cubicBezTo>
                  <a:cubicBezTo>
                    <a:pt x="6" y="608"/>
                    <a:pt x="11" y="608"/>
                    <a:pt x="11" y="613"/>
                  </a:cubicBezTo>
                  <a:lnTo>
                    <a:pt x="0" y="613"/>
                  </a:lnTo>
                  <a:lnTo>
                    <a:pt x="431" y="1890"/>
                  </a:lnTo>
                  <a:cubicBezTo>
                    <a:pt x="551" y="2258"/>
                    <a:pt x="889" y="2498"/>
                    <a:pt x="1266" y="2498"/>
                  </a:cubicBezTo>
                  <a:cubicBezTo>
                    <a:pt x="1299" y="2498"/>
                    <a:pt x="1332" y="2496"/>
                    <a:pt x="1366" y="2493"/>
                  </a:cubicBezTo>
                  <a:cubicBezTo>
                    <a:pt x="2607" y="2342"/>
                    <a:pt x="4574" y="2249"/>
                    <a:pt x="6791" y="2249"/>
                  </a:cubicBezTo>
                  <a:cubicBezTo>
                    <a:pt x="8977" y="2249"/>
                    <a:pt x="10913" y="2342"/>
                    <a:pt x="12154" y="2482"/>
                  </a:cubicBezTo>
                  <a:cubicBezTo>
                    <a:pt x="12188" y="2486"/>
                    <a:pt x="12221" y="2488"/>
                    <a:pt x="12254" y="2488"/>
                  </a:cubicBezTo>
                  <a:cubicBezTo>
                    <a:pt x="12631" y="2488"/>
                    <a:pt x="12969" y="2248"/>
                    <a:pt x="13089" y="1885"/>
                  </a:cubicBezTo>
                  <a:lnTo>
                    <a:pt x="13488" y="696"/>
                  </a:lnTo>
                  <a:cubicBezTo>
                    <a:pt x="13545" y="665"/>
                    <a:pt x="13577" y="634"/>
                    <a:pt x="13577" y="603"/>
                  </a:cubicBezTo>
                  <a:cubicBezTo>
                    <a:pt x="13577" y="271"/>
                    <a:pt x="10539" y="1"/>
                    <a:pt x="6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1007650" y="3020825"/>
              <a:ext cx="342025" cy="64925"/>
            </a:xfrm>
            <a:custGeom>
              <a:rect b="b" l="l" r="r" t="t"/>
              <a:pathLst>
                <a:path extrusionOk="0" h="2597" w="13681">
                  <a:moveTo>
                    <a:pt x="6843" y="99"/>
                  </a:moveTo>
                  <a:cubicBezTo>
                    <a:pt x="8655" y="99"/>
                    <a:pt x="10358" y="162"/>
                    <a:pt x="11640" y="276"/>
                  </a:cubicBezTo>
                  <a:cubicBezTo>
                    <a:pt x="13561" y="447"/>
                    <a:pt x="13582" y="650"/>
                    <a:pt x="13582" y="655"/>
                  </a:cubicBezTo>
                  <a:cubicBezTo>
                    <a:pt x="13582" y="660"/>
                    <a:pt x="13566" y="681"/>
                    <a:pt x="13514" y="707"/>
                  </a:cubicBezTo>
                  <a:cubicBezTo>
                    <a:pt x="13504" y="712"/>
                    <a:pt x="13499" y="722"/>
                    <a:pt x="13494" y="733"/>
                  </a:cubicBezTo>
                  <a:lnTo>
                    <a:pt x="13094" y="1922"/>
                  </a:lnTo>
                  <a:cubicBezTo>
                    <a:pt x="12979" y="2267"/>
                    <a:pt x="12656" y="2492"/>
                    <a:pt x="12301" y="2492"/>
                  </a:cubicBezTo>
                  <a:cubicBezTo>
                    <a:pt x="12271" y="2492"/>
                    <a:pt x="12241" y="2491"/>
                    <a:pt x="12211" y="2488"/>
                  </a:cubicBezTo>
                  <a:cubicBezTo>
                    <a:pt x="10913" y="2337"/>
                    <a:pt x="8956" y="2254"/>
                    <a:pt x="6843" y="2254"/>
                  </a:cubicBezTo>
                  <a:cubicBezTo>
                    <a:pt x="4689" y="2254"/>
                    <a:pt x="2711" y="2342"/>
                    <a:pt x="1413" y="2493"/>
                  </a:cubicBezTo>
                  <a:cubicBezTo>
                    <a:pt x="1383" y="2496"/>
                    <a:pt x="1353" y="2497"/>
                    <a:pt x="1323" y="2497"/>
                  </a:cubicBezTo>
                  <a:cubicBezTo>
                    <a:pt x="968" y="2497"/>
                    <a:pt x="645" y="2272"/>
                    <a:pt x="525" y="1927"/>
                  </a:cubicBezTo>
                  <a:lnTo>
                    <a:pt x="109" y="681"/>
                  </a:lnTo>
                  <a:cubicBezTo>
                    <a:pt x="115" y="676"/>
                    <a:pt x="115" y="665"/>
                    <a:pt x="109" y="655"/>
                  </a:cubicBezTo>
                  <a:cubicBezTo>
                    <a:pt x="109" y="655"/>
                    <a:pt x="109" y="650"/>
                    <a:pt x="109" y="650"/>
                  </a:cubicBezTo>
                  <a:cubicBezTo>
                    <a:pt x="120" y="619"/>
                    <a:pt x="250" y="437"/>
                    <a:pt x="2051" y="276"/>
                  </a:cubicBezTo>
                  <a:cubicBezTo>
                    <a:pt x="3334" y="167"/>
                    <a:pt x="5036" y="99"/>
                    <a:pt x="6843" y="99"/>
                  </a:cubicBezTo>
                  <a:close/>
                  <a:moveTo>
                    <a:pt x="6843" y="1"/>
                  </a:moveTo>
                  <a:cubicBezTo>
                    <a:pt x="5031" y="1"/>
                    <a:pt x="3323" y="68"/>
                    <a:pt x="2041" y="182"/>
                  </a:cubicBezTo>
                  <a:cubicBezTo>
                    <a:pt x="115" y="349"/>
                    <a:pt x="16" y="551"/>
                    <a:pt x="11" y="639"/>
                  </a:cubicBezTo>
                  <a:cubicBezTo>
                    <a:pt x="6" y="655"/>
                    <a:pt x="0" y="670"/>
                    <a:pt x="6" y="681"/>
                  </a:cubicBezTo>
                  <a:lnTo>
                    <a:pt x="437" y="1958"/>
                  </a:lnTo>
                  <a:cubicBezTo>
                    <a:pt x="561" y="2337"/>
                    <a:pt x="914" y="2597"/>
                    <a:pt x="1319" y="2597"/>
                  </a:cubicBezTo>
                  <a:cubicBezTo>
                    <a:pt x="1350" y="2597"/>
                    <a:pt x="1387" y="2591"/>
                    <a:pt x="1423" y="2591"/>
                  </a:cubicBezTo>
                  <a:cubicBezTo>
                    <a:pt x="2721" y="2436"/>
                    <a:pt x="4694" y="2347"/>
                    <a:pt x="6843" y="2347"/>
                  </a:cubicBezTo>
                  <a:cubicBezTo>
                    <a:pt x="8956" y="2347"/>
                    <a:pt x="10903" y="2436"/>
                    <a:pt x="12201" y="2581"/>
                  </a:cubicBezTo>
                  <a:cubicBezTo>
                    <a:pt x="12235" y="2585"/>
                    <a:pt x="12269" y="2586"/>
                    <a:pt x="12302" y="2586"/>
                  </a:cubicBezTo>
                  <a:cubicBezTo>
                    <a:pt x="12699" y="2586"/>
                    <a:pt x="13058" y="2336"/>
                    <a:pt x="13187" y="1953"/>
                  </a:cubicBezTo>
                  <a:lnTo>
                    <a:pt x="13582" y="785"/>
                  </a:lnTo>
                  <a:cubicBezTo>
                    <a:pt x="13644" y="743"/>
                    <a:pt x="13681" y="702"/>
                    <a:pt x="13681" y="655"/>
                  </a:cubicBezTo>
                  <a:cubicBezTo>
                    <a:pt x="13681" y="572"/>
                    <a:pt x="13681" y="359"/>
                    <a:pt x="11645" y="182"/>
                  </a:cubicBezTo>
                  <a:cubicBezTo>
                    <a:pt x="10363" y="68"/>
                    <a:pt x="8660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1026075" y="2952550"/>
              <a:ext cx="43000" cy="84275"/>
            </a:xfrm>
            <a:custGeom>
              <a:rect b="b" l="l" r="r" t="t"/>
              <a:pathLst>
                <a:path extrusionOk="0" h="3371" w="1720">
                  <a:moveTo>
                    <a:pt x="1086" y="1"/>
                  </a:moveTo>
                  <a:lnTo>
                    <a:pt x="6" y="3303"/>
                  </a:lnTo>
                  <a:cubicBezTo>
                    <a:pt x="1" y="3329"/>
                    <a:pt x="11" y="3355"/>
                    <a:pt x="32" y="3365"/>
                  </a:cubicBezTo>
                  <a:cubicBezTo>
                    <a:pt x="42" y="3365"/>
                    <a:pt x="47" y="3370"/>
                    <a:pt x="53" y="3370"/>
                  </a:cubicBezTo>
                  <a:cubicBezTo>
                    <a:pt x="73" y="3370"/>
                    <a:pt x="89" y="3360"/>
                    <a:pt x="99" y="3344"/>
                  </a:cubicBezTo>
                  <a:lnTo>
                    <a:pt x="1719" y="525"/>
                  </a:lnTo>
                  <a:lnTo>
                    <a:pt x="1636" y="479"/>
                  </a:lnTo>
                  <a:lnTo>
                    <a:pt x="250" y="2893"/>
                  </a:lnTo>
                  <a:lnTo>
                    <a:pt x="1179" y="32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1053200" y="2586425"/>
              <a:ext cx="121775" cy="366950"/>
            </a:xfrm>
            <a:custGeom>
              <a:rect b="b" l="l" r="r" t="t"/>
              <a:pathLst>
                <a:path extrusionOk="0" h="14678" w="4871">
                  <a:moveTo>
                    <a:pt x="4777" y="0"/>
                  </a:moveTo>
                  <a:lnTo>
                    <a:pt x="1" y="14651"/>
                  </a:lnTo>
                  <a:lnTo>
                    <a:pt x="94" y="14677"/>
                  </a:lnTo>
                  <a:lnTo>
                    <a:pt x="4871" y="31"/>
                  </a:lnTo>
                  <a:lnTo>
                    <a:pt x="4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1281375" y="3029400"/>
              <a:ext cx="47925" cy="143450"/>
            </a:xfrm>
            <a:custGeom>
              <a:rect b="b" l="l" r="r" t="t"/>
              <a:pathLst>
                <a:path extrusionOk="0" h="5738" w="1917">
                  <a:moveTo>
                    <a:pt x="1828" y="0"/>
                  </a:moveTo>
                  <a:lnTo>
                    <a:pt x="920" y="2077"/>
                  </a:lnTo>
                  <a:lnTo>
                    <a:pt x="634" y="2404"/>
                  </a:lnTo>
                  <a:cubicBezTo>
                    <a:pt x="629" y="2409"/>
                    <a:pt x="624" y="2420"/>
                    <a:pt x="624" y="2425"/>
                  </a:cubicBezTo>
                  <a:lnTo>
                    <a:pt x="1" y="5722"/>
                  </a:lnTo>
                  <a:lnTo>
                    <a:pt x="94" y="5737"/>
                  </a:lnTo>
                  <a:lnTo>
                    <a:pt x="712" y="2456"/>
                  </a:lnTo>
                  <a:lnTo>
                    <a:pt x="998" y="2139"/>
                  </a:lnTo>
                  <a:cubicBezTo>
                    <a:pt x="998" y="2134"/>
                    <a:pt x="1003" y="2129"/>
                    <a:pt x="1003" y="2124"/>
                  </a:cubicBezTo>
                  <a:lnTo>
                    <a:pt x="1916" y="42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1026075" y="3035500"/>
              <a:ext cx="199775" cy="146550"/>
            </a:xfrm>
            <a:custGeom>
              <a:rect b="b" l="l" r="r" t="t"/>
              <a:pathLst>
                <a:path extrusionOk="0" h="5862" w="7991">
                  <a:moveTo>
                    <a:pt x="94" y="0"/>
                  </a:moveTo>
                  <a:lnTo>
                    <a:pt x="1" y="26"/>
                  </a:lnTo>
                  <a:lnTo>
                    <a:pt x="535" y="1968"/>
                  </a:lnTo>
                  <a:cubicBezTo>
                    <a:pt x="535" y="1973"/>
                    <a:pt x="541" y="1978"/>
                    <a:pt x="541" y="1978"/>
                  </a:cubicBezTo>
                  <a:lnTo>
                    <a:pt x="930" y="2622"/>
                  </a:lnTo>
                  <a:lnTo>
                    <a:pt x="1787" y="5348"/>
                  </a:lnTo>
                  <a:cubicBezTo>
                    <a:pt x="1828" y="5727"/>
                    <a:pt x="4367" y="5862"/>
                    <a:pt x="6075" y="5862"/>
                  </a:cubicBezTo>
                  <a:cubicBezTo>
                    <a:pt x="6750" y="5862"/>
                    <a:pt x="7394" y="5846"/>
                    <a:pt x="7991" y="5810"/>
                  </a:cubicBezTo>
                  <a:lnTo>
                    <a:pt x="7985" y="5716"/>
                  </a:lnTo>
                  <a:cubicBezTo>
                    <a:pt x="7388" y="5748"/>
                    <a:pt x="6745" y="5763"/>
                    <a:pt x="6075" y="5763"/>
                  </a:cubicBezTo>
                  <a:cubicBezTo>
                    <a:pt x="3282" y="5763"/>
                    <a:pt x="1880" y="5493"/>
                    <a:pt x="1880" y="5343"/>
                  </a:cubicBezTo>
                  <a:cubicBezTo>
                    <a:pt x="1880" y="5337"/>
                    <a:pt x="1880" y="5332"/>
                    <a:pt x="1880" y="5327"/>
                  </a:cubicBezTo>
                  <a:lnTo>
                    <a:pt x="1023" y="2591"/>
                  </a:lnTo>
                  <a:cubicBezTo>
                    <a:pt x="1023" y="2586"/>
                    <a:pt x="1018" y="2581"/>
                    <a:pt x="1018" y="2581"/>
                  </a:cubicBezTo>
                  <a:lnTo>
                    <a:pt x="629" y="193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1172750" y="2888450"/>
              <a:ext cx="106050" cy="217800"/>
            </a:xfrm>
            <a:custGeom>
              <a:rect b="b" l="l" r="r" t="t"/>
              <a:pathLst>
                <a:path extrusionOk="0" h="8712" w="4242">
                  <a:moveTo>
                    <a:pt x="3364" y="0"/>
                  </a:moveTo>
                  <a:lnTo>
                    <a:pt x="3271" y="26"/>
                  </a:lnTo>
                  <a:lnTo>
                    <a:pt x="4138" y="3219"/>
                  </a:lnTo>
                  <a:lnTo>
                    <a:pt x="0" y="8655"/>
                  </a:lnTo>
                  <a:lnTo>
                    <a:pt x="78" y="8712"/>
                  </a:lnTo>
                  <a:lnTo>
                    <a:pt x="4231" y="3261"/>
                  </a:lnTo>
                  <a:cubicBezTo>
                    <a:pt x="4242" y="3250"/>
                    <a:pt x="4242" y="3235"/>
                    <a:pt x="4237" y="3219"/>
                  </a:cubicBezTo>
                  <a:lnTo>
                    <a:pt x="3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1172625" y="2586300"/>
              <a:ext cx="84375" cy="302675"/>
            </a:xfrm>
            <a:custGeom>
              <a:rect b="b" l="l" r="r" t="t"/>
              <a:pathLst>
                <a:path extrusionOk="0" h="12107" w="3375">
                  <a:moveTo>
                    <a:pt x="94" y="0"/>
                  </a:moveTo>
                  <a:lnTo>
                    <a:pt x="0" y="26"/>
                  </a:lnTo>
                  <a:lnTo>
                    <a:pt x="3281" y="12107"/>
                  </a:lnTo>
                  <a:lnTo>
                    <a:pt x="3375" y="1208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1066825" y="2585400"/>
              <a:ext cx="108225" cy="380025"/>
            </a:xfrm>
            <a:custGeom>
              <a:rect b="b" l="l" r="r" t="t"/>
              <a:pathLst>
                <a:path extrusionOk="0" h="15201" w="4329">
                  <a:moveTo>
                    <a:pt x="4275" y="0"/>
                  </a:moveTo>
                  <a:cubicBezTo>
                    <a:pt x="4256" y="0"/>
                    <a:pt x="4237" y="11"/>
                    <a:pt x="4232" y="36"/>
                  </a:cubicBezTo>
                  <a:lnTo>
                    <a:pt x="1" y="15175"/>
                  </a:lnTo>
                  <a:lnTo>
                    <a:pt x="94" y="15201"/>
                  </a:lnTo>
                  <a:lnTo>
                    <a:pt x="4232" y="405"/>
                  </a:lnTo>
                  <a:lnTo>
                    <a:pt x="4232" y="11852"/>
                  </a:lnTo>
                  <a:lnTo>
                    <a:pt x="4326" y="11852"/>
                  </a:lnTo>
                  <a:lnTo>
                    <a:pt x="4326" y="52"/>
                  </a:lnTo>
                  <a:cubicBezTo>
                    <a:pt x="4328" y="19"/>
                    <a:pt x="4301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1066975" y="2964500"/>
              <a:ext cx="107750" cy="141900"/>
            </a:xfrm>
            <a:custGeom>
              <a:rect b="b" l="l" r="r" t="t"/>
              <a:pathLst>
                <a:path extrusionOk="0" h="5676" w="4310">
                  <a:moveTo>
                    <a:pt x="78" y="1"/>
                  </a:moveTo>
                  <a:lnTo>
                    <a:pt x="0" y="58"/>
                  </a:lnTo>
                  <a:lnTo>
                    <a:pt x="4231" y="5675"/>
                  </a:lnTo>
                  <a:lnTo>
                    <a:pt x="4309" y="561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1172625" y="3105450"/>
              <a:ext cx="6625" cy="75450"/>
            </a:xfrm>
            <a:custGeom>
              <a:rect b="b" l="l" r="r" t="t"/>
              <a:pathLst>
                <a:path extrusionOk="0" h="3018" w="265">
                  <a:moveTo>
                    <a:pt x="99" y="1"/>
                  </a:moveTo>
                  <a:lnTo>
                    <a:pt x="0" y="6"/>
                  </a:lnTo>
                  <a:lnTo>
                    <a:pt x="171" y="3017"/>
                  </a:lnTo>
                  <a:lnTo>
                    <a:pt x="265" y="301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1146400" y="3283650"/>
              <a:ext cx="44025" cy="152275"/>
            </a:xfrm>
            <a:custGeom>
              <a:rect b="b" l="l" r="r" t="t"/>
              <a:pathLst>
                <a:path extrusionOk="0" h="6091" w="1761">
                  <a:moveTo>
                    <a:pt x="94" y="1"/>
                  </a:moveTo>
                  <a:lnTo>
                    <a:pt x="0" y="37"/>
                  </a:lnTo>
                  <a:cubicBezTo>
                    <a:pt x="21" y="79"/>
                    <a:pt x="1646" y="4658"/>
                    <a:pt x="68" y="6018"/>
                  </a:cubicBezTo>
                  <a:lnTo>
                    <a:pt x="135" y="6091"/>
                  </a:lnTo>
                  <a:cubicBezTo>
                    <a:pt x="1760" y="4684"/>
                    <a:pt x="161" y="193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1098500" y="340412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94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1097075" y="340292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8" y="724"/>
                    <a:pt x="2136" y="734"/>
                    <a:pt x="2154" y="734"/>
                  </a:cubicBezTo>
                  <a:cubicBezTo>
                    <a:pt x="2164" y="734"/>
                    <a:pt x="2173" y="730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6"/>
                    <a:pt x="717" y="484"/>
                  </a:cubicBezTo>
                  <a:cubicBezTo>
                    <a:pt x="1" y="1636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lnTo>
                    <a:pt x="1304" y="2488"/>
                  </a:ln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39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3"/>
                    <a:pt x="1781" y="11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1130550" y="342007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1129275" y="341902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1127825" y="3018750"/>
              <a:ext cx="30550" cy="69075"/>
            </a:xfrm>
            <a:custGeom>
              <a:rect b="b" l="l" r="r" t="t"/>
              <a:pathLst>
                <a:path extrusionOk="0" h="2763" w="1222">
                  <a:moveTo>
                    <a:pt x="1138" y="1"/>
                  </a:moveTo>
                  <a:cubicBezTo>
                    <a:pt x="1091" y="73"/>
                    <a:pt x="1" y="1813"/>
                    <a:pt x="323" y="2763"/>
                  </a:cubicBezTo>
                  <a:lnTo>
                    <a:pt x="416" y="2731"/>
                  </a:lnTo>
                  <a:cubicBezTo>
                    <a:pt x="105" y="1823"/>
                    <a:pt x="1211" y="73"/>
                    <a:pt x="1221" y="53"/>
                  </a:cubicBezTo>
                  <a:lnTo>
                    <a:pt x="1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1012575" y="2955800"/>
              <a:ext cx="139950" cy="76875"/>
            </a:xfrm>
            <a:custGeom>
              <a:rect b="b" l="l" r="r" t="t"/>
              <a:pathLst>
                <a:path extrusionOk="0" h="3075" w="5598">
                  <a:moveTo>
                    <a:pt x="1672" y="1"/>
                  </a:moveTo>
                  <a:cubicBezTo>
                    <a:pt x="1327" y="1"/>
                    <a:pt x="978" y="186"/>
                    <a:pt x="722" y="759"/>
                  </a:cubicBezTo>
                  <a:cubicBezTo>
                    <a:pt x="1" y="2373"/>
                    <a:pt x="2135" y="3074"/>
                    <a:pt x="2135" y="3074"/>
                  </a:cubicBezTo>
                  <a:cubicBezTo>
                    <a:pt x="2135" y="3074"/>
                    <a:pt x="5597" y="1101"/>
                    <a:pt x="4429" y="686"/>
                  </a:cubicBezTo>
                  <a:cubicBezTo>
                    <a:pt x="3992" y="532"/>
                    <a:pt x="3670" y="484"/>
                    <a:pt x="3439" y="484"/>
                  </a:cubicBezTo>
                  <a:cubicBezTo>
                    <a:pt x="3053" y="484"/>
                    <a:pt x="2918" y="619"/>
                    <a:pt x="2918" y="619"/>
                  </a:cubicBezTo>
                  <a:cubicBezTo>
                    <a:pt x="2918" y="619"/>
                    <a:pt x="2303" y="1"/>
                    <a:pt x="1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1024400" y="2954650"/>
              <a:ext cx="107750" cy="79250"/>
            </a:xfrm>
            <a:custGeom>
              <a:rect b="b" l="l" r="r" t="t"/>
              <a:pathLst>
                <a:path extrusionOk="0" h="3170" w="4310">
                  <a:moveTo>
                    <a:pt x="1194" y="93"/>
                  </a:moveTo>
                  <a:cubicBezTo>
                    <a:pt x="1802" y="93"/>
                    <a:pt x="2404" y="690"/>
                    <a:pt x="2414" y="701"/>
                  </a:cubicBezTo>
                  <a:cubicBezTo>
                    <a:pt x="2425" y="709"/>
                    <a:pt x="2436" y="713"/>
                    <a:pt x="2448" y="713"/>
                  </a:cubicBezTo>
                  <a:cubicBezTo>
                    <a:pt x="2460" y="713"/>
                    <a:pt x="2471" y="709"/>
                    <a:pt x="2482" y="701"/>
                  </a:cubicBezTo>
                  <a:cubicBezTo>
                    <a:pt x="2482" y="698"/>
                    <a:pt x="2612" y="581"/>
                    <a:pt x="2969" y="581"/>
                  </a:cubicBezTo>
                  <a:cubicBezTo>
                    <a:pt x="3195" y="581"/>
                    <a:pt x="3510" y="628"/>
                    <a:pt x="3941" y="779"/>
                  </a:cubicBezTo>
                  <a:cubicBezTo>
                    <a:pt x="4076" y="825"/>
                    <a:pt x="4143" y="893"/>
                    <a:pt x="4148" y="981"/>
                  </a:cubicBezTo>
                  <a:cubicBezTo>
                    <a:pt x="4195" y="1495"/>
                    <a:pt x="2388" y="2653"/>
                    <a:pt x="1656" y="3068"/>
                  </a:cubicBezTo>
                  <a:cubicBezTo>
                    <a:pt x="1511" y="3016"/>
                    <a:pt x="571" y="2653"/>
                    <a:pt x="255" y="1942"/>
                  </a:cubicBezTo>
                  <a:cubicBezTo>
                    <a:pt x="104" y="1599"/>
                    <a:pt x="114" y="1220"/>
                    <a:pt x="296" y="825"/>
                  </a:cubicBezTo>
                  <a:cubicBezTo>
                    <a:pt x="478" y="405"/>
                    <a:pt x="732" y="166"/>
                    <a:pt x="1044" y="109"/>
                  </a:cubicBezTo>
                  <a:cubicBezTo>
                    <a:pt x="1090" y="99"/>
                    <a:pt x="1142" y="93"/>
                    <a:pt x="1194" y="93"/>
                  </a:cubicBezTo>
                  <a:close/>
                  <a:moveTo>
                    <a:pt x="1195" y="0"/>
                  </a:moveTo>
                  <a:cubicBezTo>
                    <a:pt x="1138" y="0"/>
                    <a:pt x="1080" y="5"/>
                    <a:pt x="1023" y="16"/>
                  </a:cubicBezTo>
                  <a:cubicBezTo>
                    <a:pt x="680" y="78"/>
                    <a:pt x="405" y="337"/>
                    <a:pt x="203" y="784"/>
                  </a:cubicBezTo>
                  <a:cubicBezTo>
                    <a:pt x="16" y="1210"/>
                    <a:pt x="0" y="1615"/>
                    <a:pt x="166" y="1983"/>
                  </a:cubicBezTo>
                  <a:cubicBezTo>
                    <a:pt x="525" y="2793"/>
                    <a:pt x="1604" y="3151"/>
                    <a:pt x="1646" y="3167"/>
                  </a:cubicBezTo>
                  <a:lnTo>
                    <a:pt x="1662" y="3167"/>
                  </a:lnTo>
                  <a:cubicBezTo>
                    <a:pt x="1665" y="3169"/>
                    <a:pt x="1668" y="3169"/>
                    <a:pt x="1672" y="3169"/>
                  </a:cubicBezTo>
                  <a:cubicBezTo>
                    <a:pt x="1678" y="3169"/>
                    <a:pt x="1684" y="3167"/>
                    <a:pt x="1687" y="3167"/>
                  </a:cubicBezTo>
                  <a:cubicBezTo>
                    <a:pt x="1797" y="3105"/>
                    <a:pt x="4309" y="1661"/>
                    <a:pt x="4247" y="976"/>
                  </a:cubicBezTo>
                  <a:cubicBezTo>
                    <a:pt x="4237" y="846"/>
                    <a:pt x="4143" y="748"/>
                    <a:pt x="3977" y="690"/>
                  </a:cubicBezTo>
                  <a:cubicBezTo>
                    <a:pt x="3534" y="534"/>
                    <a:pt x="3205" y="485"/>
                    <a:pt x="2967" y="485"/>
                  </a:cubicBezTo>
                  <a:cubicBezTo>
                    <a:pt x="2674" y="485"/>
                    <a:pt x="2516" y="559"/>
                    <a:pt x="2451" y="602"/>
                  </a:cubicBezTo>
                  <a:cubicBezTo>
                    <a:pt x="2314" y="475"/>
                    <a:pt x="1766" y="0"/>
                    <a:pt x="1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1063325" y="2971250"/>
              <a:ext cx="22225" cy="41825"/>
            </a:xfrm>
            <a:custGeom>
              <a:rect b="b" l="l" r="r" t="t"/>
              <a:pathLst>
                <a:path extrusionOk="0" h="1673" w="889">
                  <a:moveTo>
                    <a:pt x="888" y="1"/>
                  </a:moveTo>
                  <a:lnTo>
                    <a:pt x="888" y="1"/>
                  </a:lnTo>
                  <a:cubicBezTo>
                    <a:pt x="369" y="405"/>
                    <a:pt x="42" y="1013"/>
                    <a:pt x="1" y="1672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1062025" y="297035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0"/>
                  </a:moveTo>
                  <a:cubicBezTo>
                    <a:pt x="375" y="410"/>
                    <a:pt x="42" y="1033"/>
                    <a:pt x="1" y="1708"/>
                  </a:cubicBezTo>
                  <a:lnTo>
                    <a:pt x="99" y="1708"/>
                  </a:lnTo>
                  <a:cubicBezTo>
                    <a:pt x="146" y="1064"/>
                    <a:pt x="463" y="473"/>
                    <a:pt x="972" y="78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1082025" y="2975375"/>
              <a:ext cx="139925" cy="76900"/>
            </a:xfrm>
            <a:custGeom>
              <a:rect b="b" l="l" r="r" t="t"/>
              <a:pathLst>
                <a:path extrusionOk="0" h="3076" w="5597">
                  <a:moveTo>
                    <a:pt x="1667" y="0"/>
                  </a:moveTo>
                  <a:cubicBezTo>
                    <a:pt x="1323" y="0"/>
                    <a:pt x="975" y="184"/>
                    <a:pt x="722" y="754"/>
                  </a:cubicBezTo>
                  <a:cubicBezTo>
                    <a:pt x="0" y="2374"/>
                    <a:pt x="2134" y="3075"/>
                    <a:pt x="2134" y="3075"/>
                  </a:cubicBezTo>
                  <a:cubicBezTo>
                    <a:pt x="2134" y="3075"/>
                    <a:pt x="5597" y="1097"/>
                    <a:pt x="4429" y="687"/>
                  </a:cubicBezTo>
                  <a:cubicBezTo>
                    <a:pt x="3991" y="533"/>
                    <a:pt x="3670" y="485"/>
                    <a:pt x="3439" y="485"/>
                  </a:cubicBezTo>
                  <a:cubicBezTo>
                    <a:pt x="3052" y="485"/>
                    <a:pt x="2918" y="619"/>
                    <a:pt x="2918" y="619"/>
                  </a:cubicBezTo>
                  <a:cubicBezTo>
                    <a:pt x="2918" y="619"/>
                    <a:pt x="2299" y="0"/>
                    <a:pt x="1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1093825" y="2974225"/>
              <a:ext cx="107750" cy="79200"/>
            </a:xfrm>
            <a:custGeom>
              <a:rect b="b" l="l" r="r" t="t"/>
              <a:pathLst>
                <a:path extrusionOk="0" h="3168" w="4310">
                  <a:moveTo>
                    <a:pt x="1195" y="94"/>
                  </a:moveTo>
                  <a:cubicBezTo>
                    <a:pt x="1797" y="94"/>
                    <a:pt x="2404" y="691"/>
                    <a:pt x="2415" y="702"/>
                  </a:cubicBezTo>
                  <a:cubicBezTo>
                    <a:pt x="2425" y="710"/>
                    <a:pt x="2437" y="713"/>
                    <a:pt x="2448" y="713"/>
                  </a:cubicBezTo>
                  <a:cubicBezTo>
                    <a:pt x="2459" y="713"/>
                    <a:pt x="2469" y="710"/>
                    <a:pt x="2477" y="702"/>
                  </a:cubicBezTo>
                  <a:cubicBezTo>
                    <a:pt x="2480" y="699"/>
                    <a:pt x="2611" y="580"/>
                    <a:pt x="2968" y="580"/>
                  </a:cubicBezTo>
                  <a:cubicBezTo>
                    <a:pt x="3194" y="580"/>
                    <a:pt x="3510" y="627"/>
                    <a:pt x="3941" y="780"/>
                  </a:cubicBezTo>
                  <a:cubicBezTo>
                    <a:pt x="4071" y="826"/>
                    <a:pt x="4139" y="894"/>
                    <a:pt x="4149" y="982"/>
                  </a:cubicBezTo>
                  <a:cubicBezTo>
                    <a:pt x="4196" y="1496"/>
                    <a:pt x="2384" y="2649"/>
                    <a:pt x="1657" y="3069"/>
                  </a:cubicBezTo>
                  <a:cubicBezTo>
                    <a:pt x="1506" y="3012"/>
                    <a:pt x="567" y="2654"/>
                    <a:pt x="255" y="1937"/>
                  </a:cubicBezTo>
                  <a:cubicBezTo>
                    <a:pt x="99" y="1595"/>
                    <a:pt x="115" y="1221"/>
                    <a:pt x="291" y="821"/>
                  </a:cubicBezTo>
                  <a:cubicBezTo>
                    <a:pt x="478" y="406"/>
                    <a:pt x="728" y="167"/>
                    <a:pt x="1039" y="110"/>
                  </a:cubicBezTo>
                  <a:cubicBezTo>
                    <a:pt x="1091" y="100"/>
                    <a:pt x="1143" y="94"/>
                    <a:pt x="1195" y="94"/>
                  </a:cubicBezTo>
                  <a:close/>
                  <a:moveTo>
                    <a:pt x="1201" y="0"/>
                  </a:moveTo>
                  <a:cubicBezTo>
                    <a:pt x="1142" y="0"/>
                    <a:pt x="1083" y="5"/>
                    <a:pt x="1024" y="16"/>
                  </a:cubicBezTo>
                  <a:cubicBezTo>
                    <a:pt x="676" y="79"/>
                    <a:pt x="400" y="338"/>
                    <a:pt x="203" y="785"/>
                  </a:cubicBezTo>
                  <a:cubicBezTo>
                    <a:pt x="16" y="1211"/>
                    <a:pt x="1" y="1610"/>
                    <a:pt x="167" y="1979"/>
                  </a:cubicBezTo>
                  <a:cubicBezTo>
                    <a:pt x="525" y="2789"/>
                    <a:pt x="1600" y="3152"/>
                    <a:pt x="1647" y="3168"/>
                  </a:cubicBezTo>
                  <a:lnTo>
                    <a:pt x="1662" y="3168"/>
                  </a:lnTo>
                  <a:cubicBezTo>
                    <a:pt x="1672" y="3168"/>
                    <a:pt x="1678" y="3168"/>
                    <a:pt x="1688" y="3163"/>
                  </a:cubicBezTo>
                  <a:cubicBezTo>
                    <a:pt x="1797" y="3100"/>
                    <a:pt x="4310" y="1662"/>
                    <a:pt x="4248" y="972"/>
                  </a:cubicBezTo>
                  <a:cubicBezTo>
                    <a:pt x="4232" y="842"/>
                    <a:pt x="4144" y="749"/>
                    <a:pt x="3972" y="691"/>
                  </a:cubicBezTo>
                  <a:cubicBezTo>
                    <a:pt x="3529" y="535"/>
                    <a:pt x="3202" y="486"/>
                    <a:pt x="2964" y="486"/>
                  </a:cubicBezTo>
                  <a:cubicBezTo>
                    <a:pt x="2673" y="486"/>
                    <a:pt x="2517" y="560"/>
                    <a:pt x="2451" y="603"/>
                  </a:cubicBezTo>
                  <a:cubicBezTo>
                    <a:pt x="2315" y="476"/>
                    <a:pt x="1770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1132650" y="2990850"/>
              <a:ext cx="22350" cy="41675"/>
            </a:xfrm>
            <a:custGeom>
              <a:rect b="b" l="l" r="r" t="t"/>
              <a:pathLst>
                <a:path extrusionOk="0" h="1667" w="894">
                  <a:moveTo>
                    <a:pt x="893" y="0"/>
                  </a:moveTo>
                  <a:cubicBezTo>
                    <a:pt x="369" y="405"/>
                    <a:pt x="47" y="1013"/>
                    <a:pt x="0" y="1667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1131475" y="298980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1"/>
                  </a:moveTo>
                  <a:cubicBezTo>
                    <a:pt x="374" y="416"/>
                    <a:pt x="42" y="1039"/>
                    <a:pt x="0" y="1709"/>
                  </a:cubicBezTo>
                  <a:lnTo>
                    <a:pt x="99" y="1709"/>
                  </a:lnTo>
                  <a:cubicBezTo>
                    <a:pt x="146" y="1070"/>
                    <a:pt x="462" y="473"/>
                    <a:pt x="971" y="79"/>
                  </a:cubicBez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1053725" y="3010575"/>
              <a:ext cx="86200" cy="76350"/>
            </a:xfrm>
            <a:custGeom>
              <a:rect b="b" l="l" r="r" t="t"/>
              <a:pathLst>
                <a:path extrusionOk="0" h="3054" w="3448">
                  <a:moveTo>
                    <a:pt x="1466" y="1"/>
                  </a:moveTo>
                  <a:cubicBezTo>
                    <a:pt x="1288" y="1"/>
                    <a:pt x="1072" y="156"/>
                    <a:pt x="821" y="603"/>
                  </a:cubicBezTo>
                  <a:cubicBezTo>
                    <a:pt x="1" y="2056"/>
                    <a:pt x="1008" y="3053"/>
                    <a:pt x="1008" y="3053"/>
                  </a:cubicBezTo>
                  <a:cubicBezTo>
                    <a:pt x="1008" y="3053"/>
                    <a:pt x="3448" y="1662"/>
                    <a:pt x="2903" y="1091"/>
                  </a:cubicBezTo>
                  <a:cubicBezTo>
                    <a:pt x="2629" y="799"/>
                    <a:pt x="2422" y="727"/>
                    <a:pt x="2284" y="727"/>
                  </a:cubicBezTo>
                  <a:cubicBezTo>
                    <a:pt x="2151" y="727"/>
                    <a:pt x="2082" y="795"/>
                    <a:pt x="2082" y="795"/>
                  </a:cubicBezTo>
                  <a:cubicBezTo>
                    <a:pt x="2082" y="795"/>
                    <a:pt x="1870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1052425" y="3009350"/>
              <a:ext cx="77525" cy="78750"/>
            </a:xfrm>
            <a:custGeom>
              <a:rect b="b" l="l" r="r" t="t"/>
              <a:pathLst>
                <a:path extrusionOk="0" h="3150" w="3101">
                  <a:moveTo>
                    <a:pt x="1517" y="96"/>
                  </a:moveTo>
                  <a:lnTo>
                    <a:pt x="1543" y="101"/>
                  </a:lnTo>
                  <a:cubicBezTo>
                    <a:pt x="1885" y="143"/>
                    <a:pt x="2082" y="849"/>
                    <a:pt x="2082" y="854"/>
                  </a:cubicBezTo>
                  <a:cubicBezTo>
                    <a:pt x="2088" y="875"/>
                    <a:pt x="2098" y="885"/>
                    <a:pt x="2114" y="891"/>
                  </a:cubicBezTo>
                  <a:cubicBezTo>
                    <a:pt x="2118" y="892"/>
                    <a:pt x="2122" y="893"/>
                    <a:pt x="2127" y="893"/>
                  </a:cubicBezTo>
                  <a:cubicBezTo>
                    <a:pt x="2140" y="893"/>
                    <a:pt x="2153" y="888"/>
                    <a:pt x="2160" y="880"/>
                  </a:cubicBezTo>
                  <a:cubicBezTo>
                    <a:pt x="2207" y="843"/>
                    <a:pt x="2262" y="822"/>
                    <a:pt x="2322" y="822"/>
                  </a:cubicBezTo>
                  <a:cubicBezTo>
                    <a:pt x="2328" y="822"/>
                    <a:pt x="2335" y="823"/>
                    <a:pt x="2342" y="823"/>
                  </a:cubicBezTo>
                  <a:cubicBezTo>
                    <a:pt x="2456" y="828"/>
                    <a:pt x="2648" y="891"/>
                    <a:pt x="2918" y="1171"/>
                  </a:cubicBezTo>
                  <a:cubicBezTo>
                    <a:pt x="2970" y="1223"/>
                    <a:pt x="2996" y="1301"/>
                    <a:pt x="2981" y="1373"/>
                  </a:cubicBezTo>
                  <a:cubicBezTo>
                    <a:pt x="2898" y="1945"/>
                    <a:pt x="1314" y="2889"/>
                    <a:pt x="1065" y="3035"/>
                  </a:cubicBezTo>
                  <a:cubicBezTo>
                    <a:pt x="909" y="2869"/>
                    <a:pt x="182" y="1965"/>
                    <a:pt x="909" y="673"/>
                  </a:cubicBezTo>
                  <a:cubicBezTo>
                    <a:pt x="1127" y="294"/>
                    <a:pt x="1330" y="96"/>
                    <a:pt x="1517" y="96"/>
                  </a:cubicBezTo>
                  <a:close/>
                  <a:moveTo>
                    <a:pt x="1524" y="1"/>
                  </a:moveTo>
                  <a:cubicBezTo>
                    <a:pt x="1302" y="1"/>
                    <a:pt x="1067" y="209"/>
                    <a:pt x="831" y="626"/>
                  </a:cubicBezTo>
                  <a:cubicBezTo>
                    <a:pt x="1" y="2095"/>
                    <a:pt x="1013" y="3123"/>
                    <a:pt x="1029" y="3133"/>
                  </a:cubicBezTo>
                  <a:cubicBezTo>
                    <a:pt x="1034" y="3144"/>
                    <a:pt x="1049" y="3149"/>
                    <a:pt x="1060" y="3149"/>
                  </a:cubicBezTo>
                  <a:cubicBezTo>
                    <a:pt x="1070" y="3149"/>
                    <a:pt x="1075" y="3144"/>
                    <a:pt x="1086" y="3139"/>
                  </a:cubicBezTo>
                  <a:cubicBezTo>
                    <a:pt x="1164" y="3097"/>
                    <a:pt x="2986" y="2054"/>
                    <a:pt x="3084" y="1389"/>
                  </a:cubicBezTo>
                  <a:cubicBezTo>
                    <a:pt x="3100" y="1285"/>
                    <a:pt x="3069" y="1176"/>
                    <a:pt x="2996" y="1103"/>
                  </a:cubicBezTo>
                  <a:cubicBezTo>
                    <a:pt x="2757" y="859"/>
                    <a:pt x="2539" y="730"/>
                    <a:pt x="2347" y="730"/>
                  </a:cubicBezTo>
                  <a:cubicBezTo>
                    <a:pt x="2339" y="729"/>
                    <a:pt x="2330" y="729"/>
                    <a:pt x="2321" y="729"/>
                  </a:cubicBezTo>
                  <a:cubicBezTo>
                    <a:pt x="2264" y="729"/>
                    <a:pt x="2211" y="743"/>
                    <a:pt x="2166" y="766"/>
                  </a:cubicBezTo>
                  <a:cubicBezTo>
                    <a:pt x="2103" y="579"/>
                    <a:pt x="1906" y="44"/>
                    <a:pt x="1563" y="3"/>
                  </a:cubicBezTo>
                  <a:cubicBezTo>
                    <a:pt x="1550" y="1"/>
                    <a:pt x="1537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1082550" y="3030425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29" y="1"/>
                  </a:moveTo>
                  <a:lnTo>
                    <a:pt x="929" y="1"/>
                  </a:lnTo>
                  <a:cubicBezTo>
                    <a:pt x="254" y="546"/>
                    <a:pt x="0" y="1481"/>
                    <a:pt x="0" y="148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1081375" y="3029525"/>
              <a:ext cx="25200" cy="38325"/>
            </a:xfrm>
            <a:custGeom>
              <a:rect b="b" l="l" r="r" t="t"/>
              <a:pathLst>
                <a:path extrusionOk="0" h="1533" w="1008">
                  <a:moveTo>
                    <a:pt x="945" y="1"/>
                  </a:moveTo>
                  <a:cubicBezTo>
                    <a:pt x="265" y="546"/>
                    <a:pt x="11" y="1465"/>
                    <a:pt x="0" y="1506"/>
                  </a:cubicBezTo>
                  <a:lnTo>
                    <a:pt x="94" y="1532"/>
                  </a:lnTo>
                  <a:cubicBezTo>
                    <a:pt x="94" y="1522"/>
                    <a:pt x="348" y="603"/>
                    <a:pt x="1008" y="73"/>
                  </a:cubicBezTo>
                  <a:lnTo>
                    <a:pt x="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1259175" y="2986150"/>
              <a:ext cx="81150" cy="63525"/>
            </a:xfrm>
            <a:custGeom>
              <a:rect b="b" l="l" r="r" t="t"/>
              <a:pathLst>
                <a:path extrusionOk="0" h="2541" w="3246">
                  <a:moveTo>
                    <a:pt x="1174" y="0"/>
                  </a:moveTo>
                  <a:cubicBezTo>
                    <a:pt x="598" y="0"/>
                    <a:pt x="821" y="1024"/>
                    <a:pt x="821" y="1024"/>
                  </a:cubicBezTo>
                  <a:cubicBezTo>
                    <a:pt x="821" y="1024"/>
                    <a:pt x="799" y="1017"/>
                    <a:pt x="763" y="1017"/>
                  </a:cubicBezTo>
                  <a:cubicBezTo>
                    <a:pt x="649" y="1017"/>
                    <a:pt x="390" y="1086"/>
                    <a:pt x="224" y="1663"/>
                  </a:cubicBezTo>
                  <a:cubicBezTo>
                    <a:pt x="1" y="2421"/>
                    <a:pt x="2804" y="2540"/>
                    <a:pt x="2804" y="2540"/>
                  </a:cubicBezTo>
                  <a:cubicBezTo>
                    <a:pt x="2804" y="2540"/>
                    <a:pt x="3246" y="1196"/>
                    <a:pt x="1854" y="277"/>
                  </a:cubicBezTo>
                  <a:cubicBezTo>
                    <a:pt x="1553" y="78"/>
                    <a:pt x="1333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1262825" y="2984800"/>
              <a:ext cx="78675" cy="66050"/>
            </a:xfrm>
            <a:custGeom>
              <a:rect b="b" l="l" r="r" t="t"/>
              <a:pathLst>
                <a:path extrusionOk="0" h="2642" w="3147">
                  <a:moveTo>
                    <a:pt x="1030" y="103"/>
                  </a:moveTo>
                  <a:cubicBezTo>
                    <a:pt x="1194" y="103"/>
                    <a:pt x="1415" y="191"/>
                    <a:pt x="1682" y="367"/>
                  </a:cubicBezTo>
                  <a:cubicBezTo>
                    <a:pt x="2923" y="1187"/>
                    <a:pt x="2684" y="2324"/>
                    <a:pt x="2627" y="2542"/>
                  </a:cubicBezTo>
                  <a:cubicBezTo>
                    <a:pt x="2337" y="2527"/>
                    <a:pt x="499" y="2413"/>
                    <a:pt x="161" y="1940"/>
                  </a:cubicBezTo>
                  <a:cubicBezTo>
                    <a:pt x="115" y="1883"/>
                    <a:pt x="99" y="1800"/>
                    <a:pt x="125" y="1727"/>
                  </a:cubicBezTo>
                  <a:cubicBezTo>
                    <a:pt x="234" y="1359"/>
                    <a:pt x="374" y="1213"/>
                    <a:pt x="478" y="1156"/>
                  </a:cubicBezTo>
                  <a:cubicBezTo>
                    <a:pt x="519" y="1135"/>
                    <a:pt x="566" y="1120"/>
                    <a:pt x="618" y="1120"/>
                  </a:cubicBezTo>
                  <a:cubicBezTo>
                    <a:pt x="634" y="1120"/>
                    <a:pt x="649" y="1125"/>
                    <a:pt x="665" y="1125"/>
                  </a:cubicBezTo>
                  <a:cubicBezTo>
                    <a:pt x="671" y="1128"/>
                    <a:pt x="678" y="1129"/>
                    <a:pt x="684" y="1129"/>
                  </a:cubicBezTo>
                  <a:cubicBezTo>
                    <a:pt x="713" y="1129"/>
                    <a:pt x="736" y="1102"/>
                    <a:pt x="727" y="1068"/>
                  </a:cubicBezTo>
                  <a:cubicBezTo>
                    <a:pt x="727" y="1063"/>
                    <a:pt x="571" y="346"/>
                    <a:pt x="857" y="149"/>
                  </a:cubicBezTo>
                  <a:cubicBezTo>
                    <a:pt x="904" y="118"/>
                    <a:pt x="962" y="103"/>
                    <a:pt x="1030" y="103"/>
                  </a:cubicBezTo>
                  <a:close/>
                  <a:moveTo>
                    <a:pt x="1031" y="0"/>
                  </a:moveTo>
                  <a:cubicBezTo>
                    <a:pt x="943" y="0"/>
                    <a:pt x="867" y="22"/>
                    <a:pt x="805" y="66"/>
                  </a:cubicBezTo>
                  <a:cubicBezTo>
                    <a:pt x="519" y="263"/>
                    <a:pt x="587" y="829"/>
                    <a:pt x="618" y="1021"/>
                  </a:cubicBezTo>
                  <a:cubicBezTo>
                    <a:pt x="556" y="1021"/>
                    <a:pt x="494" y="1037"/>
                    <a:pt x="436" y="1068"/>
                  </a:cubicBezTo>
                  <a:cubicBezTo>
                    <a:pt x="265" y="1161"/>
                    <a:pt x="130" y="1374"/>
                    <a:pt x="31" y="1701"/>
                  </a:cubicBezTo>
                  <a:cubicBezTo>
                    <a:pt x="0" y="1800"/>
                    <a:pt x="21" y="1909"/>
                    <a:pt x="83" y="1992"/>
                  </a:cubicBezTo>
                  <a:cubicBezTo>
                    <a:pt x="478" y="2542"/>
                    <a:pt x="2570" y="2641"/>
                    <a:pt x="2658" y="2641"/>
                  </a:cubicBezTo>
                  <a:cubicBezTo>
                    <a:pt x="2662" y="2642"/>
                    <a:pt x="2665" y="2642"/>
                    <a:pt x="2668" y="2642"/>
                  </a:cubicBezTo>
                  <a:cubicBezTo>
                    <a:pt x="2690" y="2642"/>
                    <a:pt x="2706" y="2627"/>
                    <a:pt x="2710" y="2605"/>
                  </a:cubicBezTo>
                  <a:cubicBezTo>
                    <a:pt x="2710" y="2594"/>
                    <a:pt x="3146" y="1213"/>
                    <a:pt x="1740" y="284"/>
                  </a:cubicBezTo>
                  <a:cubicBezTo>
                    <a:pt x="1452" y="95"/>
                    <a:pt x="1214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1279700" y="3011750"/>
              <a:ext cx="37650" cy="22350"/>
            </a:xfrm>
            <a:custGeom>
              <a:rect b="b" l="l" r="r" t="t"/>
              <a:pathLst>
                <a:path extrusionOk="0" h="894" w="1506">
                  <a:moveTo>
                    <a:pt x="0" y="0"/>
                  </a:moveTo>
                  <a:lnTo>
                    <a:pt x="1506" y="893"/>
                  </a:lnTo>
                  <a:cubicBezTo>
                    <a:pt x="1506" y="893"/>
                    <a:pt x="857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1279425" y="3010575"/>
              <a:ext cx="38700" cy="24300"/>
            </a:xfrm>
            <a:custGeom>
              <a:rect b="b" l="l" r="r" t="t"/>
              <a:pathLst>
                <a:path extrusionOk="0" h="972" w="1548">
                  <a:moveTo>
                    <a:pt x="22" y="1"/>
                  </a:moveTo>
                  <a:lnTo>
                    <a:pt x="1" y="94"/>
                  </a:lnTo>
                  <a:cubicBezTo>
                    <a:pt x="832" y="265"/>
                    <a:pt x="1470" y="966"/>
                    <a:pt x="1480" y="971"/>
                  </a:cubicBezTo>
                  <a:lnTo>
                    <a:pt x="1548" y="909"/>
                  </a:lnTo>
                  <a:cubicBezTo>
                    <a:pt x="1522" y="878"/>
                    <a:pt x="878" y="177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1158075" y="2972000"/>
              <a:ext cx="139825" cy="76900"/>
            </a:xfrm>
            <a:custGeom>
              <a:rect b="b" l="l" r="r" t="t"/>
              <a:pathLst>
                <a:path extrusionOk="0" h="3076" w="5593">
                  <a:moveTo>
                    <a:pt x="3928" y="0"/>
                  </a:moveTo>
                  <a:cubicBezTo>
                    <a:pt x="3297" y="0"/>
                    <a:pt x="2680" y="619"/>
                    <a:pt x="2680" y="619"/>
                  </a:cubicBezTo>
                  <a:cubicBezTo>
                    <a:pt x="2680" y="619"/>
                    <a:pt x="2543" y="485"/>
                    <a:pt x="2157" y="485"/>
                  </a:cubicBezTo>
                  <a:cubicBezTo>
                    <a:pt x="1925" y="485"/>
                    <a:pt x="1604" y="533"/>
                    <a:pt x="1169" y="687"/>
                  </a:cubicBezTo>
                  <a:cubicBezTo>
                    <a:pt x="1" y="1097"/>
                    <a:pt x="3463" y="3075"/>
                    <a:pt x="3463" y="3075"/>
                  </a:cubicBezTo>
                  <a:cubicBezTo>
                    <a:pt x="3463" y="3075"/>
                    <a:pt x="5592" y="2374"/>
                    <a:pt x="4876" y="754"/>
                  </a:cubicBezTo>
                  <a:cubicBezTo>
                    <a:pt x="4621" y="184"/>
                    <a:pt x="4272" y="0"/>
                    <a:pt x="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1178450" y="2970750"/>
              <a:ext cx="107750" cy="79300"/>
            </a:xfrm>
            <a:custGeom>
              <a:rect b="b" l="l" r="r" t="t"/>
              <a:pathLst>
                <a:path extrusionOk="0" h="3172" w="4310">
                  <a:moveTo>
                    <a:pt x="3114" y="95"/>
                  </a:moveTo>
                  <a:cubicBezTo>
                    <a:pt x="3165" y="95"/>
                    <a:pt x="3216" y="99"/>
                    <a:pt x="3266" y="109"/>
                  </a:cubicBezTo>
                  <a:cubicBezTo>
                    <a:pt x="3578" y="171"/>
                    <a:pt x="3832" y="410"/>
                    <a:pt x="4014" y="825"/>
                  </a:cubicBezTo>
                  <a:cubicBezTo>
                    <a:pt x="4190" y="1225"/>
                    <a:pt x="4206" y="1599"/>
                    <a:pt x="4055" y="1941"/>
                  </a:cubicBezTo>
                  <a:cubicBezTo>
                    <a:pt x="3739" y="2653"/>
                    <a:pt x="2799" y="3016"/>
                    <a:pt x="2648" y="3068"/>
                  </a:cubicBezTo>
                  <a:cubicBezTo>
                    <a:pt x="1922" y="2653"/>
                    <a:pt x="115" y="1500"/>
                    <a:pt x="162" y="981"/>
                  </a:cubicBezTo>
                  <a:cubicBezTo>
                    <a:pt x="167" y="893"/>
                    <a:pt x="240" y="830"/>
                    <a:pt x="369" y="784"/>
                  </a:cubicBezTo>
                  <a:cubicBezTo>
                    <a:pt x="800" y="628"/>
                    <a:pt x="1117" y="581"/>
                    <a:pt x="1340" y="581"/>
                  </a:cubicBezTo>
                  <a:cubicBezTo>
                    <a:pt x="1693" y="581"/>
                    <a:pt x="1828" y="701"/>
                    <a:pt x="1828" y="701"/>
                  </a:cubicBezTo>
                  <a:cubicBezTo>
                    <a:pt x="1839" y="711"/>
                    <a:pt x="1850" y="716"/>
                    <a:pt x="1862" y="716"/>
                  </a:cubicBezTo>
                  <a:cubicBezTo>
                    <a:pt x="1874" y="716"/>
                    <a:pt x="1885" y="711"/>
                    <a:pt x="1896" y="701"/>
                  </a:cubicBezTo>
                  <a:cubicBezTo>
                    <a:pt x="1905" y="696"/>
                    <a:pt x="2511" y="95"/>
                    <a:pt x="3114" y="95"/>
                  </a:cubicBezTo>
                  <a:close/>
                  <a:moveTo>
                    <a:pt x="3116" y="0"/>
                  </a:moveTo>
                  <a:cubicBezTo>
                    <a:pt x="2545" y="0"/>
                    <a:pt x="1996" y="480"/>
                    <a:pt x="1859" y="607"/>
                  </a:cubicBezTo>
                  <a:cubicBezTo>
                    <a:pt x="1793" y="561"/>
                    <a:pt x="1637" y="485"/>
                    <a:pt x="1342" y="485"/>
                  </a:cubicBezTo>
                  <a:cubicBezTo>
                    <a:pt x="1104" y="485"/>
                    <a:pt x="776" y="535"/>
                    <a:pt x="333" y="690"/>
                  </a:cubicBezTo>
                  <a:cubicBezTo>
                    <a:pt x="167" y="753"/>
                    <a:pt x="73" y="846"/>
                    <a:pt x="63" y="976"/>
                  </a:cubicBezTo>
                  <a:cubicBezTo>
                    <a:pt x="1" y="1661"/>
                    <a:pt x="2513" y="3104"/>
                    <a:pt x="2623" y="3167"/>
                  </a:cubicBezTo>
                  <a:cubicBezTo>
                    <a:pt x="2628" y="3172"/>
                    <a:pt x="2638" y="3172"/>
                    <a:pt x="2648" y="3172"/>
                  </a:cubicBezTo>
                  <a:lnTo>
                    <a:pt x="2664" y="3172"/>
                  </a:lnTo>
                  <a:cubicBezTo>
                    <a:pt x="2711" y="3156"/>
                    <a:pt x="3785" y="2793"/>
                    <a:pt x="4144" y="1983"/>
                  </a:cubicBezTo>
                  <a:cubicBezTo>
                    <a:pt x="4310" y="1614"/>
                    <a:pt x="4294" y="1209"/>
                    <a:pt x="4107" y="784"/>
                  </a:cubicBezTo>
                  <a:cubicBezTo>
                    <a:pt x="3910" y="342"/>
                    <a:pt x="3630" y="83"/>
                    <a:pt x="3287" y="15"/>
                  </a:cubicBezTo>
                  <a:cubicBezTo>
                    <a:pt x="3230" y="5"/>
                    <a:pt x="3173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1225050" y="2987475"/>
              <a:ext cx="22225" cy="41675"/>
            </a:xfrm>
            <a:custGeom>
              <a:rect b="b" l="l" r="r" t="t"/>
              <a:pathLst>
                <a:path extrusionOk="0" h="1667" w="889">
                  <a:moveTo>
                    <a:pt x="1" y="0"/>
                  </a:moveTo>
                  <a:lnTo>
                    <a:pt x="888" y="1667"/>
                  </a:lnTo>
                  <a:cubicBezTo>
                    <a:pt x="847" y="1013"/>
                    <a:pt x="520" y="4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1224275" y="2986425"/>
              <a:ext cx="24175" cy="42875"/>
            </a:xfrm>
            <a:custGeom>
              <a:rect b="b" l="l" r="r" t="t"/>
              <a:pathLst>
                <a:path extrusionOk="0" h="1715" w="967">
                  <a:moveTo>
                    <a:pt x="57" y="1"/>
                  </a:moveTo>
                  <a:lnTo>
                    <a:pt x="0" y="79"/>
                  </a:lnTo>
                  <a:cubicBezTo>
                    <a:pt x="509" y="473"/>
                    <a:pt x="826" y="1070"/>
                    <a:pt x="873" y="1714"/>
                  </a:cubicBezTo>
                  <a:lnTo>
                    <a:pt x="966" y="1709"/>
                  </a:lnTo>
                  <a:cubicBezTo>
                    <a:pt x="924" y="1039"/>
                    <a:pt x="597" y="416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1121350" y="2938625"/>
              <a:ext cx="142150" cy="60950"/>
            </a:xfrm>
            <a:custGeom>
              <a:rect b="b" l="l" r="r" t="t"/>
              <a:pathLst>
                <a:path extrusionOk="0" h="2438" w="5686">
                  <a:moveTo>
                    <a:pt x="1778" y="1"/>
                  </a:moveTo>
                  <a:cubicBezTo>
                    <a:pt x="1504" y="1"/>
                    <a:pt x="1220" y="109"/>
                    <a:pt x="956" y="407"/>
                  </a:cubicBezTo>
                  <a:cubicBezTo>
                    <a:pt x="0" y="1482"/>
                    <a:pt x="1984" y="2437"/>
                    <a:pt x="1984" y="2437"/>
                  </a:cubicBezTo>
                  <a:cubicBezTo>
                    <a:pt x="1984" y="2437"/>
                    <a:pt x="5685" y="1638"/>
                    <a:pt x="4600" y="1093"/>
                  </a:cubicBezTo>
                  <a:cubicBezTo>
                    <a:pt x="3964" y="773"/>
                    <a:pt x="3568" y="707"/>
                    <a:pt x="3350" y="707"/>
                  </a:cubicBezTo>
                  <a:cubicBezTo>
                    <a:pt x="3197" y="707"/>
                    <a:pt x="3131" y="740"/>
                    <a:pt x="3131" y="740"/>
                  </a:cubicBezTo>
                  <a:cubicBezTo>
                    <a:pt x="3131" y="740"/>
                    <a:pt x="2492" y="1"/>
                    <a:pt x="1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1136525" y="2937375"/>
              <a:ext cx="106325" cy="63500"/>
            </a:xfrm>
            <a:custGeom>
              <a:rect b="b" l="l" r="r" t="t"/>
              <a:pathLst>
                <a:path extrusionOk="0" h="2540" w="4253">
                  <a:moveTo>
                    <a:pt x="1174" y="99"/>
                  </a:moveTo>
                  <a:cubicBezTo>
                    <a:pt x="1854" y="104"/>
                    <a:pt x="2482" y="816"/>
                    <a:pt x="2488" y="826"/>
                  </a:cubicBezTo>
                  <a:cubicBezTo>
                    <a:pt x="2498" y="836"/>
                    <a:pt x="2510" y="842"/>
                    <a:pt x="2523" y="842"/>
                  </a:cubicBezTo>
                  <a:cubicBezTo>
                    <a:pt x="2530" y="842"/>
                    <a:pt x="2537" y="840"/>
                    <a:pt x="2545" y="836"/>
                  </a:cubicBezTo>
                  <a:cubicBezTo>
                    <a:pt x="2547" y="834"/>
                    <a:pt x="2606" y="809"/>
                    <a:pt x="2739" y="809"/>
                  </a:cubicBezTo>
                  <a:cubicBezTo>
                    <a:pt x="2947" y="809"/>
                    <a:pt x="3338" y="872"/>
                    <a:pt x="3972" y="1189"/>
                  </a:cubicBezTo>
                  <a:cubicBezTo>
                    <a:pt x="4092" y="1246"/>
                    <a:pt x="4149" y="1309"/>
                    <a:pt x="4144" y="1376"/>
                  </a:cubicBezTo>
                  <a:cubicBezTo>
                    <a:pt x="4097" y="1724"/>
                    <a:pt x="2477" y="2202"/>
                    <a:pt x="1382" y="2441"/>
                  </a:cubicBezTo>
                  <a:cubicBezTo>
                    <a:pt x="1252" y="2373"/>
                    <a:pt x="281" y="1859"/>
                    <a:pt x="151" y="1210"/>
                  </a:cubicBezTo>
                  <a:cubicBezTo>
                    <a:pt x="99" y="961"/>
                    <a:pt x="183" y="722"/>
                    <a:pt x="385" y="488"/>
                  </a:cubicBezTo>
                  <a:cubicBezTo>
                    <a:pt x="613" y="229"/>
                    <a:pt x="878" y="99"/>
                    <a:pt x="1169" y="99"/>
                  </a:cubicBezTo>
                  <a:close/>
                  <a:moveTo>
                    <a:pt x="1174" y="0"/>
                  </a:moveTo>
                  <a:cubicBezTo>
                    <a:pt x="852" y="0"/>
                    <a:pt x="562" y="141"/>
                    <a:pt x="312" y="426"/>
                  </a:cubicBezTo>
                  <a:cubicBezTo>
                    <a:pt x="89" y="681"/>
                    <a:pt x="1" y="951"/>
                    <a:pt x="58" y="1226"/>
                  </a:cubicBezTo>
                  <a:cubicBezTo>
                    <a:pt x="203" y="1973"/>
                    <a:pt x="1309" y="2508"/>
                    <a:pt x="1356" y="2534"/>
                  </a:cubicBezTo>
                  <a:cubicBezTo>
                    <a:pt x="1361" y="2534"/>
                    <a:pt x="1371" y="2539"/>
                    <a:pt x="1377" y="2539"/>
                  </a:cubicBezTo>
                  <a:lnTo>
                    <a:pt x="1387" y="2539"/>
                  </a:lnTo>
                  <a:cubicBezTo>
                    <a:pt x="1673" y="2477"/>
                    <a:pt x="4175" y="1921"/>
                    <a:pt x="4237" y="1387"/>
                  </a:cubicBezTo>
                  <a:cubicBezTo>
                    <a:pt x="4253" y="1278"/>
                    <a:pt x="4175" y="1184"/>
                    <a:pt x="4014" y="1101"/>
                  </a:cubicBezTo>
                  <a:cubicBezTo>
                    <a:pt x="3372" y="777"/>
                    <a:pt x="2968" y="710"/>
                    <a:pt x="2742" y="710"/>
                  </a:cubicBezTo>
                  <a:cubicBezTo>
                    <a:pt x="2642" y="710"/>
                    <a:pt x="2576" y="723"/>
                    <a:pt x="2540" y="733"/>
                  </a:cubicBezTo>
                  <a:cubicBezTo>
                    <a:pt x="2415" y="603"/>
                    <a:pt x="1833" y="6"/>
                    <a:pt x="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1170150" y="2955925"/>
              <a:ext cx="29875" cy="28600"/>
            </a:xfrm>
            <a:custGeom>
              <a:rect b="b" l="l" r="r" t="t"/>
              <a:pathLst>
                <a:path extrusionOk="0" h="1144" w="1195">
                  <a:moveTo>
                    <a:pt x="1163" y="1"/>
                  </a:moveTo>
                  <a:cubicBezTo>
                    <a:pt x="167" y="359"/>
                    <a:pt x="6" y="1091"/>
                    <a:pt x="0" y="1122"/>
                  </a:cubicBezTo>
                  <a:lnTo>
                    <a:pt x="94" y="1143"/>
                  </a:lnTo>
                  <a:cubicBezTo>
                    <a:pt x="99" y="1138"/>
                    <a:pt x="250" y="437"/>
                    <a:pt x="1195" y="94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1137950" y="3111950"/>
              <a:ext cx="43900" cy="152275"/>
            </a:xfrm>
            <a:custGeom>
              <a:rect b="b" l="l" r="r" t="t"/>
              <a:pathLst>
                <a:path extrusionOk="0" h="6091" w="1756">
                  <a:moveTo>
                    <a:pt x="89" y="0"/>
                  </a:moveTo>
                  <a:lnTo>
                    <a:pt x="1" y="37"/>
                  </a:lnTo>
                  <a:cubicBezTo>
                    <a:pt x="16" y="83"/>
                    <a:pt x="1641" y="4657"/>
                    <a:pt x="68" y="6017"/>
                  </a:cubicBezTo>
                  <a:lnTo>
                    <a:pt x="131" y="6090"/>
                  </a:lnTo>
                  <a:cubicBezTo>
                    <a:pt x="1756" y="4683"/>
                    <a:pt x="162" y="192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1098500" y="325797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89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>
              <a:off x="1097075" y="325677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9" y="723"/>
                    <a:pt x="2129" y="728"/>
                    <a:pt x="2145" y="733"/>
                  </a:cubicBezTo>
                  <a:cubicBezTo>
                    <a:pt x="2155" y="733"/>
                    <a:pt x="2171" y="733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7"/>
                    <a:pt x="717" y="484"/>
                  </a:cubicBezTo>
                  <a:cubicBezTo>
                    <a:pt x="1" y="1637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cubicBezTo>
                    <a:pt x="1288" y="2488"/>
                    <a:pt x="1298" y="2488"/>
                    <a:pt x="1304" y="2483"/>
                  </a:cubicBez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40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4"/>
                    <a:pt x="1781" y="12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>
              <a:off x="1130550" y="327392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1129275" y="327287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1084750" y="3133200"/>
              <a:ext cx="86200" cy="76250"/>
            </a:xfrm>
            <a:custGeom>
              <a:rect b="b" l="l" r="r" t="t"/>
              <a:pathLst>
                <a:path extrusionOk="0" h="3050" w="3448">
                  <a:moveTo>
                    <a:pt x="1465" y="0"/>
                  </a:moveTo>
                  <a:cubicBezTo>
                    <a:pt x="1287" y="0"/>
                    <a:pt x="1071" y="154"/>
                    <a:pt x="821" y="599"/>
                  </a:cubicBezTo>
                  <a:cubicBezTo>
                    <a:pt x="0" y="2058"/>
                    <a:pt x="1008" y="3049"/>
                    <a:pt x="1008" y="3049"/>
                  </a:cubicBezTo>
                  <a:cubicBezTo>
                    <a:pt x="1008" y="3049"/>
                    <a:pt x="3448" y="1663"/>
                    <a:pt x="2902" y="1087"/>
                  </a:cubicBezTo>
                  <a:cubicBezTo>
                    <a:pt x="2630" y="799"/>
                    <a:pt x="2424" y="727"/>
                    <a:pt x="2286" y="727"/>
                  </a:cubicBezTo>
                  <a:cubicBezTo>
                    <a:pt x="2151" y="727"/>
                    <a:pt x="2082" y="796"/>
                    <a:pt x="2082" y="796"/>
                  </a:cubicBezTo>
                  <a:cubicBezTo>
                    <a:pt x="2082" y="796"/>
                    <a:pt x="1869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1083450" y="3131975"/>
              <a:ext cx="77500" cy="78775"/>
            </a:xfrm>
            <a:custGeom>
              <a:rect b="b" l="l" r="r" t="t"/>
              <a:pathLst>
                <a:path extrusionOk="0" h="3151" w="3100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8" y="887"/>
                    <a:pt x="2113" y="892"/>
                  </a:cubicBezTo>
                  <a:cubicBezTo>
                    <a:pt x="2117" y="893"/>
                    <a:pt x="2122" y="894"/>
                    <a:pt x="2126" y="894"/>
                  </a:cubicBezTo>
                  <a:cubicBezTo>
                    <a:pt x="2139" y="894"/>
                    <a:pt x="2152" y="888"/>
                    <a:pt x="2160" y="876"/>
                  </a:cubicBezTo>
                  <a:cubicBezTo>
                    <a:pt x="2207" y="844"/>
                    <a:pt x="2262" y="823"/>
                    <a:pt x="2318" y="823"/>
                  </a:cubicBezTo>
                  <a:cubicBezTo>
                    <a:pt x="2324" y="823"/>
                    <a:pt x="2330" y="824"/>
                    <a:pt x="2337" y="824"/>
                  </a:cubicBezTo>
                  <a:cubicBezTo>
                    <a:pt x="2456" y="829"/>
                    <a:pt x="2648" y="892"/>
                    <a:pt x="2918" y="1172"/>
                  </a:cubicBezTo>
                  <a:cubicBezTo>
                    <a:pt x="2970" y="1224"/>
                    <a:pt x="2996" y="1297"/>
                    <a:pt x="2980" y="1375"/>
                  </a:cubicBezTo>
                  <a:cubicBezTo>
                    <a:pt x="2897" y="1946"/>
                    <a:pt x="1314" y="2891"/>
                    <a:pt x="1065" y="3036"/>
                  </a:cubicBezTo>
                  <a:cubicBezTo>
                    <a:pt x="909" y="2870"/>
                    <a:pt x="182" y="1961"/>
                    <a:pt x="909" y="674"/>
                  </a:cubicBezTo>
                  <a:cubicBezTo>
                    <a:pt x="1122" y="295"/>
                    <a:pt x="1329" y="97"/>
                    <a:pt x="1511" y="97"/>
                  </a:cubicBezTo>
                  <a:close/>
                  <a:moveTo>
                    <a:pt x="1516" y="1"/>
                  </a:moveTo>
                  <a:cubicBezTo>
                    <a:pt x="1292" y="1"/>
                    <a:pt x="1064" y="209"/>
                    <a:pt x="831" y="622"/>
                  </a:cubicBezTo>
                  <a:cubicBezTo>
                    <a:pt x="0" y="2096"/>
                    <a:pt x="1013" y="3124"/>
                    <a:pt x="1023" y="3135"/>
                  </a:cubicBezTo>
                  <a:cubicBezTo>
                    <a:pt x="1034" y="3140"/>
                    <a:pt x="1044" y="3145"/>
                    <a:pt x="1060" y="3150"/>
                  </a:cubicBezTo>
                  <a:cubicBezTo>
                    <a:pt x="1070" y="3145"/>
                    <a:pt x="1075" y="3145"/>
                    <a:pt x="1085" y="3140"/>
                  </a:cubicBezTo>
                  <a:cubicBezTo>
                    <a:pt x="1163" y="3098"/>
                    <a:pt x="2980" y="2055"/>
                    <a:pt x="3079" y="1390"/>
                  </a:cubicBezTo>
                  <a:cubicBezTo>
                    <a:pt x="3100" y="1286"/>
                    <a:pt x="3069" y="1177"/>
                    <a:pt x="2991" y="1105"/>
                  </a:cubicBezTo>
                  <a:cubicBezTo>
                    <a:pt x="2757" y="855"/>
                    <a:pt x="2539" y="726"/>
                    <a:pt x="2342" y="726"/>
                  </a:cubicBezTo>
                  <a:cubicBezTo>
                    <a:pt x="2280" y="726"/>
                    <a:pt x="2217" y="741"/>
                    <a:pt x="2160" y="767"/>
                  </a:cubicBezTo>
                  <a:cubicBezTo>
                    <a:pt x="2103" y="580"/>
                    <a:pt x="1906" y="46"/>
                    <a:pt x="1563" y="4"/>
                  </a:cubicBezTo>
                  <a:cubicBezTo>
                    <a:pt x="1548" y="2"/>
                    <a:pt x="1532" y="1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>
              <a:off x="1113550" y="3153100"/>
              <a:ext cx="23275" cy="37000"/>
            </a:xfrm>
            <a:custGeom>
              <a:rect b="b" l="l" r="r" t="t"/>
              <a:pathLst>
                <a:path extrusionOk="0" h="1480" w="931">
                  <a:moveTo>
                    <a:pt x="930" y="0"/>
                  </a:moveTo>
                  <a:lnTo>
                    <a:pt x="930" y="0"/>
                  </a:lnTo>
                  <a:cubicBezTo>
                    <a:pt x="250" y="545"/>
                    <a:pt x="1" y="1480"/>
                    <a:pt x="1" y="1480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1112250" y="3152175"/>
              <a:ext cx="25225" cy="38200"/>
            </a:xfrm>
            <a:custGeom>
              <a:rect b="b" l="l" r="r" t="t"/>
              <a:pathLst>
                <a:path extrusionOk="0" h="1528" w="1009">
                  <a:moveTo>
                    <a:pt x="951" y="1"/>
                  </a:moveTo>
                  <a:cubicBezTo>
                    <a:pt x="266" y="546"/>
                    <a:pt x="11" y="1465"/>
                    <a:pt x="1" y="1501"/>
                  </a:cubicBezTo>
                  <a:lnTo>
                    <a:pt x="100" y="1527"/>
                  </a:lnTo>
                  <a:cubicBezTo>
                    <a:pt x="100" y="1522"/>
                    <a:pt x="354" y="603"/>
                    <a:pt x="1008" y="73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1055675" y="3106400"/>
              <a:ext cx="74525" cy="58425"/>
            </a:xfrm>
            <a:custGeom>
              <a:rect b="b" l="l" r="r" t="t"/>
              <a:pathLst>
                <a:path extrusionOk="0" h="2337" w="2981">
                  <a:moveTo>
                    <a:pt x="2140" y="1"/>
                  </a:moveTo>
                  <a:cubicBezTo>
                    <a:pt x="1989" y="1"/>
                    <a:pt x="1784" y="53"/>
                    <a:pt x="1511" y="181"/>
                  </a:cubicBezTo>
                  <a:cubicBezTo>
                    <a:pt x="0" y="887"/>
                    <a:pt x="234" y="2283"/>
                    <a:pt x="234" y="2283"/>
                  </a:cubicBezTo>
                  <a:cubicBezTo>
                    <a:pt x="234" y="2283"/>
                    <a:pt x="741" y="2336"/>
                    <a:pt x="1314" y="2336"/>
                  </a:cubicBezTo>
                  <a:cubicBezTo>
                    <a:pt x="2087" y="2336"/>
                    <a:pt x="2981" y="2240"/>
                    <a:pt x="2918" y="1790"/>
                  </a:cubicBezTo>
                  <a:cubicBezTo>
                    <a:pt x="2824" y="1119"/>
                    <a:pt x="2522" y="1073"/>
                    <a:pt x="2440" y="1073"/>
                  </a:cubicBezTo>
                  <a:cubicBezTo>
                    <a:pt x="2427" y="1073"/>
                    <a:pt x="2420" y="1074"/>
                    <a:pt x="2420" y="1074"/>
                  </a:cubicBezTo>
                  <a:cubicBezTo>
                    <a:pt x="2420" y="1074"/>
                    <a:pt x="2824" y="1"/>
                    <a:pt x="2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1054625" y="3105325"/>
              <a:ext cx="75575" cy="60775"/>
            </a:xfrm>
            <a:custGeom>
              <a:rect b="b" l="l" r="r" t="t"/>
              <a:pathLst>
                <a:path extrusionOk="0" h="2431" w="3023">
                  <a:moveTo>
                    <a:pt x="2178" y="95"/>
                  </a:moveTo>
                  <a:cubicBezTo>
                    <a:pt x="2280" y="95"/>
                    <a:pt x="2360" y="120"/>
                    <a:pt x="2415" y="172"/>
                  </a:cubicBezTo>
                  <a:cubicBezTo>
                    <a:pt x="2669" y="405"/>
                    <a:pt x="2410" y="1096"/>
                    <a:pt x="2410" y="1101"/>
                  </a:cubicBezTo>
                  <a:cubicBezTo>
                    <a:pt x="2405" y="1117"/>
                    <a:pt x="2410" y="1137"/>
                    <a:pt x="2420" y="1148"/>
                  </a:cubicBezTo>
                  <a:cubicBezTo>
                    <a:pt x="2431" y="1163"/>
                    <a:pt x="2446" y="1169"/>
                    <a:pt x="2467" y="1169"/>
                  </a:cubicBezTo>
                  <a:cubicBezTo>
                    <a:pt x="2473" y="1168"/>
                    <a:pt x="2479" y="1168"/>
                    <a:pt x="2486" y="1168"/>
                  </a:cubicBezTo>
                  <a:cubicBezTo>
                    <a:pt x="2542" y="1168"/>
                    <a:pt x="2597" y="1188"/>
                    <a:pt x="2643" y="1226"/>
                  </a:cubicBezTo>
                  <a:cubicBezTo>
                    <a:pt x="2737" y="1298"/>
                    <a:pt x="2856" y="1459"/>
                    <a:pt x="2908" y="1844"/>
                  </a:cubicBezTo>
                  <a:cubicBezTo>
                    <a:pt x="2924" y="1916"/>
                    <a:pt x="2898" y="1994"/>
                    <a:pt x="2846" y="2046"/>
                  </a:cubicBezTo>
                  <a:cubicBezTo>
                    <a:pt x="2621" y="2276"/>
                    <a:pt x="1957" y="2333"/>
                    <a:pt x="1361" y="2333"/>
                  </a:cubicBezTo>
                  <a:cubicBezTo>
                    <a:pt x="882" y="2333"/>
                    <a:pt x="447" y="2296"/>
                    <a:pt x="318" y="2285"/>
                  </a:cubicBezTo>
                  <a:lnTo>
                    <a:pt x="318" y="2280"/>
                  </a:lnTo>
                  <a:cubicBezTo>
                    <a:pt x="292" y="2056"/>
                    <a:pt x="224" y="893"/>
                    <a:pt x="1569" y="270"/>
                  </a:cubicBezTo>
                  <a:cubicBezTo>
                    <a:pt x="1817" y="154"/>
                    <a:pt x="2023" y="95"/>
                    <a:pt x="2178" y="95"/>
                  </a:cubicBezTo>
                  <a:close/>
                  <a:moveTo>
                    <a:pt x="2176" y="0"/>
                  </a:moveTo>
                  <a:cubicBezTo>
                    <a:pt x="2006" y="0"/>
                    <a:pt x="1790" y="61"/>
                    <a:pt x="1527" y="182"/>
                  </a:cubicBezTo>
                  <a:cubicBezTo>
                    <a:pt x="1" y="893"/>
                    <a:pt x="229" y="2321"/>
                    <a:pt x="229" y="2337"/>
                  </a:cubicBezTo>
                  <a:cubicBezTo>
                    <a:pt x="229" y="2358"/>
                    <a:pt x="250" y="2373"/>
                    <a:pt x="271" y="2373"/>
                  </a:cubicBezTo>
                  <a:cubicBezTo>
                    <a:pt x="312" y="2378"/>
                    <a:pt x="800" y="2430"/>
                    <a:pt x="1356" y="2430"/>
                  </a:cubicBezTo>
                  <a:cubicBezTo>
                    <a:pt x="1974" y="2430"/>
                    <a:pt x="2669" y="2363"/>
                    <a:pt x="2913" y="2119"/>
                  </a:cubicBezTo>
                  <a:cubicBezTo>
                    <a:pt x="2991" y="2041"/>
                    <a:pt x="3022" y="1937"/>
                    <a:pt x="3007" y="1833"/>
                  </a:cubicBezTo>
                  <a:cubicBezTo>
                    <a:pt x="2960" y="1496"/>
                    <a:pt x="2856" y="1267"/>
                    <a:pt x="2701" y="1148"/>
                  </a:cubicBezTo>
                  <a:cubicBezTo>
                    <a:pt x="2649" y="1112"/>
                    <a:pt x="2592" y="1086"/>
                    <a:pt x="2529" y="1075"/>
                  </a:cubicBezTo>
                  <a:cubicBezTo>
                    <a:pt x="2586" y="883"/>
                    <a:pt x="2737" y="338"/>
                    <a:pt x="2482" y="104"/>
                  </a:cubicBezTo>
                  <a:cubicBezTo>
                    <a:pt x="2406" y="35"/>
                    <a:pt x="2304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1075650" y="3133225"/>
              <a:ext cx="40525" cy="16650"/>
            </a:xfrm>
            <a:custGeom>
              <a:rect b="b" l="l" r="r" t="t"/>
              <a:pathLst>
                <a:path extrusionOk="0" h="666" w="1621">
                  <a:moveTo>
                    <a:pt x="1621" y="1"/>
                  </a:moveTo>
                  <a:lnTo>
                    <a:pt x="1621" y="1"/>
                  </a:lnTo>
                  <a:cubicBezTo>
                    <a:pt x="749" y="53"/>
                    <a:pt x="1" y="665"/>
                    <a:pt x="1" y="665"/>
                  </a:cubicBezTo>
                  <a:lnTo>
                    <a:pt x="1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1074875" y="3132050"/>
              <a:ext cx="41300" cy="18725"/>
            </a:xfrm>
            <a:custGeom>
              <a:rect b="b" l="l" r="r" t="t"/>
              <a:pathLst>
                <a:path extrusionOk="0" h="749" w="1652">
                  <a:moveTo>
                    <a:pt x="1647" y="1"/>
                  </a:moveTo>
                  <a:cubicBezTo>
                    <a:pt x="774" y="48"/>
                    <a:pt x="32" y="645"/>
                    <a:pt x="1" y="671"/>
                  </a:cubicBezTo>
                  <a:lnTo>
                    <a:pt x="63" y="749"/>
                  </a:lnTo>
                  <a:cubicBezTo>
                    <a:pt x="73" y="743"/>
                    <a:pt x="811" y="146"/>
                    <a:pt x="1652" y="94"/>
                  </a:cubicBez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1069300" y="3076675"/>
              <a:ext cx="109050" cy="59825"/>
            </a:xfrm>
            <a:custGeom>
              <a:rect b="b" l="l" r="r" t="t"/>
              <a:pathLst>
                <a:path extrusionOk="0" h="2393" w="4362">
                  <a:moveTo>
                    <a:pt x="3061" y="1"/>
                  </a:moveTo>
                  <a:cubicBezTo>
                    <a:pt x="2569" y="1"/>
                    <a:pt x="2088" y="482"/>
                    <a:pt x="2088" y="482"/>
                  </a:cubicBezTo>
                  <a:cubicBezTo>
                    <a:pt x="2088" y="482"/>
                    <a:pt x="1983" y="380"/>
                    <a:pt x="1686" y="380"/>
                  </a:cubicBezTo>
                  <a:cubicBezTo>
                    <a:pt x="1505" y="380"/>
                    <a:pt x="1253" y="417"/>
                    <a:pt x="909" y="539"/>
                  </a:cubicBezTo>
                  <a:cubicBezTo>
                    <a:pt x="1" y="856"/>
                    <a:pt x="2695" y="2393"/>
                    <a:pt x="2695" y="2393"/>
                  </a:cubicBezTo>
                  <a:cubicBezTo>
                    <a:pt x="2695" y="2393"/>
                    <a:pt x="4362" y="1847"/>
                    <a:pt x="3801" y="591"/>
                  </a:cubicBezTo>
                  <a:cubicBezTo>
                    <a:pt x="3602" y="145"/>
                    <a:pt x="3330" y="1"/>
                    <a:pt x="3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1085125" y="3075525"/>
              <a:ext cx="84275" cy="62200"/>
            </a:xfrm>
            <a:custGeom>
              <a:rect b="b" l="l" r="r" t="t"/>
              <a:pathLst>
                <a:path extrusionOk="0" h="2488" w="3371">
                  <a:moveTo>
                    <a:pt x="2431" y="97"/>
                  </a:moveTo>
                  <a:cubicBezTo>
                    <a:pt x="2471" y="97"/>
                    <a:pt x="2511" y="100"/>
                    <a:pt x="2550" y="107"/>
                  </a:cubicBezTo>
                  <a:cubicBezTo>
                    <a:pt x="2789" y="154"/>
                    <a:pt x="2981" y="336"/>
                    <a:pt x="3121" y="658"/>
                  </a:cubicBezTo>
                  <a:cubicBezTo>
                    <a:pt x="3261" y="964"/>
                    <a:pt x="3272" y="1255"/>
                    <a:pt x="3152" y="1520"/>
                  </a:cubicBezTo>
                  <a:cubicBezTo>
                    <a:pt x="2913" y="2065"/>
                    <a:pt x="2202" y="2340"/>
                    <a:pt x="2072" y="2387"/>
                  </a:cubicBezTo>
                  <a:cubicBezTo>
                    <a:pt x="1506" y="2065"/>
                    <a:pt x="110" y="1172"/>
                    <a:pt x="141" y="777"/>
                  </a:cubicBezTo>
                  <a:cubicBezTo>
                    <a:pt x="151" y="715"/>
                    <a:pt x="198" y="668"/>
                    <a:pt x="297" y="632"/>
                  </a:cubicBezTo>
                  <a:cubicBezTo>
                    <a:pt x="536" y="538"/>
                    <a:pt x="790" y="486"/>
                    <a:pt x="1050" y="476"/>
                  </a:cubicBezTo>
                  <a:cubicBezTo>
                    <a:pt x="1320" y="476"/>
                    <a:pt x="1423" y="564"/>
                    <a:pt x="1423" y="564"/>
                  </a:cubicBezTo>
                  <a:cubicBezTo>
                    <a:pt x="1434" y="572"/>
                    <a:pt x="1445" y="576"/>
                    <a:pt x="1457" y="576"/>
                  </a:cubicBezTo>
                  <a:cubicBezTo>
                    <a:pt x="1469" y="576"/>
                    <a:pt x="1481" y="572"/>
                    <a:pt x="1491" y="564"/>
                  </a:cubicBezTo>
                  <a:cubicBezTo>
                    <a:pt x="1496" y="564"/>
                    <a:pt x="1964" y="97"/>
                    <a:pt x="2431" y="97"/>
                  </a:cubicBezTo>
                  <a:close/>
                  <a:moveTo>
                    <a:pt x="2423" y="1"/>
                  </a:moveTo>
                  <a:cubicBezTo>
                    <a:pt x="1985" y="1"/>
                    <a:pt x="1572" y="358"/>
                    <a:pt x="1455" y="466"/>
                  </a:cubicBezTo>
                  <a:cubicBezTo>
                    <a:pt x="1398" y="432"/>
                    <a:pt x="1275" y="378"/>
                    <a:pt x="1055" y="378"/>
                  </a:cubicBezTo>
                  <a:cubicBezTo>
                    <a:pt x="868" y="378"/>
                    <a:pt x="611" y="417"/>
                    <a:pt x="266" y="538"/>
                  </a:cubicBezTo>
                  <a:cubicBezTo>
                    <a:pt x="131" y="585"/>
                    <a:pt x="53" y="663"/>
                    <a:pt x="48" y="767"/>
                  </a:cubicBezTo>
                  <a:cubicBezTo>
                    <a:pt x="1" y="1302"/>
                    <a:pt x="1834" y="2361"/>
                    <a:pt x="2041" y="2480"/>
                  </a:cubicBezTo>
                  <a:cubicBezTo>
                    <a:pt x="2049" y="2484"/>
                    <a:pt x="2053" y="2487"/>
                    <a:pt x="2059" y="2487"/>
                  </a:cubicBezTo>
                  <a:cubicBezTo>
                    <a:pt x="2062" y="2487"/>
                    <a:pt x="2064" y="2487"/>
                    <a:pt x="2067" y="2485"/>
                  </a:cubicBezTo>
                  <a:cubicBezTo>
                    <a:pt x="2069" y="2487"/>
                    <a:pt x="2071" y="2488"/>
                    <a:pt x="2072" y="2488"/>
                  </a:cubicBezTo>
                  <a:cubicBezTo>
                    <a:pt x="2076" y="2488"/>
                    <a:pt x="2079" y="2485"/>
                    <a:pt x="2083" y="2485"/>
                  </a:cubicBezTo>
                  <a:cubicBezTo>
                    <a:pt x="2119" y="2475"/>
                    <a:pt x="2960" y="2189"/>
                    <a:pt x="3241" y="1556"/>
                  </a:cubicBezTo>
                  <a:cubicBezTo>
                    <a:pt x="3370" y="1265"/>
                    <a:pt x="3360" y="948"/>
                    <a:pt x="3209" y="616"/>
                  </a:cubicBezTo>
                  <a:cubicBezTo>
                    <a:pt x="3054" y="268"/>
                    <a:pt x="2836" y="61"/>
                    <a:pt x="2566" y="14"/>
                  </a:cubicBezTo>
                  <a:cubicBezTo>
                    <a:pt x="2518" y="5"/>
                    <a:pt x="2470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1121475" y="3088700"/>
              <a:ext cx="17425" cy="32475"/>
            </a:xfrm>
            <a:custGeom>
              <a:rect b="b" l="l" r="r" t="t"/>
              <a:pathLst>
                <a:path extrusionOk="0" h="1299" w="697">
                  <a:moveTo>
                    <a:pt x="1" y="1"/>
                  </a:moveTo>
                  <a:lnTo>
                    <a:pt x="696" y="1299"/>
                  </a:lnTo>
                  <a:cubicBezTo>
                    <a:pt x="660" y="790"/>
                    <a:pt x="411" y="3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0"/>
            <p:cNvSpPr/>
            <p:nvPr/>
          </p:nvSpPr>
          <p:spPr>
            <a:xfrm>
              <a:off x="1120825" y="3087800"/>
              <a:ext cx="19375" cy="33375"/>
            </a:xfrm>
            <a:custGeom>
              <a:rect b="b" l="l" r="r" t="t"/>
              <a:pathLst>
                <a:path extrusionOk="0" h="1335" w="775">
                  <a:moveTo>
                    <a:pt x="63" y="1"/>
                  </a:moveTo>
                  <a:lnTo>
                    <a:pt x="1" y="73"/>
                  </a:lnTo>
                  <a:cubicBezTo>
                    <a:pt x="395" y="385"/>
                    <a:pt x="639" y="842"/>
                    <a:pt x="676" y="1335"/>
                  </a:cubicBezTo>
                  <a:lnTo>
                    <a:pt x="774" y="1335"/>
                  </a:lnTo>
                  <a:cubicBezTo>
                    <a:pt x="743" y="811"/>
                    <a:pt x="483" y="323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1127825" y="3164900"/>
              <a:ext cx="30550" cy="69200"/>
            </a:xfrm>
            <a:custGeom>
              <a:rect b="b" l="l" r="r" t="t"/>
              <a:pathLst>
                <a:path extrusionOk="0" h="2768" w="1222">
                  <a:moveTo>
                    <a:pt x="1138" y="0"/>
                  </a:moveTo>
                  <a:cubicBezTo>
                    <a:pt x="1091" y="73"/>
                    <a:pt x="1" y="1812"/>
                    <a:pt x="323" y="2768"/>
                  </a:cubicBezTo>
                  <a:lnTo>
                    <a:pt x="416" y="2736"/>
                  </a:lnTo>
                  <a:cubicBezTo>
                    <a:pt x="105" y="1823"/>
                    <a:pt x="1211" y="73"/>
                    <a:pt x="1221" y="52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1093175" y="3304900"/>
              <a:ext cx="86350" cy="76250"/>
            </a:xfrm>
            <a:custGeom>
              <a:rect b="b" l="l" r="r" t="t"/>
              <a:pathLst>
                <a:path extrusionOk="0" h="3050" w="3454">
                  <a:moveTo>
                    <a:pt x="1465" y="1"/>
                  </a:moveTo>
                  <a:cubicBezTo>
                    <a:pt x="1287" y="1"/>
                    <a:pt x="1072" y="155"/>
                    <a:pt x="821" y="599"/>
                  </a:cubicBezTo>
                  <a:cubicBezTo>
                    <a:pt x="1" y="2058"/>
                    <a:pt x="1013" y="3050"/>
                    <a:pt x="1013" y="3050"/>
                  </a:cubicBezTo>
                  <a:cubicBezTo>
                    <a:pt x="1013" y="3050"/>
                    <a:pt x="3453" y="1664"/>
                    <a:pt x="2908" y="1087"/>
                  </a:cubicBezTo>
                  <a:cubicBezTo>
                    <a:pt x="2633" y="799"/>
                    <a:pt x="2425" y="728"/>
                    <a:pt x="2287" y="728"/>
                  </a:cubicBezTo>
                  <a:cubicBezTo>
                    <a:pt x="2151" y="728"/>
                    <a:pt x="2083" y="797"/>
                    <a:pt x="2083" y="797"/>
                  </a:cubicBezTo>
                  <a:cubicBezTo>
                    <a:pt x="2083" y="797"/>
                    <a:pt x="187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0"/>
            <p:cNvSpPr/>
            <p:nvPr/>
          </p:nvSpPr>
          <p:spPr>
            <a:xfrm>
              <a:off x="1092025" y="3303700"/>
              <a:ext cx="77375" cy="78625"/>
            </a:xfrm>
            <a:custGeom>
              <a:rect b="b" l="l" r="r" t="t"/>
              <a:pathLst>
                <a:path extrusionOk="0" h="3145" w="3095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7" y="886"/>
                    <a:pt x="2113" y="891"/>
                  </a:cubicBezTo>
                  <a:cubicBezTo>
                    <a:pt x="2129" y="891"/>
                    <a:pt x="2144" y="891"/>
                    <a:pt x="2160" y="876"/>
                  </a:cubicBezTo>
                  <a:cubicBezTo>
                    <a:pt x="2201" y="839"/>
                    <a:pt x="2258" y="823"/>
                    <a:pt x="2313" y="823"/>
                  </a:cubicBezTo>
                  <a:cubicBezTo>
                    <a:pt x="2321" y="823"/>
                    <a:pt x="2329" y="823"/>
                    <a:pt x="2336" y="824"/>
                  </a:cubicBezTo>
                  <a:cubicBezTo>
                    <a:pt x="2456" y="824"/>
                    <a:pt x="2648" y="886"/>
                    <a:pt x="2913" y="1167"/>
                  </a:cubicBezTo>
                  <a:cubicBezTo>
                    <a:pt x="2970" y="1224"/>
                    <a:pt x="2990" y="1296"/>
                    <a:pt x="2980" y="1374"/>
                  </a:cubicBezTo>
                  <a:cubicBezTo>
                    <a:pt x="2892" y="1945"/>
                    <a:pt x="1314" y="2890"/>
                    <a:pt x="1064" y="3036"/>
                  </a:cubicBezTo>
                  <a:cubicBezTo>
                    <a:pt x="909" y="2869"/>
                    <a:pt x="182" y="1961"/>
                    <a:pt x="909" y="668"/>
                  </a:cubicBezTo>
                  <a:cubicBezTo>
                    <a:pt x="1121" y="289"/>
                    <a:pt x="1329" y="97"/>
                    <a:pt x="1511" y="97"/>
                  </a:cubicBezTo>
                  <a:close/>
                  <a:moveTo>
                    <a:pt x="1512" y="1"/>
                  </a:moveTo>
                  <a:cubicBezTo>
                    <a:pt x="1291" y="1"/>
                    <a:pt x="1058" y="209"/>
                    <a:pt x="826" y="621"/>
                  </a:cubicBezTo>
                  <a:cubicBezTo>
                    <a:pt x="0" y="2096"/>
                    <a:pt x="1012" y="3124"/>
                    <a:pt x="1023" y="3134"/>
                  </a:cubicBezTo>
                  <a:cubicBezTo>
                    <a:pt x="1033" y="3139"/>
                    <a:pt x="1044" y="3145"/>
                    <a:pt x="1059" y="3145"/>
                  </a:cubicBezTo>
                  <a:cubicBezTo>
                    <a:pt x="1064" y="3145"/>
                    <a:pt x="1075" y="3145"/>
                    <a:pt x="1080" y="3139"/>
                  </a:cubicBezTo>
                  <a:cubicBezTo>
                    <a:pt x="1158" y="3098"/>
                    <a:pt x="2980" y="2054"/>
                    <a:pt x="3079" y="1390"/>
                  </a:cubicBezTo>
                  <a:cubicBezTo>
                    <a:pt x="3094" y="1286"/>
                    <a:pt x="3063" y="1177"/>
                    <a:pt x="2990" y="1104"/>
                  </a:cubicBezTo>
                  <a:cubicBezTo>
                    <a:pt x="2757" y="855"/>
                    <a:pt x="2534" y="725"/>
                    <a:pt x="2342" y="725"/>
                  </a:cubicBezTo>
                  <a:cubicBezTo>
                    <a:pt x="2279" y="725"/>
                    <a:pt x="2217" y="741"/>
                    <a:pt x="2160" y="767"/>
                  </a:cubicBezTo>
                  <a:cubicBezTo>
                    <a:pt x="2097" y="580"/>
                    <a:pt x="1900" y="45"/>
                    <a:pt x="1558" y="4"/>
                  </a:cubicBezTo>
                  <a:cubicBezTo>
                    <a:pt x="1542" y="2"/>
                    <a:pt x="1527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0"/>
            <p:cNvSpPr/>
            <p:nvPr/>
          </p:nvSpPr>
          <p:spPr>
            <a:xfrm>
              <a:off x="1122000" y="3324800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30" y="1"/>
                  </a:moveTo>
                  <a:lnTo>
                    <a:pt x="930" y="1"/>
                  </a:lnTo>
                  <a:cubicBezTo>
                    <a:pt x="255" y="546"/>
                    <a:pt x="0" y="1480"/>
                    <a:pt x="0" y="1480"/>
                  </a:cubicBez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0"/>
            <p:cNvSpPr/>
            <p:nvPr/>
          </p:nvSpPr>
          <p:spPr>
            <a:xfrm>
              <a:off x="1120825" y="3323775"/>
              <a:ext cx="25200" cy="38300"/>
            </a:xfrm>
            <a:custGeom>
              <a:rect b="b" l="l" r="r" t="t"/>
              <a:pathLst>
                <a:path extrusionOk="0" h="1532" w="1008">
                  <a:moveTo>
                    <a:pt x="945" y="0"/>
                  </a:moveTo>
                  <a:cubicBezTo>
                    <a:pt x="265" y="550"/>
                    <a:pt x="11" y="1469"/>
                    <a:pt x="1" y="1506"/>
                  </a:cubicBezTo>
                  <a:lnTo>
                    <a:pt x="94" y="1532"/>
                  </a:lnTo>
                  <a:cubicBezTo>
                    <a:pt x="99" y="1526"/>
                    <a:pt x="354" y="608"/>
                    <a:pt x="1008" y="78"/>
                  </a:cubicBez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0"/>
            <p:cNvSpPr/>
            <p:nvPr/>
          </p:nvSpPr>
          <p:spPr>
            <a:xfrm>
              <a:off x="1103425" y="3195625"/>
              <a:ext cx="108925" cy="59775"/>
            </a:xfrm>
            <a:custGeom>
              <a:rect b="b" l="l" r="r" t="t"/>
              <a:pathLst>
                <a:path extrusionOk="0" h="2391" w="4357">
                  <a:moveTo>
                    <a:pt x="3057" y="0"/>
                  </a:moveTo>
                  <a:cubicBezTo>
                    <a:pt x="2567" y="0"/>
                    <a:pt x="2088" y="480"/>
                    <a:pt x="2088" y="480"/>
                  </a:cubicBezTo>
                  <a:cubicBezTo>
                    <a:pt x="2088" y="480"/>
                    <a:pt x="1984" y="377"/>
                    <a:pt x="1686" y="377"/>
                  </a:cubicBezTo>
                  <a:cubicBezTo>
                    <a:pt x="1505" y="377"/>
                    <a:pt x="1253" y="415"/>
                    <a:pt x="909" y="537"/>
                  </a:cubicBezTo>
                  <a:cubicBezTo>
                    <a:pt x="1" y="853"/>
                    <a:pt x="2695" y="2390"/>
                    <a:pt x="2695" y="2390"/>
                  </a:cubicBezTo>
                  <a:cubicBezTo>
                    <a:pt x="2695" y="2390"/>
                    <a:pt x="4357" y="1845"/>
                    <a:pt x="3796" y="589"/>
                  </a:cubicBezTo>
                  <a:cubicBezTo>
                    <a:pt x="3598" y="144"/>
                    <a:pt x="3326" y="0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0"/>
            <p:cNvSpPr/>
            <p:nvPr/>
          </p:nvSpPr>
          <p:spPr>
            <a:xfrm>
              <a:off x="1119150" y="3194425"/>
              <a:ext cx="84250" cy="62250"/>
            </a:xfrm>
            <a:custGeom>
              <a:rect b="b" l="l" r="r" t="t"/>
              <a:pathLst>
                <a:path extrusionOk="0" h="2490" w="3370">
                  <a:moveTo>
                    <a:pt x="2436" y="97"/>
                  </a:moveTo>
                  <a:cubicBezTo>
                    <a:pt x="2474" y="97"/>
                    <a:pt x="2512" y="100"/>
                    <a:pt x="2549" y="107"/>
                  </a:cubicBezTo>
                  <a:cubicBezTo>
                    <a:pt x="2788" y="154"/>
                    <a:pt x="2980" y="341"/>
                    <a:pt x="3126" y="657"/>
                  </a:cubicBezTo>
                  <a:cubicBezTo>
                    <a:pt x="3260" y="964"/>
                    <a:pt x="3271" y="1254"/>
                    <a:pt x="3157" y="1519"/>
                  </a:cubicBezTo>
                  <a:cubicBezTo>
                    <a:pt x="2918" y="2064"/>
                    <a:pt x="2201" y="2339"/>
                    <a:pt x="2072" y="2386"/>
                  </a:cubicBezTo>
                  <a:cubicBezTo>
                    <a:pt x="1506" y="2064"/>
                    <a:pt x="109" y="1171"/>
                    <a:pt x="145" y="777"/>
                  </a:cubicBezTo>
                  <a:cubicBezTo>
                    <a:pt x="151" y="714"/>
                    <a:pt x="203" y="668"/>
                    <a:pt x="301" y="631"/>
                  </a:cubicBezTo>
                  <a:cubicBezTo>
                    <a:pt x="540" y="538"/>
                    <a:pt x="794" y="486"/>
                    <a:pt x="1054" y="476"/>
                  </a:cubicBezTo>
                  <a:cubicBezTo>
                    <a:pt x="1324" y="476"/>
                    <a:pt x="1428" y="564"/>
                    <a:pt x="1428" y="564"/>
                  </a:cubicBezTo>
                  <a:cubicBezTo>
                    <a:pt x="1438" y="572"/>
                    <a:pt x="1450" y="576"/>
                    <a:pt x="1462" y="576"/>
                  </a:cubicBezTo>
                  <a:cubicBezTo>
                    <a:pt x="1473" y="576"/>
                    <a:pt x="1485" y="572"/>
                    <a:pt x="1495" y="564"/>
                  </a:cubicBezTo>
                  <a:cubicBezTo>
                    <a:pt x="1495" y="559"/>
                    <a:pt x="1970" y="97"/>
                    <a:pt x="2436" y="97"/>
                  </a:cubicBezTo>
                  <a:close/>
                  <a:moveTo>
                    <a:pt x="2423" y="0"/>
                  </a:moveTo>
                  <a:cubicBezTo>
                    <a:pt x="1988" y="0"/>
                    <a:pt x="1571" y="357"/>
                    <a:pt x="1454" y="465"/>
                  </a:cubicBezTo>
                  <a:cubicBezTo>
                    <a:pt x="1398" y="432"/>
                    <a:pt x="1274" y="378"/>
                    <a:pt x="1054" y="378"/>
                  </a:cubicBezTo>
                  <a:cubicBezTo>
                    <a:pt x="867" y="378"/>
                    <a:pt x="610" y="416"/>
                    <a:pt x="265" y="538"/>
                  </a:cubicBezTo>
                  <a:cubicBezTo>
                    <a:pt x="130" y="585"/>
                    <a:pt x="57" y="663"/>
                    <a:pt x="47" y="766"/>
                  </a:cubicBezTo>
                  <a:cubicBezTo>
                    <a:pt x="0" y="1301"/>
                    <a:pt x="1833" y="2360"/>
                    <a:pt x="2046" y="2480"/>
                  </a:cubicBezTo>
                  <a:cubicBezTo>
                    <a:pt x="2051" y="2485"/>
                    <a:pt x="2061" y="2490"/>
                    <a:pt x="2066" y="2490"/>
                  </a:cubicBezTo>
                  <a:cubicBezTo>
                    <a:pt x="2072" y="2490"/>
                    <a:pt x="2077" y="2490"/>
                    <a:pt x="2082" y="2485"/>
                  </a:cubicBezTo>
                  <a:cubicBezTo>
                    <a:pt x="2118" y="2474"/>
                    <a:pt x="2959" y="2194"/>
                    <a:pt x="3245" y="1555"/>
                  </a:cubicBezTo>
                  <a:cubicBezTo>
                    <a:pt x="3370" y="1265"/>
                    <a:pt x="3359" y="953"/>
                    <a:pt x="3214" y="616"/>
                  </a:cubicBezTo>
                  <a:cubicBezTo>
                    <a:pt x="3058" y="268"/>
                    <a:pt x="2840" y="60"/>
                    <a:pt x="2565" y="14"/>
                  </a:cubicBezTo>
                  <a:cubicBezTo>
                    <a:pt x="2518" y="4"/>
                    <a:pt x="247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0"/>
            <p:cNvSpPr/>
            <p:nvPr/>
          </p:nvSpPr>
          <p:spPr>
            <a:xfrm>
              <a:off x="1155600" y="3207725"/>
              <a:ext cx="17300" cy="32475"/>
            </a:xfrm>
            <a:custGeom>
              <a:rect b="b" l="l" r="r" t="t"/>
              <a:pathLst>
                <a:path extrusionOk="0" h="1299" w="692">
                  <a:moveTo>
                    <a:pt x="1" y="1"/>
                  </a:moveTo>
                  <a:lnTo>
                    <a:pt x="691" y="1299"/>
                  </a:lnTo>
                  <a:cubicBezTo>
                    <a:pt x="660" y="785"/>
                    <a:pt x="406" y="3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0"/>
            <p:cNvSpPr/>
            <p:nvPr/>
          </p:nvSpPr>
          <p:spPr>
            <a:xfrm>
              <a:off x="1154975" y="3206700"/>
              <a:ext cx="19350" cy="33500"/>
            </a:xfrm>
            <a:custGeom>
              <a:rect b="b" l="l" r="r" t="t"/>
              <a:pathLst>
                <a:path extrusionOk="0" h="1340" w="774">
                  <a:moveTo>
                    <a:pt x="57" y="0"/>
                  </a:moveTo>
                  <a:lnTo>
                    <a:pt x="0" y="78"/>
                  </a:lnTo>
                  <a:cubicBezTo>
                    <a:pt x="389" y="384"/>
                    <a:pt x="639" y="841"/>
                    <a:pt x="675" y="1340"/>
                  </a:cubicBezTo>
                  <a:lnTo>
                    <a:pt x="774" y="1340"/>
                  </a:lnTo>
                  <a:cubicBezTo>
                    <a:pt x="737" y="810"/>
                    <a:pt x="478" y="322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9" name="Google Shape;2309;p60"/>
          <p:cNvGrpSpPr/>
          <p:nvPr/>
        </p:nvGrpSpPr>
        <p:grpSpPr>
          <a:xfrm>
            <a:off x="6754737" y="2143100"/>
            <a:ext cx="2433050" cy="2489097"/>
            <a:chOff x="368025" y="3604500"/>
            <a:chExt cx="817200" cy="836025"/>
          </a:xfrm>
        </p:grpSpPr>
        <p:sp>
          <p:nvSpPr>
            <p:cNvPr id="2310" name="Google Shape;2310;p60"/>
            <p:cNvSpPr/>
            <p:nvPr/>
          </p:nvSpPr>
          <p:spPr>
            <a:xfrm>
              <a:off x="420200" y="3665375"/>
              <a:ext cx="139425" cy="136700"/>
            </a:xfrm>
            <a:custGeom>
              <a:rect b="b" l="l" r="r" t="t"/>
              <a:pathLst>
                <a:path extrusionOk="0" h="5468" w="5577">
                  <a:moveTo>
                    <a:pt x="5478" y="99"/>
                  </a:moveTo>
                  <a:lnTo>
                    <a:pt x="5478" y="5369"/>
                  </a:lnTo>
                  <a:lnTo>
                    <a:pt x="100" y="5369"/>
                  </a:lnTo>
                  <a:lnTo>
                    <a:pt x="100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52"/>
                  </a:cubicBezTo>
                  <a:lnTo>
                    <a:pt x="1" y="5421"/>
                  </a:lnTo>
                  <a:cubicBezTo>
                    <a:pt x="1" y="5447"/>
                    <a:pt x="22" y="5467"/>
                    <a:pt x="48" y="5467"/>
                  </a:cubicBezTo>
                  <a:lnTo>
                    <a:pt x="5525" y="5467"/>
                  </a:lnTo>
                  <a:cubicBezTo>
                    <a:pt x="5556" y="5467"/>
                    <a:pt x="5577" y="5447"/>
                    <a:pt x="5577" y="5421"/>
                  </a:cubicBezTo>
                  <a:lnTo>
                    <a:pt x="5577" y="52"/>
                  </a:lnTo>
                  <a:cubicBezTo>
                    <a:pt x="5577" y="21"/>
                    <a:pt x="5556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0"/>
            <p:cNvSpPr/>
            <p:nvPr/>
          </p:nvSpPr>
          <p:spPr>
            <a:xfrm>
              <a:off x="428250" y="3675750"/>
              <a:ext cx="122825" cy="115550"/>
            </a:xfrm>
            <a:custGeom>
              <a:rect b="b" l="l" r="r" t="t"/>
              <a:pathLst>
                <a:path extrusionOk="0" h="4622" w="4913">
                  <a:moveTo>
                    <a:pt x="1" y="1"/>
                  </a:moveTo>
                  <a:lnTo>
                    <a:pt x="1" y="4621"/>
                  </a:lnTo>
                  <a:lnTo>
                    <a:pt x="4912" y="4621"/>
                  </a:lnTo>
                  <a:lnTo>
                    <a:pt x="4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0"/>
            <p:cNvSpPr/>
            <p:nvPr/>
          </p:nvSpPr>
          <p:spPr>
            <a:xfrm>
              <a:off x="434100" y="368147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0"/>
            <p:cNvSpPr/>
            <p:nvPr/>
          </p:nvSpPr>
          <p:spPr>
            <a:xfrm>
              <a:off x="432800" y="368030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0"/>
            <p:cNvSpPr/>
            <p:nvPr/>
          </p:nvSpPr>
          <p:spPr>
            <a:xfrm>
              <a:off x="449925" y="368147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0"/>
            <p:cNvSpPr/>
            <p:nvPr/>
          </p:nvSpPr>
          <p:spPr>
            <a:xfrm>
              <a:off x="448775" y="368030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0"/>
            <p:cNvSpPr/>
            <p:nvPr/>
          </p:nvSpPr>
          <p:spPr>
            <a:xfrm>
              <a:off x="465900" y="368147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0"/>
            <p:cNvSpPr/>
            <p:nvPr/>
          </p:nvSpPr>
          <p:spPr>
            <a:xfrm>
              <a:off x="464600" y="368030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1"/>
                  </a:moveTo>
                  <a:cubicBezTo>
                    <a:pt x="26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6" y="930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7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0"/>
            <p:cNvSpPr/>
            <p:nvPr/>
          </p:nvSpPr>
          <p:spPr>
            <a:xfrm>
              <a:off x="481725" y="368147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0"/>
            <p:cNvSpPr/>
            <p:nvPr/>
          </p:nvSpPr>
          <p:spPr>
            <a:xfrm>
              <a:off x="480575" y="368030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0"/>
            <p:cNvSpPr/>
            <p:nvPr/>
          </p:nvSpPr>
          <p:spPr>
            <a:xfrm>
              <a:off x="497700" y="368147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0"/>
            <p:cNvSpPr/>
            <p:nvPr/>
          </p:nvSpPr>
          <p:spPr>
            <a:xfrm>
              <a:off x="496525" y="368030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0"/>
            <p:cNvSpPr/>
            <p:nvPr/>
          </p:nvSpPr>
          <p:spPr>
            <a:xfrm>
              <a:off x="513650" y="3681475"/>
              <a:ext cx="15875" cy="20925"/>
            </a:xfrm>
            <a:custGeom>
              <a:rect b="b" l="l" r="r" t="t"/>
              <a:pathLst>
                <a:path extrusionOk="0" h="837" w="635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0"/>
            <p:cNvSpPr/>
            <p:nvPr/>
          </p:nvSpPr>
          <p:spPr>
            <a:xfrm>
              <a:off x="512375" y="368030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5"/>
                  </a:cubicBezTo>
                  <a:lnTo>
                    <a:pt x="685" y="935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0"/>
            <p:cNvSpPr/>
            <p:nvPr/>
          </p:nvSpPr>
          <p:spPr>
            <a:xfrm>
              <a:off x="529500" y="368147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0"/>
            <p:cNvSpPr/>
            <p:nvPr/>
          </p:nvSpPr>
          <p:spPr>
            <a:xfrm>
              <a:off x="528325" y="368030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5"/>
                  </a:cubicBezTo>
                  <a:lnTo>
                    <a:pt x="686" y="935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0"/>
            <p:cNvSpPr/>
            <p:nvPr/>
          </p:nvSpPr>
          <p:spPr>
            <a:xfrm>
              <a:off x="434100" y="370237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0"/>
            <p:cNvSpPr/>
            <p:nvPr/>
          </p:nvSpPr>
          <p:spPr>
            <a:xfrm>
              <a:off x="432800" y="3701200"/>
              <a:ext cx="18450" cy="23250"/>
            </a:xfrm>
            <a:custGeom>
              <a:rect b="b" l="l" r="r" t="t"/>
              <a:pathLst>
                <a:path extrusionOk="0" h="930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52" y="930"/>
                  </a:cubicBezTo>
                  <a:lnTo>
                    <a:pt x="686" y="930"/>
                  </a:lnTo>
                  <a:cubicBezTo>
                    <a:pt x="712" y="930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0"/>
            <p:cNvSpPr/>
            <p:nvPr/>
          </p:nvSpPr>
          <p:spPr>
            <a:xfrm>
              <a:off x="449925" y="370237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0"/>
            <p:cNvSpPr/>
            <p:nvPr/>
          </p:nvSpPr>
          <p:spPr>
            <a:xfrm>
              <a:off x="448775" y="37012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0"/>
                  </a:cubicBezTo>
                  <a:lnTo>
                    <a:pt x="685" y="930"/>
                  </a:lnTo>
                  <a:cubicBezTo>
                    <a:pt x="711" y="930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0"/>
            <p:cNvSpPr/>
            <p:nvPr/>
          </p:nvSpPr>
          <p:spPr>
            <a:xfrm>
              <a:off x="465900" y="370237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0"/>
            <p:cNvSpPr/>
            <p:nvPr/>
          </p:nvSpPr>
          <p:spPr>
            <a:xfrm>
              <a:off x="464600" y="3701200"/>
              <a:ext cx="18450" cy="23250"/>
            </a:xfrm>
            <a:custGeom>
              <a:rect b="b" l="l" r="r" t="t"/>
              <a:pathLst>
                <a:path extrusionOk="0" h="930" w="738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6" y="930"/>
                    <a:pt x="52" y="930"/>
                  </a:cubicBezTo>
                  <a:lnTo>
                    <a:pt x="686" y="930"/>
                  </a:lnTo>
                  <a:cubicBezTo>
                    <a:pt x="717" y="930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7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0"/>
            <p:cNvSpPr/>
            <p:nvPr/>
          </p:nvSpPr>
          <p:spPr>
            <a:xfrm>
              <a:off x="481725" y="370237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0"/>
            <p:cNvSpPr/>
            <p:nvPr/>
          </p:nvSpPr>
          <p:spPr>
            <a:xfrm>
              <a:off x="480575" y="37012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0"/>
                  </a:cubicBezTo>
                  <a:lnTo>
                    <a:pt x="685" y="930"/>
                  </a:lnTo>
                  <a:cubicBezTo>
                    <a:pt x="711" y="930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0"/>
            <p:cNvSpPr/>
            <p:nvPr/>
          </p:nvSpPr>
          <p:spPr>
            <a:xfrm>
              <a:off x="497700" y="370237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0"/>
            <p:cNvSpPr/>
            <p:nvPr/>
          </p:nvSpPr>
          <p:spPr>
            <a:xfrm>
              <a:off x="496525" y="37012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0"/>
            <p:cNvSpPr/>
            <p:nvPr/>
          </p:nvSpPr>
          <p:spPr>
            <a:xfrm>
              <a:off x="513650" y="3702375"/>
              <a:ext cx="15875" cy="20925"/>
            </a:xfrm>
            <a:custGeom>
              <a:rect b="b" l="l" r="r" t="t"/>
              <a:pathLst>
                <a:path extrusionOk="0" h="837" w="635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0"/>
            <p:cNvSpPr/>
            <p:nvPr/>
          </p:nvSpPr>
          <p:spPr>
            <a:xfrm>
              <a:off x="512375" y="3701200"/>
              <a:ext cx="18450" cy="23250"/>
            </a:xfrm>
            <a:custGeom>
              <a:rect b="b" l="l" r="r" t="t"/>
              <a:pathLst>
                <a:path extrusionOk="0" h="930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0"/>
                  </a:cubicBezTo>
                  <a:lnTo>
                    <a:pt x="685" y="930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0"/>
            <p:cNvSpPr/>
            <p:nvPr/>
          </p:nvSpPr>
          <p:spPr>
            <a:xfrm>
              <a:off x="529500" y="370237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0"/>
            <p:cNvSpPr/>
            <p:nvPr/>
          </p:nvSpPr>
          <p:spPr>
            <a:xfrm>
              <a:off x="528325" y="37012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0"/>
            <p:cNvSpPr/>
            <p:nvPr/>
          </p:nvSpPr>
          <p:spPr>
            <a:xfrm>
              <a:off x="434100" y="3723275"/>
              <a:ext cx="15850" cy="20900"/>
            </a:xfrm>
            <a:custGeom>
              <a:rect b="b" l="l" r="r" t="t"/>
              <a:pathLst>
                <a:path extrusionOk="0" h="836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0"/>
            <p:cNvSpPr/>
            <p:nvPr/>
          </p:nvSpPr>
          <p:spPr>
            <a:xfrm>
              <a:off x="432800" y="3722075"/>
              <a:ext cx="18450" cy="23275"/>
            </a:xfrm>
            <a:custGeom>
              <a:rect b="b" l="l" r="r" t="t"/>
              <a:pathLst>
                <a:path extrusionOk="0" h="931" w="738">
                  <a:moveTo>
                    <a:pt x="639" y="95"/>
                  </a:moveTo>
                  <a:lnTo>
                    <a:pt x="639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3" y="1"/>
                  </a:moveTo>
                  <a:cubicBezTo>
                    <a:pt x="690" y="1"/>
                    <a:pt x="688" y="1"/>
                    <a:pt x="686" y="1"/>
                  </a:cubicBezTo>
                  <a:lnTo>
                    <a:pt x="52" y="1"/>
                  </a:lnTo>
                  <a:cubicBezTo>
                    <a:pt x="21" y="1"/>
                    <a:pt x="1" y="22"/>
                    <a:pt x="1" y="48"/>
                  </a:cubicBezTo>
                  <a:lnTo>
                    <a:pt x="1" y="884"/>
                  </a:lnTo>
                  <a:cubicBezTo>
                    <a:pt x="1" y="910"/>
                    <a:pt x="21" y="931"/>
                    <a:pt x="52" y="931"/>
                  </a:cubicBezTo>
                  <a:lnTo>
                    <a:pt x="686" y="931"/>
                  </a:lnTo>
                  <a:cubicBezTo>
                    <a:pt x="712" y="931"/>
                    <a:pt x="738" y="910"/>
                    <a:pt x="738" y="884"/>
                  </a:cubicBezTo>
                  <a:lnTo>
                    <a:pt x="738" y="48"/>
                  </a:lnTo>
                  <a:cubicBezTo>
                    <a:pt x="738" y="24"/>
                    <a:pt x="71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0"/>
            <p:cNvSpPr/>
            <p:nvPr/>
          </p:nvSpPr>
          <p:spPr>
            <a:xfrm>
              <a:off x="449925" y="3723275"/>
              <a:ext cx="16000" cy="20900"/>
            </a:xfrm>
            <a:custGeom>
              <a:rect b="b" l="l" r="r" t="t"/>
              <a:pathLst>
                <a:path extrusionOk="0" h="836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0"/>
            <p:cNvSpPr/>
            <p:nvPr/>
          </p:nvSpPr>
          <p:spPr>
            <a:xfrm>
              <a:off x="448775" y="3722075"/>
              <a:ext cx="18325" cy="23275"/>
            </a:xfrm>
            <a:custGeom>
              <a:rect b="b" l="l" r="r" t="t"/>
              <a:pathLst>
                <a:path extrusionOk="0" h="931" w="733">
                  <a:moveTo>
                    <a:pt x="633" y="95"/>
                  </a:moveTo>
                  <a:lnTo>
                    <a:pt x="633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2" y="1"/>
                  </a:moveTo>
                  <a:cubicBezTo>
                    <a:pt x="690" y="1"/>
                    <a:pt x="688" y="1"/>
                    <a:pt x="685" y="1"/>
                  </a:cubicBezTo>
                  <a:lnTo>
                    <a:pt x="47" y="1"/>
                  </a:lnTo>
                  <a:cubicBezTo>
                    <a:pt x="21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1" y="931"/>
                    <a:pt x="47" y="931"/>
                  </a:cubicBezTo>
                  <a:lnTo>
                    <a:pt x="685" y="931"/>
                  </a:lnTo>
                  <a:cubicBezTo>
                    <a:pt x="711" y="931"/>
                    <a:pt x="732" y="910"/>
                    <a:pt x="732" y="884"/>
                  </a:cubicBezTo>
                  <a:lnTo>
                    <a:pt x="732" y="48"/>
                  </a:lnTo>
                  <a:cubicBezTo>
                    <a:pt x="732" y="24"/>
                    <a:pt x="715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0"/>
            <p:cNvSpPr/>
            <p:nvPr/>
          </p:nvSpPr>
          <p:spPr>
            <a:xfrm>
              <a:off x="465900" y="3723275"/>
              <a:ext cx="15850" cy="20900"/>
            </a:xfrm>
            <a:custGeom>
              <a:rect b="b" l="l" r="r" t="t"/>
              <a:pathLst>
                <a:path extrusionOk="0" h="836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0"/>
            <p:cNvSpPr/>
            <p:nvPr/>
          </p:nvSpPr>
          <p:spPr>
            <a:xfrm>
              <a:off x="464600" y="3722075"/>
              <a:ext cx="18450" cy="23275"/>
            </a:xfrm>
            <a:custGeom>
              <a:rect b="b" l="l" r="r" t="t"/>
              <a:pathLst>
                <a:path extrusionOk="0" h="931" w="738">
                  <a:moveTo>
                    <a:pt x="644" y="95"/>
                  </a:moveTo>
                  <a:lnTo>
                    <a:pt x="644" y="832"/>
                  </a:lnTo>
                  <a:lnTo>
                    <a:pt x="99" y="832"/>
                  </a:lnTo>
                  <a:lnTo>
                    <a:pt x="104" y="95"/>
                  </a:lnTo>
                  <a:close/>
                  <a:moveTo>
                    <a:pt x="694" y="1"/>
                  </a:moveTo>
                  <a:cubicBezTo>
                    <a:pt x="691" y="1"/>
                    <a:pt x="688" y="1"/>
                    <a:pt x="686" y="1"/>
                  </a:cubicBezTo>
                  <a:lnTo>
                    <a:pt x="52" y="1"/>
                  </a:lnTo>
                  <a:cubicBezTo>
                    <a:pt x="26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6" y="931"/>
                    <a:pt x="52" y="931"/>
                  </a:cubicBezTo>
                  <a:lnTo>
                    <a:pt x="686" y="931"/>
                  </a:lnTo>
                  <a:cubicBezTo>
                    <a:pt x="717" y="931"/>
                    <a:pt x="738" y="910"/>
                    <a:pt x="738" y="884"/>
                  </a:cubicBezTo>
                  <a:lnTo>
                    <a:pt x="738" y="48"/>
                  </a:lnTo>
                  <a:cubicBezTo>
                    <a:pt x="738" y="24"/>
                    <a:pt x="720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0"/>
            <p:cNvSpPr/>
            <p:nvPr/>
          </p:nvSpPr>
          <p:spPr>
            <a:xfrm>
              <a:off x="481725" y="3723275"/>
              <a:ext cx="16000" cy="20900"/>
            </a:xfrm>
            <a:custGeom>
              <a:rect b="b" l="l" r="r" t="t"/>
              <a:pathLst>
                <a:path extrusionOk="0" h="836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0"/>
            <p:cNvSpPr/>
            <p:nvPr/>
          </p:nvSpPr>
          <p:spPr>
            <a:xfrm>
              <a:off x="480575" y="3722075"/>
              <a:ext cx="18325" cy="23275"/>
            </a:xfrm>
            <a:custGeom>
              <a:rect b="b" l="l" r="r" t="t"/>
              <a:pathLst>
                <a:path extrusionOk="0" h="931" w="733">
                  <a:moveTo>
                    <a:pt x="639" y="95"/>
                  </a:moveTo>
                  <a:lnTo>
                    <a:pt x="639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2" y="1"/>
                  </a:moveTo>
                  <a:cubicBezTo>
                    <a:pt x="690" y="1"/>
                    <a:pt x="688" y="1"/>
                    <a:pt x="685" y="1"/>
                  </a:cubicBezTo>
                  <a:lnTo>
                    <a:pt x="47" y="1"/>
                  </a:lnTo>
                  <a:cubicBezTo>
                    <a:pt x="21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1" y="931"/>
                    <a:pt x="47" y="931"/>
                  </a:cubicBezTo>
                  <a:lnTo>
                    <a:pt x="685" y="931"/>
                  </a:lnTo>
                  <a:cubicBezTo>
                    <a:pt x="711" y="931"/>
                    <a:pt x="732" y="910"/>
                    <a:pt x="732" y="884"/>
                  </a:cubicBezTo>
                  <a:lnTo>
                    <a:pt x="732" y="48"/>
                  </a:lnTo>
                  <a:cubicBezTo>
                    <a:pt x="732" y="24"/>
                    <a:pt x="715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0"/>
            <p:cNvSpPr/>
            <p:nvPr/>
          </p:nvSpPr>
          <p:spPr>
            <a:xfrm>
              <a:off x="497700" y="3723275"/>
              <a:ext cx="15975" cy="20900"/>
            </a:xfrm>
            <a:custGeom>
              <a:rect b="b" l="l" r="r" t="t"/>
              <a:pathLst>
                <a:path extrusionOk="0" h="836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0"/>
            <p:cNvSpPr/>
            <p:nvPr/>
          </p:nvSpPr>
          <p:spPr>
            <a:xfrm>
              <a:off x="496525" y="3722075"/>
              <a:ext cx="18325" cy="23275"/>
            </a:xfrm>
            <a:custGeom>
              <a:rect b="b" l="l" r="r" t="t"/>
              <a:pathLst>
                <a:path extrusionOk="0" h="931" w="733">
                  <a:moveTo>
                    <a:pt x="634" y="95"/>
                  </a:moveTo>
                  <a:lnTo>
                    <a:pt x="634" y="832"/>
                  </a:lnTo>
                  <a:lnTo>
                    <a:pt x="94" y="832"/>
                  </a:lnTo>
                  <a:lnTo>
                    <a:pt x="94" y="95"/>
                  </a:lnTo>
                  <a:close/>
                  <a:moveTo>
                    <a:pt x="693" y="1"/>
                  </a:moveTo>
                  <a:cubicBezTo>
                    <a:pt x="690" y="1"/>
                    <a:pt x="688" y="1"/>
                    <a:pt x="686" y="1"/>
                  </a:cubicBezTo>
                  <a:lnTo>
                    <a:pt x="47" y="1"/>
                  </a:lnTo>
                  <a:cubicBezTo>
                    <a:pt x="21" y="1"/>
                    <a:pt x="1" y="22"/>
                    <a:pt x="1" y="48"/>
                  </a:cubicBezTo>
                  <a:lnTo>
                    <a:pt x="1" y="884"/>
                  </a:lnTo>
                  <a:cubicBezTo>
                    <a:pt x="1" y="910"/>
                    <a:pt x="21" y="931"/>
                    <a:pt x="47" y="931"/>
                  </a:cubicBezTo>
                  <a:lnTo>
                    <a:pt x="686" y="931"/>
                  </a:lnTo>
                  <a:cubicBezTo>
                    <a:pt x="712" y="931"/>
                    <a:pt x="733" y="910"/>
                    <a:pt x="733" y="884"/>
                  </a:cubicBezTo>
                  <a:lnTo>
                    <a:pt x="733" y="48"/>
                  </a:lnTo>
                  <a:cubicBezTo>
                    <a:pt x="733" y="24"/>
                    <a:pt x="715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0"/>
            <p:cNvSpPr/>
            <p:nvPr/>
          </p:nvSpPr>
          <p:spPr>
            <a:xfrm>
              <a:off x="513650" y="3723275"/>
              <a:ext cx="15875" cy="20900"/>
            </a:xfrm>
            <a:custGeom>
              <a:rect b="b" l="l" r="r" t="t"/>
              <a:pathLst>
                <a:path extrusionOk="0" h="836" w="635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0"/>
            <p:cNvSpPr/>
            <p:nvPr/>
          </p:nvSpPr>
          <p:spPr>
            <a:xfrm>
              <a:off x="512375" y="3722100"/>
              <a:ext cx="18450" cy="23250"/>
            </a:xfrm>
            <a:custGeom>
              <a:rect b="b" l="l" r="r" t="t"/>
              <a:pathLst>
                <a:path extrusionOk="0" h="930" w="738">
                  <a:moveTo>
                    <a:pt x="639" y="94"/>
                  </a:moveTo>
                  <a:lnTo>
                    <a:pt x="639" y="831"/>
                  </a:lnTo>
                  <a:lnTo>
                    <a:pt x="99" y="831"/>
                  </a:lnTo>
                  <a:lnTo>
                    <a:pt x="99" y="94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0"/>
                  </a:cubicBezTo>
                  <a:lnTo>
                    <a:pt x="685" y="930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0"/>
            <p:cNvSpPr/>
            <p:nvPr/>
          </p:nvSpPr>
          <p:spPr>
            <a:xfrm>
              <a:off x="529500" y="3723275"/>
              <a:ext cx="15975" cy="20900"/>
            </a:xfrm>
            <a:custGeom>
              <a:rect b="b" l="l" r="r" t="t"/>
              <a:pathLst>
                <a:path extrusionOk="0" h="836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0"/>
            <p:cNvSpPr/>
            <p:nvPr/>
          </p:nvSpPr>
          <p:spPr>
            <a:xfrm>
              <a:off x="528325" y="37221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9" y="94"/>
                  </a:moveTo>
                  <a:lnTo>
                    <a:pt x="639" y="831"/>
                  </a:lnTo>
                  <a:lnTo>
                    <a:pt x="99" y="831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0"/>
            <p:cNvSpPr/>
            <p:nvPr/>
          </p:nvSpPr>
          <p:spPr>
            <a:xfrm>
              <a:off x="434100" y="3744150"/>
              <a:ext cx="15850" cy="20800"/>
            </a:xfrm>
            <a:custGeom>
              <a:rect b="b" l="l" r="r" t="t"/>
              <a:pathLst>
                <a:path extrusionOk="0" h="832" w="634">
                  <a:moveTo>
                    <a:pt x="0" y="1"/>
                  </a:moveTo>
                  <a:lnTo>
                    <a:pt x="0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0"/>
            <p:cNvSpPr/>
            <p:nvPr/>
          </p:nvSpPr>
          <p:spPr>
            <a:xfrm>
              <a:off x="432800" y="3742875"/>
              <a:ext cx="18450" cy="23375"/>
            </a:xfrm>
            <a:custGeom>
              <a:rect b="b" l="l" r="r" t="t"/>
              <a:pathLst>
                <a:path extrusionOk="0" h="935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14"/>
                    <a:pt x="738" y="883"/>
                  </a:cubicBezTo>
                  <a:lnTo>
                    <a:pt x="738" y="52"/>
                  </a:lnTo>
                  <a:cubicBezTo>
                    <a:pt x="738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0"/>
            <p:cNvSpPr/>
            <p:nvPr/>
          </p:nvSpPr>
          <p:spPr>
            <a:xfrm>
              <a:off x="449925" y="3744150"/>
              <a:ext cx="16000" cy="20800"/>
            </a:xfrm>
            <a:custGeom>
              <a:rect b="b" l="l" r="r" t="t"/>
              <a:pathLst>
                <a:path extrusionOk="0" h="832" w="640">
                  <a:moveTo>
                    <a:pt x="1" y="1"/>
                  </a:moveTo>
                  <a:lnTo>
                    <a:pt x="1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0"/>
            <p:cNvSpPr/>
            <p:nvPr/>
          </p:nvSpPr>
          <p:spPr>
            <a:xfrm>
              <a:off x="448775" y="3742875"/>
              <a:ext cx="18325" cy="23375"/>
            </a:xfrm>
            <a:custGeom>
              <a:rect b="b" l="l" r="r" t="t"/>
              <a:pathLst>
                <a:path extrusionOk="0" h="935" w="733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14"/>
                    <a:pt x="732" y="883"/>
                  </a:cubicBezTo>
                  <a:lnTo>
                    <a:pt x="732" y="52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0"/>
            <p:cNvSpPr/>
            <p:nvPr/>
          </p:nvSpPr>
          <p:spPr>
            <a:xfrm>
              <a:off x="465900" y="3744150"/>
              <a:ext cx="15850" cy="20800"/>
            </a:xfrm>
            <a:custGeom>
              <a:rect b="b" l="l" r="r" t="t"/>
              <a:pathLst>
                <a:path extrusionOk="0" h="832" w="634">
                  <a:moveTo>
                    <a:pt x="0" y="1"/>
                  </a:moveTo>
                  <a:lnTo>
                    <a:pt x="0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0"/>
            <p:cNvSpPr/>
            <p:nvPr/>
          </p:nvSpPr>
          <p:spPr>
            <a:xfrm>
              <a:off x="464600" y="3742875"/>
              <a:ext cx="18450" cy="23375"/>
            </a:xfrm>
            <a:custGeom>
              <a:rect b="b" l="l" r="r" t="t"/>
              <a:pathLst>
                <a:path extrusionOk="0" h="935" w="738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6" y="935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14"/>
                    <a:pt x="738" y="883"/>
                  </a:cubicBezTo>
                  <a:lnTo>
                    <a:pt x="738" y="52"/>
                  </a:lnTo>
                  <a:cubicBezTo>
                    <a:pt x="738" y="21"/>
                    <a:pt x="717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0"/>
            <p:cNvSpPr/>
            <p:nvPr/>
          </p:nvSpPr>
          <p:spPr>
            <a:xfrm>
              <a:off x="481725" y="3744150"/>
              <a:ext cx="16000" cy="20800"/>
            </a:xfrm>
            <a:custGeom>
              <a:rect b="b" l="l" r="r" t="t"/>
              <a:pathLst>
                <a:path extrusionOk="0" h="832" w="640">
                  <a:moveTo>
                    <a:pt x="1" y="1"/>
                  </a:moveTo>
                  <a:lnTo>
                    <a:pt x="1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0"/>
            <p:cNvSpPr/>
            <p:nvPr/>
          </p:nvSpPr>
          <p:spPr>
            <a:xfrm>
              <a:off x="480575" y="3742875"/>
              <a:ext cx="18325" cy="23375"/>
            </a:xfrm>
            <a:custGeom>
              <a:rect b="b" l="l" r="r" t="t"/>
              <a:pathLst>
                <a:path extrusionOk="0" h="935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14"/>
                    <a:pt x="732" y="883"/>
                  </a:cubicBezTo>
                  <a:lnTo>
                    <a:pt x="732" y="52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0"/>
            <p:cNvSpPr/>
            <p:nvPr/>
          </p:nvSpPr>
          <p:spPr>
            <a:xfrm>
              <a:off x="497700" y="3744150"/>
              <a:ext cx="15975" cy="20800"/>
            </a:xfrm>
            <a:custGeom>
              <a:rect b="b" l="l" r="r" t="t"/>
              <a:pathLst>
                <a:path extrusionOk="0" h="832" w="639">
                  <a:moveTo>
                    <a:pt x="0" y="1"/>
                  </a:moveTo>
                  <a:lnTo>
                    <a:pt x="0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0"/>
            <p:cNvSpPr/>
            <p:nvPr/>
          </p:nvSpPr>
          <p:spPr>
            <a:xfrm>
              <a:off x="496525" y="3742875"/>
              <a:ext cx="18325" cy="23375"/>
            </a:xfrm>
            <a:custGeom>
              <a:rect b="b" l="l" r="r" t="t"/>
              <a:pathLst>
                <a:path extrusionOk="0" h="935" w="733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14"/>
                    <a:pt x="733" y="883"/>
                  </a:cubicBezTo>
                  <a:lnTo>
                    <a:pt x="733" y="52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0"/>
            <p:cNvSpPr/>
            <p:nvPr/>
          </p:nvSpPr>
          <p:spPr>
            <a:xfrm>
              <a:off x="513650" y="3744150"/>
              <a:ext cx="15875" cy="20800"/>
            </a:xfrm>
            <a:custGeom>
              <a:rect b="b" l="l" r="r" t="t"/>
              <a:pathLst>
                <a:path extrusionOk="0" h="832" w="635">
                  <a:moveTo>
                    <a:pt x="1" y="1"/>
                  </a:moveTo>
                  <a:lnTo>
                    <a:pt x="1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0"/>
            <p:cNvSpPr/>
            <p:nvPr/>
          </p:nvSpPr>
          <p:spPr>
            <a:xfrm>
              <a:off x="512375" y="3742875"/>
              <a:ext cx="18450" cy="23375"/>
            </a:xfrm>
            <a:custGeom>
              <a:rect b="b" l="l" r="r" t="t"/>
              <a:pathLst>
                <a:path extrusionOk="0" h="935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52" y="935"/>
                  </a:cubicBezTo>
                  <a:lnTo>
                    <a:pt x="685" y="935"/>
                  </a:lnTo>
                  <a:cubicBezTo>
                    <a:pt x="711" y="935"/>
                    <a:pt x="737" y="914"/>
                    <a:pt x="737" y="883"/>
                  </a:cubicBezTo>
                  <a:lnTo>
                    <a:pt x="737" y="52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0"/>
            <p:cNvSpPr/>
            <p:nvPr/>
          </p:nvSpPr>
          <p:spPr>
            <a:xfrm>
              <a:off x="529500" y="3744150"/>
              <a:ext cx="15975" cy="20800"/>
            </a:xfrm>
            <a:custGeom>
              <a:rect b="b" l="l" r="r" t="t"/>
              <a:pathLst>
                <a:path extrusionOk="0" h="832" w="639">
                  <a:moveTo>
                    <a:pt x="0" y="1"/>
                  </a:moveTo>
                  <a:lnTo>
                    <a:pt x="0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0"/>
            <p:cNvSpPr/>
            <p:nvPr/>
          </p:nvSpPr>
          <p:spPr>
            <a:xfrm>
              <a:off x="528325" y="3742875"/>
              <a:ext cx="18325" cy="23375"/>
            </a:xfrm>
            <a:custGeom>
              <a:rect b="b" l="l" r="r" t="t"/>
              <a:pathLst>
                <a:path extrusionOk="0" h="935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14"/>
                    <a:pt x="733" y="883"/>
                  </a:cubicBezTo>
                  <a:lnTo>
                    <a:pt x="733" y="52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0"/>
            <p:cNvSpPr/>
            <p:nvPr/>
          </p:nvSpPr>
          <p:spPr>
            <a:xfrm>
              <a:off x="434100" y="376492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1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0"/>
            <p:cNvSpPr/>
            <p:nvPr/>
          </p:nvSpPr>
          <p:spPr>
            <a:xfrm>
              <a:off x="432800" y="376375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09"/>
                    <a:pt x="738" y="883"/>
                  </a:cubicBezTo>
                  <a:lnTo>
                    <a:pt x="738" y="48"/>
                  </a:lnTo>
                  <a:cubicBezTo>
                    <a:pt x="738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0"/>
            <p:cNvSpPr/>
            <p:nvPr/>
          </p:nvSpPr>
          <p:spPr>
            <a:xfrm>
              <a:off x="449925" y="376492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1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0"/>
            <p:cNvSpPr/>
            <p:nvPr/>
          </p:nvSpPr>
          <p:spPr>
            <a:xfrm>
              <a:off x="448775" y="376375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3" y="100"/>
                  </a:moveTo>
                  <a:lnTo>
                    <a:pt x="633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8"/>
                  </a:lnTo>
                  <a:cubicBezTo>
                    <a:pt x="732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0"/>
            <p:cNvSpPr/>
            <p:nvPr/>
          </p:nvSpPr>
          <p:spPr>
            <a:xfrm>
              <a:off x="465900" y="376492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1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0"/>
            <p:cNvSpPr/>
            <p:nvPr/>
          </p:nvSpPr>
          <p:spPr>
            <a:xfrm>
              <a:off x="464600" y="376375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44" y="100"/>
                  </a:moveTo>
                  <a:lnTo>
                    <a:pt x="644" y="837"/>
                  </a:lnTo>
                  <a:lnTo>
                    <a:pt x="99" y="837"/>
                  </a:lnTo>
                  <a:lnTo>
                    <a:pt x="104" y="100"/>
                  </a:lnTo>
                  <a:close/>
                  <a:moveTo>
                    <a:pt x="52" y="1"/>
                  </a:moveTo>
                  <a:cubicBezTo>
                    <a:pt x="26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6" y="935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09"/>
                    <a:pt x="738" y="883"/>
                  </a:cubicBezTo>
                  <a:lnTo>
                    <a:pt x="738" y="48"/>
                  </a:lnTo>
                  <a:cubicBezTo>
                    <a:pt x="738" y="22"/>
                    <a:pt x="717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0"/>
            <p:cNvSpPr/>
            <p:nvPr/>
          </p:nvSpPr>
          <p:spPr>
            <a:xfrm>
              <a:off x="481725" y="376492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1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0"/>
            <p:cNvSpPr/>
            <p:nvPr/>
          </p:nvSpPr>
          <p:spPr>
            <a:xfrm>
              <a:off x="480575" y="376375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7" y="909"/>
                    <a:pt x="732" y="883"/>
                  </a:cubicBezTo>
                  <a:lnTo>
                    <a:pt x="732" y="48"/>
                  </a:lnTo>
                  <a:cubicBezTo>
                    <a:pt x="732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0"/>
            <p:cNvSpPr/>
            <p:nvPr/>
          </p:nvSpPr>
          <p:spPr>
            <a:xfrm>
              <a:off x="497700" y="376492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1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0"/>
            <p:cNvSpPr/>
            <p:nvPr/>
          </p:nvSpPr>
          <p:spPr>
            <a:xfrm>
              <a:off x="496525" y="376375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4" y="100"/>
                  </a:moveTo>
                  <a:lnTo>
                    <a:pt x="634" y="837"/>
                  </a:lnTo>
                  <a:lnTo>
                    <a:pt x="94" y="837"/>
                  </a:lnTo>
                  <a:lnTo>
                    <a:pt x="94" y="100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8"/>
                  </a:lnTo>
                  <a:cubicBezTo>
                    <a:pt x="733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0"/>
            <p:cNvSpPr/>
            <p:nvPr/>
          </p:nvSpPr>
          <p:spPr>
            <a:xfrm>
              <a:off x="513650" y="3764925"/>
              <a:ext cx="15875" cy="20925"/>
            </a:xfrm>
            <a:custGeom>
              <a:rect b="b" l="l" r="r" t="t"/>
              <a:pathLst>
                <a:path extrusionOk="0" h="837" w="635">
                  <a:moveTo>
                    <a:pt x="1" y="1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0"/>
            <p:cNvSpPr/>
            <p:nvPr/>
          </p:nvSpPr>
          <p:spPr>
            <a:xfrm>
              <a:off x="512375" y="376375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52" y="935"/>
                  </a:cubicBezTo>
                  <a:lnTo>
                    <a:pt x="685" y="935"/>
                  </a:lnTo>
                  <a:cubicBezTo>
                    <a:pt x="716" y="935"/>
                    <a:pt x="737" y="909"/>
                    <a:pt x="737" y="883"/>
                  </a:cubicBezTo>
                  <a:lnTo>
                    <a:pt x="737" y="48"/>
                  </a:lnTo>
                  <a:cubicBezTo>
                    <a:pt x="737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0"/>
            <p:cNvSpPr/>
            <p:nvPr/>
          </p:nvSpPr>
          <p:spPr>
            <a:xfrm>
              <a:off x="529500" y="376492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1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0"/>
            <p:cNvSpPr/>
            <p:nvPr/>
          </p:nvSpPr>
          <p:spPr>
            <a:xfrm>
              <a:off x="528325" y="376375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8"/>
                  </a:lnTo>
                  <a:cubicBezTo>
                    <a:pt x="733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0"/>
            <p:cNvSpPr/>
            <p:nvPr/>
          </p:nvSpPr>
          <p:spPr>
            <a:xfrm>
              <a:off x="433450" y="3680775"/>
              <a:ext cx="17775" cy="22525"/>
            </a:xfrm>
            <a:custGeom>
              <a:rect b="b" l="l" r="r" t="t"/>
              <a:pathLst>
                <a:path extrusionOk="0" h="901" w="711">
                  <a:moveTo>
                    <a:pt x="641" y="0"/>
                  </a:moveTo>
                  <a:cubicBezTo>
                    <a:pt x="627" y="0"/>
                    <a:pt x="613" y="7"/>
                    <a:pt x="603" y="23"/>
                  </a:cubicBezTo>
                  <a:lnTo>
                    <a:pt x="16" y="828"/>
                  </a:lnTo>
                  <a:cubicBezTo>
                    <a:pt x="0" y="849"/>
                    <a:pt x="6" y="875"/>
                    <a:pt x="26" y="895"/>
                  </a:cubicBezTo>
                  <a:cubicBezTo>
                    <a:pt x="37" y="901"/>
                    <a:pt x="47" y="901"/>
                    <a:pt x="58" y="901"/>
                  </a:cubicBezTo>
                  <a:cubicBezTo>
                    <a:pt x="68" y="901"/>
                    <a:pt x="84" y="895"/>
                    <a:pt x="94" y="885"/>
                  </a:cubicBezTo>
                  <a:lnTo>
                    <a:pt x="681" y="80"/>
                  </a:lnTo>
                  <a:cubicBezTo>
                    <a:pt x="710" y="43"/>
                    <a:pt x="676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0"/>
            <p:cNvSpPr/>
            <p:nvPr/>
          </p:nvSpPr>
          <p:spPr>
            <a:xfrm>
              <a:off x="449150" y="3680650"/>
              <a:ext cx="18025" cy="22650"/>
            </a:xfrm>
            <a:custGeom>
              <a:rect b="b" l="l" r="r" t="t"/>
              <a:pathLst>
                <a:path extrusionOk="0" h="906" w="721">
                  <a:moveTo>
                    <a:pt x="647" y="0"/>
                  </a:moveTo>
                  <a:cubicBezTo>
                    <a:pt x="633" y="0"/>
                    <a:pt x="618" y="7"/>
                    <a:pt x="608" y="23"/>
                  </a:cubicBezTo>
                  <a:lnTo>
                    <a:pt x="27" y="828"/>
                  </a:lnTo>
                  <a:cubicBezTo>
                    <a:pt x="1" y="864"/>
                    <a:pt x="27" y="906"/>
                    <a:pt x="63" y="906"/>
                  </a:cubicBezTo>
                  <a:cubicBezTo>
                    <a:pt x="79" y="906"/>
                    <a:pt x="94" y="900"/>
                    <a:pt x="105" y="890"/>
                  </a:cubicBezTo>
                  <a:lnTo>
                    <a:pt x="691" y="80"/>
                  </a:lnTo>
                  <a:cubicBezTo>
                    <a:pt x="721" y="43"/>
                    <a:pt x="6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0"/>
            <p:cNvSpPr/>
            <p:nvPr/>
          </p:nvSpPr>
          <p:spPr>
            <a:xfrm>
              <a:off x="465125" y="3680725"/>
              <a:ext cx="17550" cy="22575"/>
            </a:xfrm>
            <a:custGeom>
              <a:rect b="b" l="l" r="r" t="t"/>
              <a:pathLst>
                <a:path extrusionOk="0" h="903" w="702">
                  <a:moveTo>
                    <a:pt x="647" y="1"/>
                  </a:moveTo>
                  <a:cubicBezTo>
                    <a:pt x="632" y="1"/>
                    <a:pt x="617" y="7"/>
                    <a:pt x="608" y="20"/>
                  </a:cubicBezTo>
                  <a:lnTo>
                    <a:pt x="26" y="825"/>
                  </a:lnTo>
                  <a:cubicBezTo>
                    <a:pt x="0" y="861"/>
                    <a:pt x="26" y="903"/>
                    <a:pt x="63" y="903"/>
                  </a:cubicBezTo>
                  <a:cubicBezTo>
                    <a:pt x="78" y="903"/>
                    <a:pt x="94" y="897"/>
                    <a:pt x="104" y="882"/>
                  </a:cubicBezTo>
                  <a:lnTo>
                    <a:pt x="686" y="77"/>
                  </a:lnTo>
                  <a:cubicBezTo>
                    <a:pt x="701" y="56"/>
                    <a:pt x="696" y="25"/>
                    <a:pt x="675" y="10"/>
                  </a:cubicBezTo>
                  <a:cubicBezTo>
                    <a:pt x="667" y="3"/>
                    <a:pt x="657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0"/>
            <p:cNvSpPr/>
            <p:nvPr/>
          </p:nvSpPr>
          <p:spPr>
            <a:xfrm>
              <a:off x="433450" y="3701025"/>
              <a:ext cx="17775" cy="22650"/>
            </a:xfrm>
            <a:custGeom>
              <a:rect b="b" l="l" r="r" t="t"/>
              <a:pathLst>
                <a:path extrusionOk="0" h="906" w="711">
                  <a:moveTo>
                    <a:pt x="641" y="0"/>
                  </a:moveTo>
                  <a:cubicBezTo>
                    <a:pt x="627" y="0"/>
                    <a:pt x="613" y="7"/>
                    <a:pt x="603" y="23"/>
                  </a:cubicBezTo>
                  <a:lnTo>
                    <a:pt x="16" y="828"/>
                  </a:lnTo>
                  <a:cubicBezTo>
                    <a:pt x="0" y="849"/>
                    <a:pt x="6" y="880"/>
                    <a:pt x="26" y="895"/>
                  </a:cubicBezTo>
                  <a:cubicBezTo>
                    <a:pt x="37" y="900"/>
                    <a:pt x="47" y="906"/>
                    <a:pt x="58" y="906"/>
                  </a:cubicBezTo>
                  <a:cubicBezTo>
                    <a:pt x="68" y="906"/>
                    <a:pt x="84" y="900"/>
                    <a:pt x="94" y="890"/>
                  </a:cubicBezTo>
                  <a:lnTo>
                    <a:pt x="681" y="80"/>
                  </a:lnTo>
                  <a:cubicBezTo>
                    <a:pt x="710" y="43"/>
                    <a:pt x="676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0"/>
            <p:cNvSpPr/>
            <p:nvPr/>
          </p:nvSpPr>
          <p:spPr>
            <a:xfrm>
              <a:off x="449425" y="3701025"/>
              <a:ext cx="17750" cy="22650"/>
            </a:xfrm>
            <a:custGeom>
              <a:rect b="b" l="l" r="r" t="t"/>
              <a:pathLst>
                <a:path extrusionOk="0" h="906" w="710">
                  <a:moveTo>
                    <a:pt x="636" y="0"/>
                  </a:moveTo>
                  <a:cubicBezTo>
                    <a:pt x="622" y="0"/>
                    <a:pt x="607" y="7"/>
                    <a:pt x="597" y="23"/>
                  </a:cubicBezTo>
                  <a:lnTo>
                    <a:pt x="16" y="828"/>
                  </a:lnTo>
                  <a:cubicBezTo>
                    <a:pt x="0" y="849"/>
                    <a:pt x="5" y="880"/>
                    <a:pt x="26" y="895"/>
                  </a:cubicBezTo>
                  <a:cubicBezTo>
                    <a:pt x="31" y="900"/>
                    <a:pt x="42" y="906"/>
                    <a:pt x="52" y="906"/>
                  </a:cubicBezTo>
                  <a:cubicBezTo>
                    <a:pt x="68" y="906"/>
                    <a:pt x="83" y="900"/>
                    <a:pt x="94" y="890"/>
                  </a:cubicBezTo>
                  <a:lnTo>
                    <a:pt x="680" y="80"/>
                  </a:lnTo>
                  <a:cubicBezTo>
                    <a:pt x="710" y="43"/>
                    <a:pt x="673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0"/>
            <p:cNvSpPr/>
            <p:nvPr/>
          </p:nvSpPr>
          <p:spPr>
            <a:xfrm>
              <a:off x="465375" y="3701100"/>
              <a:ext cx="17300" cy="22575"/>
            </a:xfrm>
            <a:custGeom>
              <a:rect b="b" l="l" r="r" t="t"/>
              <a:pathLst>
                <a:path extrusionOk="0" h="903" w="692">
                  <a:moveTo>
                    <a:pt x="637" y="1"/>
                  </a:moveTo>
                  <a:cubicBezTo>
                    <a:pt x="622" y="1"/>
                    <a:pt x="607" y="7"/>
                    <a:pt x="598" y="20"/>
                  </a:cubicBezTo>
                  <a:lnTo>
                    <a:pt x="16" y="825"/>
                  </a:lnTo>
                  <a:cubicBezTo>
                    <a:pt x="1" y="846"/>
                    <a:pt x="6" y="877"/>
                    <a:pt x="27" y="892"/>
                  </a:cubicBezTo>
                  <a:cubicBezTo>
                    <a:pt x="32" y="897"/>
                    <a:pt x="42" y="903"/>
                    <a:pt x="53" y="903"/>
                  </a:cubicBezTo>
                  <a:cubicBezTo>
                    <a:pt x="68" y="903"/>
                    <a:pt x="84" y="892"/>
                    <a:pt x="94" y="882"/>
                  </a:cubicBezTo>
                  <a:lnTo>
                    <a:pt x="676" y="77"/>
                  </a:lnTo>
                  <a:cubicBezTo>
                    <a:pt x="691" y="56"/>
                    <a:pt x="686" y="25"/>
                    <a:pt x="665" y="10"/>
                  </a:cubicBezTo>
                  <a:cubicBezTo>
                    <a:pt x="657" y="4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0"/>
            <p:cNvSpPr/>
            <p:nvPr/>
          </p:nvSpPr>
          <p:spPr>
            <a:xfrm>
              <a:off x="481350" y="3680825"/>
              <a:ext cx="17550" cy="22500"/>
            </a:xfrm>
            <a:custGeom>
              <a:rect b="b" l="l" r="r" t="t"/>
              <a:pathLst>
                <a:path extrusionOk="0" h="900" w="702">
                  <a:moveTo>
                    <a:pt x="634" y="1"/>
                  </a:moveTo>
                  <a:cubicBezTo>
                    <a:pt x="621" y="1"/>
                    <a:pt x="607" y="7"/>
                    <a:pt x="597" y="21"/>
                  </a:cubicBezTo>
                  <a:lnTo>
                    <a:pt x="11" y="826"/>
                  </a:lnTo>
                  <a:cubicBezTo>
                    <a:pt x="0" y="847"/>
                    <a:pt x="5" y="878"/>
                    <a:pt x="26" y="893"/>
                  </a:cubicBezTo>
                  <a:cubicBezTo>
                    <a:pt x="31" y="899"/>
                    <a:pt x="42" y="899"/>
                    <a:pt x="52" y="899"/>
                  </a:cubicBezTo>
                  <a:cubicBezTo>
                    <a:pt x="55" y="899"/>
                    <a:pt x="58" y="900"/>
                    <a:pt x="61" y="900"/>
                  </a:cubicBezTo>
                  <a:cubicBezTo>
                    <a:pt x="73" y="900"/>
                    <a:pt x="85" y="891"/>
                    <a:pt x="94" y="883"/>
                  </a:cubicBezTo>
                  <a:lnTo>
                    <a:pt x="675" y="78"/>
                  </a:lnTo>
                  <a:cubicBezTo>
                    <a:pt x="701" y="41"/>
                    <a:pt x="668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0"/>
            <p:cNvSpPr/>
            <p:nvPr/>
          </p:nvSpPr>
          <p:spPr>
            <a:xfrm>
              <a:off x="497175" y="3680825"/>
              <a:ext cx="17675" cy="22475"/>
            </a:xfrm>
            <a:custGeom>
              <a:rect b="b" l="l" r="r" t="t"/>
              <a:pathLst>
                <a:path extrusionOk="0" h="899" w="707">
                  <a:moveTo>
                    <a:pt x="640" y="1"/>
                  </a:moveTo>
                  <a:cubicBezTo>
                    <a:pt x="626" y="1"/>
                    <a:pt x="613" y="7"/>
                    <a:pt x="603" y="21"/>
                  </a:cubicBezTo>
                  <a:lnTo>
                    <a:pt x="16" y="826"/>
                  </a:lnTo>
                  <a:cubicBezTo>
                    <a:pt x="1" y="847"/>
                    <a:pt x="6" y="878"/>
                    <a:pt x="27" y="893"/>
                  </a:cubicBezTo>
                  <a:cubicBezTo>
                    <a:pt x="37" y="899"/>
                    <a:pt x="47" y="899"/>
                    <a:pt x="58" y="899"/>
                  </a:cubicBezTo>
                  <a:cubicBezTo>
                    <a:pt x="73" y="899"/>
                    <a:pt x="84" y="893"/>
                    <a:pt x="94" y="883"/>
                  </a:cubicBezTo>
                  <a:lnTo>
                    <a:pt x="681" y="78"/>
                  </a:lnTo>
                  <a:cubicBezTo>
                    <a:pt x="707" y="41"/>
                    <a:pt x="674" y="1"/>
                    <a:pt x="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0"/>
            <p:cNvSpPr/>
            <p:nvPr/>
          </p:nvSpPr>
          <p:spPr>
            <a:xfrm>
              <a:off x="513150" y="3680850"/>
              <a:ext cx="17275" cy="22450"/>
            </a:xfrm>
            <a:custGeom>
              <a:rect b="b" l="l" r="r" t="t"/>
              <a:pathLst>
                <a:path extrusionOk="0" h="898" w="691">
                  <a:moveTo>
                    <a:pt x="637" y="1"/>
                  </a:moveTo>
                  <a:cubicBezTo>
                    <a:pt x="622" y="1"/>
                    <a:pt x="607" y="8"/>
                    <a:pt x="597" y="20"/>
                  </a:cubicBezTo>
                  <a:lnTo>
                    <a:pt x="16" y="825"/>
                  </a:lnTo>
                  <a:cubicBezTo>
                    <a:pt x="0" y="846"/>
                    <a:pt x="5" y="877"/>
                    <a:pt x="26" y="892"/>
                  </a:cubicBezTo>
                  <a:cubicBezTo>
                    <a:pt x="37" y="898"/>
                    <a:pt x="47" y="898"/>
                    <a:pt x="57" y="898"/>
                  </a:cubicBezTo>
                  <a:cubicBezTo>
                    <a:pt x="68" y="898"/>
                    <a:pt x="83" y="892"/>
                    <a:pt x="94" y="877"/>
                  </a:cubicBezTo>
                  <a:lnTo>
                    <a:pt x="675" y="72"/>
                  </a:lnTo>
                  <a:cubicBezTo>
                    <a:pt x="691" y="51"/>
                    <a:pt x="685" y="25"/>
                    <a:pt x="665" y="10"/>
                  </a:cubicBezTo>
                  <a:cubicBezTo>
                    <a:pt x="657" y="4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0"/>
            <p:cNvSpPr/>
            <p:nvPr/>
          </p:nvSpPr>
          <p:spPr>
            <a:xfrm>
              <a:off x="529100" y="3680775"/>
              <a:ext cx="17750" cy="22525"/>
            </a:xfrm>
            <a:custGeom>
              <a:rect b="b" l="l" r="r" t="t"/>
              <a:pathLst>
                <a:path extrusionOk="0" h="901" w="710">
                  <a:moveTo>
                    <a:pt x="637" y="0"/>
                  </a:moveTo>
                  <a:cubicBezTo>
                    <a:pt x="622" y="0"/>
                    <a:pt x="608" y="7"/>
                    <a:pt x="598" y="23"/>
                  </a:cubicBezTo>
                  <a:lnTo>
                    <a:pt x="16" y="828"/>
                  </a:lnTo>
                  <a:cubicBezTo>
                    <a:pt x="1" y="849"/>
                    <a:pt x="6" y="875"/>
                    <a:pt x="27" y="895"/>
                  </a:cubicBezTo>
                  <a:cubicBezTo>
                    <a:pt x="32" y="901"/>
                    <a:pt x="42" y="901"/>
                    <a:pt x="53" y="901"/>
                  </a:cubicBezTo>
                  <a:cubicBezTo>
                    <a:pt x="68" y="901"/>
                    <a:pt x="84" y="895"/>
                    <a:pt x="94" y="885"/>
                  </a:cubicBezTo>
                  <a:lnTo>
                    <a:pt x="676" y="80"/>
                  </a:lnTo>
                  <a:cubicBezTo>
                    <a:pt x="709" y="43"/>
                    <a:pt x="673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0"/>
            <p:cNvSpPr/>
            <p:nvPr/>
          </p:nvSpPr>
          <p:spPr>
            <a:xfrm>
              <a:off x="369325" y="3839300"/>
              <a:ext cx="814725" cy="9100"/>
            </a:xfrm>
            <a:custGeom>
              <a:rect b="b" l="l" r="r" t="t"/>
              <a:pathLst>
                <a:path extrusionOk="0" h="364" w="32589">
                  <a:moveTo>
                    <a:pt x="2218" y="0"/>
                  </a:moveTo>
                  <a:lnTo>
                    <a:pt x="1" y="364"/>
                  </a:lnTo>
                  <a:lnTo>
                    <a:pt x="32589" y="364"/>
                  </a:lnTo>
                  <a:lnTo>
                    <a:pt x="309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0"/>
            <p:cNvSpPr/>
            <p:nvPr/>
          </p:nvSpPr>
          <p:spPr>
            <a:xfrm>
              <a:off x="368025" y="3838125"/>
              <a:ext cx="817200" cy="11450"/>
            </a:xfrm>
            <a:custGeom>
              <a:rect b="b" l="l" r="r" t="t"/>
              <a:pathLst>
                <a:path extrusionOk="0" h="458" w="32688">
                  <a:moveTo>
                    <a:pt x="31026" y="94"/>
                  </a:moveTo>
                  <a:lnTo>
                    <a:pt x="32200" y="359"/>
                  </a:lnTo>
                  <a:lnTo>
                    <a:pt x="655" y="359"/>
                  </a:lnTo>
                  <a:lnTo>
                    <a:pt x="2275" y="94"/>
                  </a:lnTo>
                  <a:close/>
                  <a:moveTo>
                    <a:pt x="2259" y="1"/>
                  </a:moveTo>
                  <a:lnTo>
                    <a:pt x="48" y="364"/>
                  </a:lnTo>
                  <a:cubicBezTo>
                    <a:pt x="22" y="364"/>
                    <a:pt x="1" y="390"/>
                    <a:pt x="6" y="411"/>
                  </a:cubicBezTo>
                  <a:cubicBezTo>
                    <a:pt x="6" y="437"/>
                    <a:pt x="27" y="458"/>
                    <a:pt x="53" y="458"/>
                  </a:cubicBezTo>
                  <a:lnTo>
                    <a:pt x="32641" y="458"/>
                  </a:lnTo>
                  <a:cubicBezTo>
                    <a:pt x="32662" y="458"/>
                    <a:pt x="32682" y="437"/>
                    <a:pt x="32688" y="416"/>
                  </a:cubicBezTo>
                  <a:cubicBezTo>
                    <a:pt x="32688" y="390"/>
                    <a:pt x="32672" y="369"/>
                    <a:pt x="32651" y="364"/>
                  </a:cubicBezTo>
                  <a:lnTo>
                    <a:pt x="31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0"/>
            <p:cNvSpPr/>
            <p:nvPr/>
          </p:nvSpPr>
          <p:spPr>
            <a:xfrm>
              <a:off x="1147425" y="3947550"/>
              <a:ext cx="23925" cy="491675"/>
            </a:xfrm>
            <a:custGeom>
              <a:rect b="b" l="l" r="r" t="t"/>
              <a:pathLst>
                <a:path extrusionOk="0" h="19667" w="957">
                  <a:moveTo>
                    <a:pt x="1" y="0"/>
                  </a:moveTo>
                  <a:lnTo>
                    <a:pt x="608" y="19666"/>
                  </a:lnTo>
                  <a:lnTo>
                    <a:pt x="956" y="1966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0"/>
            <p:cNvSpPr/>
            <p:nvPr/>
          </p:nvSpPr>
          <p:spPr>
            <a:xfrm>
              <a:off x="1146125" y="3946250"/>
              <a:ext cx="26375" cy="494275"/>
            </a:xfrm>
            <a:custGeom>
              <a:rect b="b" l="l" r="r" t="t"/>
              <a:pathLst>
                <a:path extrusionOk="0" h="19771" w="1055">
                  <a:moveTo>
                    <a:pt x="961" y="99"/>
                  </a:moveTo>
                  <a:lnTo>
                    <a:pt x="961" y="19672"/>
                  </a:lnTo>
                  <a:lnTo>
                    <a:pt x="707" y="19672"/>
                  </a:lnTo>
                  <a:lnTo>
                    <a:pt x="100" y="99"/>
                  </a:lnTo>
                  <a:close/>
                  <a:moveTo>
                    <a:pt x="53" y="0"/>
                  </a:moveTo>
                  <a:cubicBezTo>
                    <a:pt x="37" y="0"/>
                    <a:pt x="27" y="6"/>
                    <a:pt x="17" y="16"/>
                  </a:cubicBezTo>
                  <a:cubicBezTo>
                    <a:pt x="6" y="26"/>
                    <a:pt x="1" y="37"/>
                    <a:pt x="1" y="52"/>
                  </a:cubicBezTo>
                  <a:lnTo>
                    <a:pt x="614" y="19724"/>
                  </a:lnTo>
                  <a:cubicBezTo>
                    <a:pt x="614" y="19749"/>
                    <a:pt x="634" y="19770"/>
                    <a:pt x="660" y="19770"/>
                  </a:cubicBezTo>
                  <a:lnTo>
                    <a:pt x="1008" y="19770"/>
                  </a:lnTo>
                  <a:cubicBezTo>
                    <a:pt x="1034" y="19770"/>
                    <a:pt x="1055" y="19749"/>
                    <a:pt x="1055" y="19718"/>
                  </a:cubicBezTo>
                  <a:lnTo>
                    <a:pt x="1055" y="52"/>
                  </a:lnTo>
                  <a:cubicBezTo>
                    <a:pt x="1055" y="26"/>
                    <a:pt x="1034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0"/>
            <p:cNvSpPr/>
            <p:nvPr/>
          </p:nvSpPr>
          <p:spPr>
            <a:xfrm>
              <a:off x="1113950" y="3947550"/>
              <a:ext cx="23900" cy="416125"/>
            </a:xfrm>
            <a:custGeom>
              <a:rect b="b" l="l" r="r" t="t"/>
              <a:pathLst>
                <a:path extrusionOk="0" h="16645" w="956">
                  <a:moveTo>
                    <a:pt x="0" y="0"/>
                  </a:moveTo>
                  <a:lnTo>
                    <a:pt x="608" y="16645"/>
                  </a:lnTo>
                  <a:lnTo>
                    <a:pt x="956" y="1664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0"/>
            <p:cNvSpPr/>
            <p:nvPr/>
          </p:nvSpPr>
          <p:spPr>
            <a:xfrm>
              <a:off x="1112650" y="3946250"/>
              <a:ext cx="26500" cy="418600"/>
            </a:xfrm>
            <a:custGeom>
              <a:rect b="b" l="l" r="r" t="t"/>
              <a:pathLst>
                <a:path extrusionOk="0" h="16744" w="1060">
                  <a:moveTo>
                    <a:pt x="961" y="99"/>
                  </a:moveTo>
                  <a:lnTo>
                    <a:pt x="961" y="16645"/>
                  </a:lnTo>
                  <a:lnTo>
                    <a:pt x="707" y="16645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1" y="26"/>
                    <a:pt x="6" y="52"/>
                  </a:cubicBezTo>
                  <a:lnTo>
                    <a:pt x="613" y="16697"/>
                  </a:lnTo>
                  <a:cubicBezTo>
                    <a:pt x="613" y="16723"/>
                    <a:pt x="634" y="16744"/>
                    <a:pt x="660" y="16744"/>
                  </a:cubicBezTo>
                  <a:lnTo>
                    <a:pt x="1008" y="16744"/>
                  </a:lnTo>
                  <a:cubicBezTo>
                    <a:pt x="1034" y="16744"/>
                    <a:pt x="1060" y="16723"/>
                    <a:pt x="1060" y="16697"/>
                  </a:cubicBezTo>
                  <a:lnTo>
                    <a:pt x="1060" y="52"/>
                  </a:lnTo>
                  <a:cubicBezTo>
                    <a:pt x="1060" y="26"/>
                    <a:pt x="1034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0"/>
            <p:cNvSpPr/>
            <p:nvPr/>
          </p:nvSpPr>
          <p:spPr>
            <a:xfrm>
              <a:off x="382175" y="3870825"/>
              <a:ext cx="789025" cy="76475"/>
            </a:xfrm>
            <a:custGeom>
              <a:rect b="b" l="l" r="r" t="t"/>
              <a:pathLst>
                <a:path extrusionOk="0" h="3059" w="31561">
                  <a:moveTo>
                    <a:pt x="1" y="1"/>
                  </a:moveTo>
                  <a:lnTo>
                    <a:pt x="1" y="3059"/>
                  </a:lnTo>
                  <a:lnTo>
                    <a:pt x="31561" y="3059"/>
                  </a:lnTo>
                  <a:lnTo>
                    <a:pt x="31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0"/>
            <p:cNvSpPr/>
            <p:nvPr/>
          </p:nvSpPr>
          <p:spPr>
            <a:xfrm>
              <a:off x="380875" y="3869675"/>
              <a:ext cx="791625" cy="78800"/>
            </a:xfrm>
            <a:custGeom>
              <a:rect b="b" l="l" r="r" t="t"/>
              <a:pathLst>
                <a:path extrusionOk="0" h="3152" w="31665">
                  <a:moveTo>
                    <a:pt x="31566" y="94"/>
                  </a:moveTo>
                  <a:lnTo>
                    <a:pt x="31566" y="3058"/>
                  </a:lnTo>
                  <a:lnTo>
                    <a:pt x="99" y="3058"/>
                  </a:lnTo>
                  <a:lnTo>
                    <a:pt x="99" y="94"/>
                  </a:lnTo>
                  <a:close/>
                  <a:moveTo>
                    <a:pt x="53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105"/>
                  </a:lnTo>
                  <a:cubicBezTo>
                    <a:pt x="1" y="3131"/>
                    <a:pt x="22" y="3152"/>
                    <a:pt x="53" y="3152"/>
                  </a:cubicBezTo>
                  <a:lnTo>
                    <a:pt x="31613" y="3152"/>
                  </a:lnTo>
                  <a:cubicBezTo>
                    <a:pt x="31639" y="3152"/>
                    <a:pt x="31665" y="3131"/>
                    <a:pt x="31665" y="3105"/>
                  </a:cubicBezTo>
                  <a:lnTo>
                    <a:pt x="31665" y="47"/>
                  </a:lnTo>
                  <a:cubicBezTo>
                    <a:pt x="31665" y="21"/>
                    <a:pt x="31639" y="0"/>
                    <a:pt x="31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0"/>
            <p:cNvSpPr/>
            <p:nvPr/>
          </p:nvSpPr>
          <p:spPr>
            <a:xfrm>
              <a:off x="382175" y="3947150"/>
              <a:ext cx="249225" cy="486350"/>
            </a:xfrm>
            <a:custGeom>
              <a:rect b="b" l="l" r="r" t="t"/>
              <a:pathLst>
                <a:path extrusionOk="0" h="19454" w="9969">
                  <a:moveTo>
                    <a:pt x="1" y="1"/>
                  </a:moveTo>
                  <a:lnTo>
                    <a:pt x="1" y="19454"/>
                  </a:lnTo>
                  <a:lnTo>
                    <a:pt x="9969" y="19454"/>
                  </a:lnTo>
                  <a:lnTo>
                    <a:pt x="9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0"/>
            <p:cNvSpPr/>
            <p:nvPr/>
          </p:nvSpPr>
          <p:spPr>
            <a:xfrm>
              <a:off x="382175" y="3947150"/>
              <a:ext cx="249225" cy="486350"/>
            </a:xfrm>
            <a:custGeom>
              <a:rect b="b" l="l" r="r" t="t"/>
              <a:pathLst>
                <a:path extrusionOk="0" h="19454" w="9969">
                  <a:moveTo>
                    <a:pt x="1" y="1"/>
                  </a:moveTo>
                  <a:lnTo>
                    <a:pt x="9969" y="1"/>
                  </a:lnTo>
                  <a:lnTo>
                    <a:pt x="9969" y="19454"/>
                  </a:lnTo>
                  <a:lnTo>
                    <a:pt x="1" y="1945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0"/>
            <p:cNvSpPr/>
            <p:nvPr/>
          </p:nvSpPr>
          <p:spPr>
            <a:xfrm>
              <a:off x="380875" y="3945975"/>
              <a:ext cx="251825" cy="488825"/>
            </a:xfrm>
            <a:custGeom>
              <a:rect b="b" l="l" r="r" t="t"/>
              <a:pathLst>
                <a:path extrusionOk="0" h="19553" w="10073">
                  <a:moveTo>
                    <a:pt x="9974" y="94"/>
                  </a:moveTo>
                  <a:lnTo>
                    <a:pt x="9974" y="19454"/>
                  </a:lnTo>
                  <a:lnTo>
                    <a:pt x="99" y="19454"/>
                  </a:lnTo>
                  <a:lnTo>
                    <a:pt x="99" y="94"/>
                  </a:lnTo>
                  <a:close/>
                  <a:moveTo>
                    <a:pt x="53" y="1"/>
                  </a:moveTo>
                  <a:cubicBezTo>
                    <a:pt x="22" y="1"/>
                    <a:pt x="1" y="22"/>
                    <a:pt x="1" y="48"/>
                  </a:cubicBezTo>
                  <a:lnTo>
                    <a:pt x="1" y="19506"/>
                  </a:lnTo>
                  <a:cubicBezTo>
                    <a:pt x="1" y="19532"/>
                    <a:pt x="22" y="19553"/>
                    <a:pt x="53" y="19553"/>
                  </a:cubicBezTo>
                  <a:lnTo>
                    <a:pt x="10021" y="19553"/>
                  </a:lnTo>
                  <a:cubicBezTo>
                    <a:pt x="10047" y="19553"/>
                    <a:pt x="10073" y="19527"/>
                    <a:pt x="10068" y="19501"/>
                  </a:cubicBezTo>
                  <a:lnTo>
                    <a:pt x="10068" y="48"/>
                  </a:lnTo>
                  <a:cubicBezTo>
                    <a:pt x="10068" y="22"/>
                    <a:pt x="10047" y="1"/>
                    <a:pt x="10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0"/>
            <p:cNvSpPr/>
            <p:nvPr/>
          </p:nvSpPr>
          <p:spPr>
            <a:xfrm>
              <a:off x="395550" y="3965325"/>
              <a:ext cx="222500" cy="151625"/>
            </a:xfrm>
            <a:custGeom>
              <a:rect b="b" l="l" r="r" t="t"/>
              <a:pathLst>
                <a:path extrusionOk="0" h="6065" w="8900">
                  <a:moveTo>
                    <a:pt x="8800" y="99"/>
                  </a:moveTo>
                  <a:lnTo>
                    <a:pt x="8800" y="5966"/>
                  </a:lnTo>
                  <a:lnTo>
                    <a:pt x="94" y="5966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6"/>
                    <a:pt x="1" y="52"/>
                  </a:cubicBezTo>
                  <a:lnTo>
                    <a:pt x="1" y="6018"/>
                  </a:lnTo>
                  <a:cubicBezTo>
                    <a:pt x="1" y="6044"/>
                    <a:pt x="21" y="6064"/>
                    <a:pt x="47" y="6064"/>
                  </a:cubicBezTo>
                  <a:lnTo>
                    <a:pt x="8852" y="6064"/>
                  </a:lnTo>
                  <a:cubicBezTo>
                    <a:pt x="8878" y="6064"/>
                    <a:pt x="8899" y="6044"/>
                    <a:pt x="8899" y="6018"/>
                  </a:cubicBezTo>
                  <a:lnTo>
                    <a:pt x="8899" y="52"/>
                  </a:lnTo>
                  <a:cubicBezTo>
                    <a:pt x="8899" y="26"/>
                    <a:pt x="8878" y="1"/>
                    <a:pt x="8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0"/>
            <p:cNvSpPr/>
            <p:nvPr/>
          </p:nvSpPr>
          <p:spPr>
            <a:xfrm>
              <a:off x="395550" y="4263725"/>
              <a:ext cx="222500" cy="151625"/>
            </a:xfrm>
            <a:custGeom>
              <a:rect b="b" l="l" r="r" t="t"/>
              <a:pathLst>
                <a:path extrusionOk="0" h="6065" w="8900">
                  <a:moveTo>
                    <a:pt x="8800" y="94"/>
                  </a:moveTo>
                  <a:lnTo>
                    <a:pt x="8800" y="5965"/>
                  </a:lnTo>
                  <a:lnTo>
                    <a:pt x="94" y="5965"/>
                  </a:lnTo>
                  <a:lnTo>
                    <a:pt x="94" y="94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6017"/>
                  </a:lnTo>
                  <a:cubicBezTo>
                    <a:pt x="1" y="6043"/>
                    <a:pt x="21" y="6064"/>
                    <a:pt x="47" y="6064"/>
                  </a:cubicBezTo>
                  <a:lnTo>
                    <a:pt x="8852" y="6064"/>
                  </a:lnTo>
                  <a:cubicBezTo>
                    <a:pt x="8878" y="6064"/>
                    <a:pt x="8899" y="6043"/>
                    <a:pt x="8899" y="6017"/>
                  </a:cubicBezTo>
                  <a:lnTo>
                    <a:pt x="8899" y="47"/>
                  </a:lnTo>
                  <a:cubicBezTo>
                    <a:pt x="8899" y="21"/>
                    <a:pt x="8878" y="0"/>
                    <a:pt x="8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0"/>
            <p:cNvSpPr/>
            <p:nvPr/>
          </p:nvSpPr>
          <p:spPr>
            <a:xfrm>
              <a:off x="369325" y="3848375"/>
              <a:ext cx="814600" cy="22750"/>
            </a:xfrm>
            <a:custGeom>
              <a:rect b="b" l="l" r="r" t="t"/>
              <a:pathLst>
                <a:path extrusionOk="0" h="910" w="32584">
                  <a:moveTo>
                    <a:pt x="1" y="1"/>
                  </a:moveTo>
                  <a:lnTo>
                    <a:pt x="1" y="909"/>
                  </a:lnTo>
                  <a:lnTo>
                    <a:pt x="32584" y="909"/>
                  </a:lnTo>
                  <a:lnTo>
                    <a:pt x="32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0"/>
            <p:cNvSpPr/>
            <p:nvPr/>
          </p:nvSpPr>
          <p:spPr>
            <a:xfrm>
              <a:off x="368175" y="3847225"/>
              <a:ext cx="817050" cy="25200"/>
            </a:xfrm>
            <a:custGeom>
              <a:rect b="b" l="l" r="r" t="t"/>
              <a:pathLst>
                <a:path extrusionOk="0" h="1008" w="32682">
                  <a:moveTo>
                    <a:pt x="32583" y="94"/>
                  </a:moveTo>
                  <a:lnTo>
                    <a:pt x="32583" y="909"/>
                  </a:lnTo>
                  <a:lnTo>
                    <a:pt x="94" y="909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955"/>
                  </a:lnTo>
                  <a:cubicBezTo>
                    <a:pt x="0" y="987"/>
                    <a:pt x="21" y="1007"/>
                    <a:pt x="47" y="1007"/>
                  </a:cubicBezTo>
                  <a:lnTo>
                    <a:pt x="32635" y="1007"/>
                  </a:lnTo>
                  <a:cubicBezTo>
                    <a:pt x="32661" y="1007"/>
                    <a:pt x="32682" y="987"/>
                    <a:pt x="32682" y="955"/>
                  </a:cubicBezTo>
                  <a:lnTo>
                    <a:pt x="32682" y="47"/>
                  </a:lnTo>
                  <a:cubicBezTo>
                    <a:pt x="32682" y="21"/>
                    <a:pt x="32661" y="0"/>
                    <a:pt x="32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0"/>
            <p:cNvSpPr/>
            <p:nvPr/>
          </p:nvSpPr>
          <p:spPr>
            <a:xfrm>
              <a:off x="479525" y="3987525"/>
              <a:ext cx="54400" cy="7925"/>
            </a:xfrm>
            <a:custGeom>
              <a:rect b="b" l="l" r="r" t="t"/>
              <a:pathLst>
                <a:path extrusionOk="0" h="317" w="2176">
                  <a:moveTo>
                    <a:pt x="1" y="0"/>
                  </a:moveTo>
                  <a:lnTo>
                    <a:pt x="1" y="317"/>
                  </a:lnTo>
                  <a:lnTo>
                    <a:pt x="2176" y="31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0"/>
            <p:cNvSpPr/>
            <p:nvPr/>
          </p:nvSpPr>
          <p:spPr>
            <a:xfrm>
              <a:off x="478350" y="3986350"/>
              <a:ext cx="56875" cy="10400"/>
            </a:xfrm>
            <a:custGeom>
              <a:rect b="b" l="l" r="r" t="t"/>
              <a:pathLst>
                <a:path extrusionOk="0" h="416" w="2275">
                  <a:moveTo>
                    <a:pt x="2176" y="99"/>
                  </a:moveTo>
                  <a:lnTo>
                    <a:pt x="2176" y="317"/>
                  </a:lnTo>
                  <a:lnTo>
                    <a:pt x="99" y="317"/>
                  </a:lnTo>
                  <a:lnTo>
                    <a:pt x="99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47"/>
                  </a:cubicBezTo>
                  <a:lnTo>
                    <a:pt x="1" y="369"/>
                  </a:lnTo>
                  <a:cubicBezTo>
                    <a:pt x="1" y="395"/>
                    <a:pt x="22" y="416"/>
                    <a:pt x="48" y="416"/>
                  </a:cubicBezTo>
                  <a:lnTo>
                    <a:pt x="2223" y="416"/>
                  </a:lnTo>
                  <a:cubicBezTo>
                    <a:pt x="2249" y="416"/>
                    <a:pt x="2275" y="395"/>
                    <a:pt x="2275" y="369"/>
                  </a:cubicBezTo>
                  <a:lnTo>
                    <a:pt x="2275" y="47"/>
                  </a:lnTo>
                  <a:cubicBezTo>
                    <a:pt x="2275" y="21"/>
                    <a:pt x="2249" y="1"/>
                    <a:pt x="2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0"/>
            <p:cNvSpPr/>
            <p:nvPr/>
          </p:nvSpPr>
          <p:spPr>
            <a:xfrm>
              <a:off x="479525" y="4282025"/>
              <a:ext cx="54400" cy="7925"/>
            </a:xfrm>
            <a:custGeom>
              <a:rect b="b" l="l" r="r" t="t"/>
              <a:pathLst>
                <a:path extrusionOk="0" h="317" w="2176">
                  <a:moveTo>
                    <a:pt x="1" y="0"/>
                  </a:moveTo>
                  <a:lnTo>
                    <a:pt x="1" y="317"/>
                  </a:lnTo>
                  <a:lnTo>
                    <a:pt x="2176" y="31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0"/>
            <p:cNvSpPr/>
            <p:nvPr/>
          </p:nvSpPr>
          <p:spPr>
            <a:xfrm>
              <a:off x="478350" y="4280850"/>
              <a:ext cx="56875" cy="10400"/>
            </a:xfrm>
            <a:custGeom>
              <a:rect b="b" l="l" r="r" t="t"/>
              <a:pathLst>
                <a:path extrusionOk="0" h="416" w="2275">
                  <a:moveTo>
                    <a:pt x="2176" y="94"/>
                  </a:moveTo>
                  <a:lnTo>
                    <a:pt x="2176" y="317"/>
                  </a:lnTo>
                  <a:lnTo>
                    <a:pt x="99" y="317"/>
                  </a:lnTo>
                  <a:lnTo>
                    <a:pt x="99" y="94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64"/>
                  </a:lnTo>
                  <a:cubicBezTo>
                    <a:pt x="1" y="395"/>
                    <a:pt x="22" y="416"/>
                    <a:pt x="48" y="416"/>
                  </a:cubicBezTo>
                  <a:lnTo>
                    <a:pt x="2223" y="416"/>
                  </a:lnTo>
                  <a:cubicBezTo>
                    <a:pt x="2249" y="416"/>
                    <a:pt x="2275" y="395"/>
                    <a:pt x="2275" y="364"/>
                  </a:cubicBezTo>
                  <a:lnTo>
                    <a:pt x="2275" y="47"/>
                  </a:lnTo>
                  <a:cubicBezTo>
                    <a:pt x="2275" y="21"/>
                    <a:pt x="2249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0"/>
            <p:cNvSpPr/>
            <p:nvPr/>
          </p:nvSpPr>
          <p:spPr>
            <a:xfrm>
              <a:off x="382175" y="3870825"/>
              <a:ext cx="789025" cy="76475"/>
            </a:xfrm>
            <a:custGeom>
              <a:rect b="b" l="l" r="r" t="t"/>
              <a:pathLst>
                <a:path extrusionOk="0" h="3059" w="31561">
                  <a:moveTo>
                    <a:pt x="1" y="1"/>
                  </a:moveTo>
                  <a:lnTo>
                    <a:pt x="1" y="3059"/>
                  </a:lnTo>
                  <a:lnTo>
                    <a:pt x="31561" y="3059"/>
                  </a:lnTo>
                  <a:lnTo>
                    <a:pt x="31561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0"/>
            <p:cNvSpPr/>
            <p:nvPr/>
          </p:nvSpPr>
          <p:spPr>
            <a:xfrm>
              <a:off x="369325" y="3839300"/>
              <a:ext cx="814725" cy="9100"/>
            </a:xfrm>
            <a:custGeom>
              <a:rect b="b" l="l" r="r" t="t"/>
              <a:pathLst>
                <a:path extrusionOk="0" h="364" w="32589">
                  <a:moveTo>
                    <a:pt x="32589" y="364"/>
                  </a:moveTo>
                  <a:lnTo>
                    <a:pt x="1" y="364"/>
                  </a:lnTo>
                  <a:lnTo>
                    <a:pt x="2218" y="0"/>
                  </a:lnTo>
                  <a:lnTo>
                    <a:pt x="3098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0"/>
            <p:cNvSpPr/>
            <p:nvPr/>
          </p:nvSpPr>
          <p:spPr>
            <a:xfrm>
              <a:off x="368025" y="3838125"/>
              <a:ext cx="817200" cy="11450"/>
            </a:xfrm>
            <a:custGeom>
              <a:rect b="b" l="l" r="r" t="t"/>
              <a:pathLst>
                <a:path extrusionOk="0" h="458" w="32688">
                  <a:moveTo>
                    <a:pt x="31026" y="94"/>
                  </a:moveTo>
                  <a:lnTo>
                    <a:pt x="32200" y="359"/>
                  </a:lnTo>
                  <a:lnTo>
                    <a:pt x="655" y="359"/>
                  </a:lnTo>
                  <a:lnTo>
                    <a:pt x="2275" y="94"/>
                  </a:lnTo>
                  <a:close/>
                  <a:moveTo>
                    <a:pt x="2259" y="1"/>
                  </a:moveTo>
                  <a:lnTo>
                    <a:pt x="48" y="364"/>
                  </a:lnTo>
                  <a:cubicBezTo>
                    <a:pt x="22" y="364"/>
                    <a:pt x="1" y="390"/>
                    <a:pt x="6" y="411"/>
                  </a:cubicBezTo>
                  <a:cubicBezTo>
                    <a:pt x="6" y="437"/>
                    <a:pt x="27" y="458"/>
                    <a:pt x="53" y="458"/>
                  </a:cubicBezTo>
                  <a:lnTo>
                    <a:pt x="32641" y="458"/>
                  </a:lnTo>
                  <a:cubicBezTo>
                    <a:pt x="32662" y="458"/>
                    <a:pt x="32682" y="437"/>
                    <a:pt x="32688" y="416"/>
                  </a:cubicBezTo>
                  <a:cubicBezTo>
                    <a:pt x="32688" y="390"/>
                    <a:pt x="32672" y="369"/>
                    <a:pt x="32651" y="364"/>
                  </a:cubicBezTo>
                  <a:lnTo>
                    <a:pt x="31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0"/>
            <p:cNvSpPr/>
            <p:nvPr/>
          </p:nvSpPr>
          <p:spPr>
            <a:xfrm>
              <a:off x="385825" y="4100050"/>
              <a:ext cx="241950" cy="8325"/>
            </a:xfrm>
            <a:custGeom>
              <a:rect b="b" l="l" r="r" t="t"/>
              <a:pathLst>
                <a:path extrusionOk="0" h="333" w="9678">
                  <a:moveTo>
                    <a:pt x="431" y="0"/>
                  </a:moveTo>
                  <a:lnTo>
                    <a:pt x="0" y="333"/>
                  </a:lnTo>
                  <a:lnTo>
                    <a:pt x="9677" y="333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0"/>
            <p:cNvSpPr/>
            <p:nvPr/>
          </p:nvSpPr>
          <p:spPr>
            <a:xfrm>
              <a:off x="384125" y="4098875"/>
              <a:ext cx="245325" cy="10675"/>
            </a:xfrm>
            <a:custGeom>
              <a:rect b="b" l="l" r="r" t="t"/>
              <a:pathLst>
                <a:path extrusionOk="0" h="427" w="9813">
                  <a:moveTo>
                    <a:pt x="9299" y="94"/>
                  </a:moveTo>
                  <a:lnTo>
                    <a:pt x="9600" y="328"/>
                  </a:lnTo>
                  <a:lnTo>
                    <a:pt x="208" y="328"/>
                  </a:lnTo>
                  <a:lnTo>
                    <a:pt x="515" y="94"/>
                  </a:lnTo>
                  <a:close/>
                  <a:moveTo>
                    <a:pt x="499" y="1"/>
                  </a:moveTo>
                  <a:cubicBezTo>
                    <a:pt x="489" y="1"/>
                    <a:pt x="478" y="6"/>
                    <a:pt x="468" y="11"/>
                  </a:cubicBezTo>
                  <a:lnTo>
                    <a:pt x="37" y="338"/>
                  </a:lnTo>
                  <a:cubicBezTo>
                    <a:pt x="1" y="369"/>
                    <a:pt x="21" y="426"/>
                    <a:pt x="68" y="426"/>
                  </a:cubicBezTo>
                  <a:lnTo>
                    <a:pt x="9745" y="426"/>
                  </a:lnTo>
                  <a:cubicBezTo>
                    <a:pt x="9792" y="426"/>
                    <a:pt x="9813" y="369"/>
                    <a:pt x="9771" y="338"/>
                  </a:cubicBezTo>
                  <a:lnTo>
                    <a:pt x="9340" y="11"/>
                  </a:lnTo>
                  <a:cubicBezTo>
                    <a:pt x="9335" y="6"/>
                    <a:pt x="9325" y="1"/>
                    <a:pt x="9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0"/>
            <p:cNvSpPr/>
            <p:nvPr/>
          </p:nvSpPr>
          <p:spPr>
            <a:xfrm>
              <a:off x="421900" y="4079275"/>
              <a:ext cx="123575" cy="28725"/>
            </a:xfrm>
            <a:custGeom>
              <a:rect b="b" l="l" r="r" t="t"/>
              <a:pathLst>
                <a:path extrusionOk="0" h="1149" w="4943">
                  <a:moveTo>
                    <a:pt x="32" y="1"/>
                  </a:moveTo>
                  <a:cubicBezTo>
                    <a:pt x="16" y="1"/>
                    <a:pt x="0" y="11"/>
                    <a:pt x="0" y="27"/>
                  </a:cubicBezTo>
                  <a:lnTo>
                    <a:pt x="0" y="1122"/>
                  </a:lnTo>
                  <a:cubicBezTo>
                    <a:pt x="0" y="1138"/>
                    <a:pt x="16" y="1148"/>
                    <a:pt x="32" y="1148"/>
                  </a:cubicBezTo>
                  <a:lnTo>
                    <a:pt x="4917" y="1148"/>
                  </a:lnTo>
                  <a:cubicBezTo>
                    <a:pt x="4933" y="1148"/>
                    <a:pt x="4943" y="1138"/>
                    <a:pt x="4943" y="1122"/>
                  </a:cubicBezTo>
                  <a:lnTo>
                    <a:pt x="4943" y="27"/>
                  </a:lnTo>
                  <a:cubicBezTo>
                    <a:pt x="4943" y="11"/>
                    <a:pt x="4933" y="1"/>
                    <a:pt x="4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0"/>
            <p:cNvSpPr/>
            <p:nvPr/>
          </p:nvSpPr>
          <p:spPr>
            <a:xfrm>
              <a:off x="420725" y="4077975"/>
              <a:ext cx="125925" cy="31325"/>
            </a:xfrm>
            <a:custGeom>
              <a:rect b="b" l="l" r="r" t="t"/>
              <a:pathLst>
                <a:path extrusionOk="0" h="1253" w="5037">
                  <a:moveTo>
                    <a:pt x="4938" y="100"/>
                  </a:moveTo>
                  <a:lnTo>
                    <a:pt x="4938" y="1153"/>
                  </a:lnTo>
                  <a:lnTo>
                    <a:pt x="94" y="1153"/>
                  </a:lnTo>
                  <a:lnTo>
                    <a:pt x="99" y="100"/>
                  </a:lnTo>
                  <a:close/>
                  <a:moveTo>
                    <a:pt x="73" y="1"/>
                  </a:moveTo>
                  <a:cubicBezTo>
                    <a:pt x="32" y="1"/>
                    <a:pt x="1" y="37"/>
                    <a:pt x="1" y="79"/>
                  </a:cubicBezTo>
                  <a:lnTo>
                    <a:pt x="1" y="1174"/>
                  </a:lnTo>
                  <a:cubicBezTo>
                    <a:pt x="1" y="1216"/>
                    <a:pt x="32" y="1252"/>
                    <a:pt x="73" y="1252"/>
                  </a:cubicBezTo>
                  <a:lnTo>
                    <a:pt x="4964" y="1252"/>
                  </a:lnTo>
                  <a:cubicBezTo>
                    <a:pt x="5005" y="1252"/>
                    <a:pt x="5037" y="1216"/>
                    <a:pt x="5037" y="1174"/>
                  </a:cubicBezTo>
                  <a:lnTo>
                    <a:pt x="5037" y="79"/>
                  </a:lnTo>
                  <a:cubicBezTo>
                    <a:pt x="5037" y="37"/>
                    <a:pt x="5005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0"/>
            <p:cNvSpPr/>
            <p:nvPr/>
          </p:nvSpPr>
          <p:spPr>
            <a:xfrm>
              <a:off x="413450" y="4075525"/>
              <a:ext cx="155775" cy="123450"/>
            </a:xfrm>
            <a:custGeom>
              <a:rect b="b" l="l" r="r" t="t"/>
              <a:pathLst>
                <a:path extrusionOk="0" h="4938" w="6231">
                  <a:moveTo>
                    <a:pt x="5961" y="0"/>
                  </a:moveTo>
                  <a:lnTo>
                    <a:pt x="4424" y="5"/>
                  </a:lnTo>
                  <a:cubicBezTo>
                    <a:pt x="4352" y="5"/>
                    <a:pt x="4279" y="31"/>
                    <a:pt x="4232" y="83"/>
                  </a:cubicBezTo>
                  <a:lnTo>
                    <a:pt x="3806" y="519"/>
                  </a:lnTo>
                  <a:lnTo>
                    <a:pt x="473" y="519"/>
                  </a:lnTo>
                  <a:cubicBezTo>
                    <a:pt x="214" y="519"/>
                    <a:pt x="1" y="732"/>
                    <a:pt x="1" y="992"/>
                  </a:cubicBezTo>
                  <a:lnTo>
                    <a:pt x="11" y="4465"/>
                  </a:lnTo>
                  <a:cubicBezTo>
                    <a:pt x="11" y="4730"/>
                    <a:pt x="224" y="4938"/>
                    <a:pt x="484" y="4938"/>
                  </a:cubicBezTo>
                  <a:lnTo>
                    <a:pt x="5759" y="4922"/>
                  </a:lnTo>
                  <a:cubicBezTo>
                    <a:pt x="6018" y="4922"/>
                    <a:pt x="6231" y="4709"/>
                    <a:pt x="6231" y="4450"/>
                  </a:cubicBezTo>
                  <a:lnTo>
                    <a:pt x="6221" y="898"/>
                  </a:lnTo>
                  <a:lnTo>
                    <a:pt x="6221" y="260"/>
                  </a:lnTo>
                  <a:cubicBezTo>
                    <a:pt x="6221" y="114"/>
                    <a:pt x="6101" y="0"/>
                    <a:pt x="5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0"/>
            <p:cNvSpPr/>
            <p:nvPr/>
          </p:nvSpPr>
          <p:spPr>
            <a:xfrm>
              <a:off x="412300" y="4074350"/>
              <a:ext cx="158100" cy="125800"/>
            </a:xfrm>
            <a:custGeom>
              <a:rect b="b" l="l" r="r" t="t"/>
              <a:pathLst>
                <a:path extrusionOk="0" h="5032" w="6324">
                  <a:moveTo>
                    <a:pt x="6002" y="94"/>
                  </a:moveTo>
                  <a:cubicBezTo>
                    <a:pt x="6116" y="94"/>
                    <a:pt x="6209" y="187"/>
                    <a:pt x="6215" y="307"/>
                  </a:cubicBezTo>
                  <a:lnTo>
                    <a:pt x="6225" y="4497"/>
                  </a:lnTo>
                  <a:cubicBezTo>
                    <a:pt x="6225" y="4730"/>
                    <a:pt x="6033" y="4917"/>
                    <a:pt x="5799" y="4922"/>
                  </a:cubicBezTo>
                  <a:lnTo>
                    <a:pt x="530" y="4933"/>
                  </a:lnTo>
                  <a:cubicBezTo>
                    <a:pt x="296" y="4933"/>
                    <a:pt x="104" y="4746"/>
                    <a:pt x="104" y="4512"/>
                  </a:cubicBezTo>
                  <a:lnTo>
                    <a:pt x="94" y="1039"/>
                  </a:lnTo>
                  <a:cubicBezTo>
                    <a:pt x="94" y="805"/>
                    <a:pt x="281" y="613"/>
                    <a:pt x="519" y="613"/>
                  </a:cubicBezTo>
                  <a:lnTo>
                    <a:pt x="3852" y="613"/>
                  </a:lnTo>
                  <a:cubicBezTo>
                    <a:pt x="3863" y="613"/>
                    <a:pt x="3878" y="608"/>
                    <a:pt x="3889" y="598"/>
                  </a:cubicBezTo>
                  <a:lnTo>
                    <a:pt x="4309" y="161"/>
                  </a:lnTo>
                  <a:cubicBezTo>
                    <a:pt x="4351" y="120"/>
                    <a:pt x="4403" y="99"/>
                    <a:pt x="4465" y="99"/>
                  </a:cubicBezTo>
                  <a:lnTo>
                    <a:pt x="6002" y="94"/>
                  </a:lnTo>
                  <a:close/>
                  <a:moveTo>
                    <a:pt x="4465" y="1"/>
                  </a:moveTo>
                  <a:cubicBezTo>
                    <a:pt x="4382" y="6"/>
                    <a:pt x="4299" y="37"/>
                    <a:pt x="4242" y="99"/>
                  </a:cubicBezTo>
                  <a:lnTo>
                    <a:pt x="3832" y="520"/>
                  </a:lnTo>
                  <a:lnTo>
                    <a:pt x="519" y="520"/>
                  </a:lnTo>
                  <a:cubicBezTo>
                    <a:pt x="234" y="520"/>
                    <a:pt x="0" y="753"/>
                    <a:pt x="0" y="1039"/>
                  </a:cubicBezTo>
                  <a:lnTo>
                    <a:pt x="11" y="4512"/>
                  </a:lnTo>
                  <a:cubicBezTo>
                    <a:pt x="11" y="4798"/>
                    <a:pt x="239" y="5031"/>
                    <a:pt x="530" y="5031"/>
                  </a:cubicBezTo>
                  <a:lnTo>
                    <a:pt x="5805" y="5021"/>
                  </a:lnTo>
                  <a:cubicBezTo>
                    <a:pt x="6090" y="5021"/>
                    <a:pt x="6324" y="4787"/>
                    <a:pt x="6324" y="4497"/>
                  </a:cubicBezTo>
                  <a:lnTo>
                    <a:pt x="6313" y="307"/>
                  </a:lnTo>
                  <a:cubicBezTo>
                    <a:pt x="6313" y="136"/>
                    <a:pt x="6173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0"/>
            <p:cNvSpPr/>
            <p:nvPr/>
          </p:nvSpPr>
          <p:spPr>
            <a:xfrm>
              <a:off x="428525" y="4085250"/>
              <a:ext cx="123450" cy="28850"/>
            </a:xfrm>
            <a:custGeom>
              <a:rect b="b" l="l" r="r" t="t"/>
              <a:pathLst>
                <a:path extrusionOk="0" h="1154" w="4938">
                  <a:moveTo>
                    <a:pt x="31" y="1"/>
                  </a:moveTo>
                  <a:cubicBezTo>
                    <a:pt x="16" y="1"/>
                    <a:pt x="0" y="16"/>
                    <a:pt x="0" y="37"/>
                  </a:cubicBezTo>
                  <a:lnTo>
                    <a:pt x="0" y="1117"/>
                  </a:lnTo>
                  <a:cubicBezTo>
                    <a:pt x="0" y="1138"/>
                    <a:pt x="16" y="1153"/>
                    <a:pt x="31" y="1153"/>
                  </a:cubicBezTo>
                  <a:lnTo>
                    <a:pt x="4906" y="1153"/>
                  </a:lnTo>
                  <a:cubicBezTo>
                    <a:pt x="4922" y="1153"/>
                    <a:pt x="4937" y="1138"/>
                    <a:pt x="4937" y="1117"/>
                  </a:cubicBezTo>
                  <a:lnTo>
                    <a:pt x="4937" y="37"/>
                  </a:lnTo>
                  <a:cubicBezTo>
                    <a:pt x="4937" y="16"/>
                    <a:pt x="4922" y="1"/>
                    <a:pt x="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0"/>
            <p:cNvSpPr/>
            <p:nvPr/>
          </p:nvSpPr>
          <p:spPr>
            <a:xfrm>
              <a:off x="427225" y="4084075"/>
              <a:ext cx="126050" cy="31175"/>
            </a:xfrm>
            <a:custGeom>
              <a:rect b="b" l="l" r="r" t="t"/>
              <a:pathLst>
                <a:path extrusionOk="0" h="1247" w="5042">
                  <a:moveTo>
                    <a:pt x="4943" y="100"/>
                  </a:moveTo>
                  <a:lnTo>
                    <a:pt x="4943" y="1148"/>
                  </a:lnTo>
                  <a:lnTo>
                    <a:pt x="99" y="1148"/>
                  </a:lnTo>
                  <a:lnTo>
                    <a:pt x="99" y="100"/>
                  </a:lnTo>
                  <a:close/>
                  <a:moveTo>
                    <a:pt x="89" y="1"/>
                  </a:moveTo>
                  <a:cubicBezTo>
                    <a:pt x="42" y="1"/>
                    <a:pt x="0" y="37"/>
                    <a:pt x="0" y="84"/>
                  </a:cubicBezTo>
                  <a:lnTo>
                    <a:pt x="0" y="1164"/>
                  </a:lnTo>
                  <a:cubicBezTo>
                    <a:pt x="0" y="1211"/>
                    <a:pt x="42" y="1247"/>
                    <a:pt x="89" y="1247"/>
                  </a:cubicBezTo>
                  <a:lnTo>
                    <a:pt x="4958" y="1247"/>
                  </a:lnTo>
                  <a:cubicBezTo>
                    <a:pt x="5005" y="1247"/>
                    <a:pt x="5041" y="1211"/>
                    <a:pt x="5041" y="1164"/>
                  </a:cubicBezTo>
                  <a:lnTo>
                    <a:pt x="5041" y="84"/>
                  </a:lnTo>
                  <a:cubicBezTo>
                    <a:pt x="5041" y="37"/>
                    <a:pt x="5005" y="1"/>
                    <a:pt x="4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0"/>
            <p:cNvSpPr/>
            <p:nvPr/>
          </p:nvSpPr>
          <p:spPr>
            <a:xfrm>
              <a:off x="419950" y="4081625"/>
              <a:ext cx="155775" cy="123450"/>
            </a:xfrm>
            <a:custGeom>
              <a:rect b="b" l="l" r="r" t="t"/>
              <a:pathLst>
                <a:path extrusionOk="0" h="4938" w="6231">
                  <a:moveTo>
                    <a:pt x="4424" y="0"/>
                  </a:moveTo>
                  <a:cubicBezTo>
                    <a:pt x="4351" y="0"/>
                    <a:pt x="4284" y="31"/>
                    <a:pt x="4232" y="83"/>
                  </a:cubicBezTo>
                  <a:lnTo>
                    <a:pt x="3811" y="519"/>
                  </a:lnTo>
                  <a:lnTo>
                    <a:pt x="473" y="519"/>
                  </a:lnTo>
                  <a:cubicBezTo>
                    <a:pt x="213" y="519"/>
                    <a:pt x="1" y="732"/>
                    <a:pt x="6" y="992"/>
                  </a:cubicBezTo>
                  <a:lnTo>
                    <a:pt x="11" y="4465"/>
                  </a:lnTo>
                  <a:cubicBezTo>
                    <a:pt x="11" y="4725"/>
                    <a:pt x="224" y="4938"/>
                    <a:pt x="489" y="4938"/>
                  </a:cubicBezTo>
                  <a:lnTo>
                    <a:pt x="5758" y="4922"/>
                  </a:lnTo>
                  <a:cubicBezTo>
                    <a:pt x="6018" y="4922"/>
                    <a:pt x="6231" y="4709"/>
                    <a:pt x="6231" y="4450"/>
                  </a:cubicBezTo>
                  <a:lnTo>
                    <a:pt x="6220" y="898"/>
                  </a:lnTo>
                  <a:lnTo>
                    <a:pt x="6220" y="260"/>
                  </a:lnTo>
                  <a:cubicBezTo>
                    <a:pt x="6220" y="114"/>
                    <a:pt x="6106" y="0"/>
                    <a:pt x="5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0"/>
            <p:cNvSpPr/>
            <p:nvPr/>
          </p:nvSpPr>
          <p:spPr>
            <a:xfrm>
              <a:off x="418775" y="4080200"/>
              <a:ext cx="158250" cy="126050"/>
            </a:xfrm>
            <a:custGeom>
              <a:rect b="b" l="l" r="r" t="t"/>
              <a:pathLst>
                <a:path extrusionOk="0" h="5042" w="6330">
                  <a:moveTo>
                    <a:pt x="6008" y="99"/>
                  </a:moveTo>
                  <a:cubicBezTo>
                    <a:pt x="6122" y="99"/>
                    <a:pt x="6215" y="197"/>
                    <a:pt x="6215" y="312"/>
                  </a:cubicBezTo>
                  <a:lnTo>
                    <a:pt x="6226" y="4501"/>
                  </a:lnTo>
                  <a:cubicBezTo>
                    <a:pt x="6231" y="4735"/>
                    <a:pt x="6039" y="4927"/>
                    <a:pt x="5805" y="4927"/>
                  </a:cubicBezTo>
                  <a:lnTo>
                    <a:pt x="530" y="4943"/>
                  </a:lnTo>
                  <a:cubicBezTo>
                    <a:pt x="297" y="4943"/>
                    <a:pt x="110" y="4751"/>
                    <a:pt x="110" y="4517"/>
                  </a:cubicBezTo>
                  <a:lnTo>
                    <a:pt x="99" y="1044"/>
                  </a:lnTo>
                  <a:cubicBezTo>
                    <a:pt x="99" y="810"/>
                    <a:pt x="286" y="623"/>
                    <a:pt x="520" y="618"/>
                  </a:cubicBezTo>
                  <a:lnTo>
                    <a:pt x="3858" y="623"/>
                  </a:lnTo>
                  <a:cubicBezTo>
                    <a:pt x="3869" y="623"/>
                    <a:pt x="3884" y="618"/>
                    <a:pt x="3889" y="608"/>
                  </a:cubicBezTo>
                  <a:lnTo>
                    <a:pt x="4315" y="171"/>
                  </a:lnTo>
                  <a:cubicBezTo>
                    <a:pt x="4357" y="130"/>
                    <a:pt x="4409" y="104"/>
                    <a:pt x="4466" y="104"/>
                  </a:cubicBezTo>
                  <a:lnTo>
                    <a:pt x="6008" y="99"/>
                  </a:lnTo>
                  <a:close/>
                  <a:moveTo>
                    <a:pt x="6008" y="0"/>
                  </a:moveTo>
                  <a:lnTo>
                    <a:pt x="4471" y="5"/>
                  </a:lnTo>
                  <a:cubicBezTo>
                    <a:pt x="4383" y="5"/>
                    <a:pt x="4305" y="42"/>
                    <a:pt x="4248" y="104"/>
                  </a:cubicBezTo>
                  <a:lnTo>
                    <a:pt x="3837" y="525"/>
                  </a:lnTo>
                  <a:lnTo>
                    <a:pt x="525" y="525"/>
                  </a:lnTo>
                  <a:cubicBezTo>
                    <a:pt x="234" y="525"/>
                    <a:pt x="1" y="758"/>
                    <a:pt x="6" y="1049"/>
                  </a:cubicBezTo>
                  <a:lnTo>
                    <a:pt x="11" y="4522"/>
                  </a:lnTo>
                  <a:cubicBezTo>
                    <a:pt x="11" y="4808"/>
                    <a:pt x="245" y="5041"/>
                    <a:pt x="530" y="5041"/>
                  </a:cubicBezTo>
                  <a:lnTo>
                    <a:pt x="536" y="5036"/>
                  </a:lnTo>
                  <a:lnTo>
                    <a:pt x="5810" y="5021"/>
                  </a:lnTo>
                  <a:cubicBezTo>
                    <a:pt x="5813" y="5021"/>
                    <a:pt x="5816" y="5021"/>
                    <a:pt x="5819" y="5021"/>
                  </a:cubicBezTo>
                  <a:cubicBezTo>
                    <a:pt x="6101" y="5021"/>
                    <a:pt x="6329" y="4784"/>
                    <a:pt x="6329" y="4501"/>
                  </a:cubicBezTo>
                  <a:lnTo>
                    <a:pt x="6314" y="312"/>
                  </a:lnTo>
                  <a:cubicBezTo>
                    <a:pt x="6314" y="140"/>
                    <a:pt x="6179" y="0"/>
                    <a:pt x="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0"/>
            <p:cNvSpPr/>
            <p:nvPr/>
          </p:nvSpPr>
          <p:spPr>
            <a:xfrm>
              <a:off x="385825" y="4108350"/>
              <a:ext cx="241950" cy="163950"/>
            </a:xfrm>
            <a:custGeom>
              <a:rect b="b" l="l" r="r" t="t"/>
              <a:pathLst>
                <a:path extrusionOk="0" h="6558" w="9678">
                  <a:moveTo>
                    <a:pt x="0" y="1"/>
                  </a:moveTo>
                  <a:lnTo>
                    <a:pt x="0" y="6558"/>
                  </a:lnTo>
                  <a:lnTo>
                    <a:pt x="9677" y="6558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0"/>
            <p:cNvSpPr/>
            <p:nvPr/>
          </p:nvSpPr>
          <p:spPr>
            <a:xfrm>
              <a:off x="385825" y="4108350"/>
              <a:ext cx="241950" cy="163950"/>
            </a:xfrm>
            <a:custGeom>
              <a:rect b="b" l="l" r="r" t="t"/>
              <a:pathLst>
                <a:path extrusionOk="0" h="6558" w="9678">
                  <a:moveTo>
                    <a:pt x="0" y="1"/>
                  </a:moveTo>
                  <a:lnTo>
                    <a:pt x="9677" y="1"/>
                  </a:lnTo>
                  <a:lnTo>
                    <a:pt x="9677" y="6558"/>
                  </a:lnTo>
                  <a:lnTo>
                    <a:pt x="0" y="655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0"/>
            <p:cNvSpPr/>
            <p:nvPr/>
          </p:nvSpPr>
          <p:spPr>
            <a:xfrm>
              <a:off x="384525" y="4107050"/>
              <a:ext cx="244425" cy="166425"/>
            </a:xfrm>
            <a:custGeom>
              <a:rect b="b" l="l" r="r" t="t"/>
              <a:pathLst>
                <a:path extrusionOk="0" h="6657" w="9777">
                  <a:moveTo>
                    <a:pt x="9678" y="99"/>
                  </a:moveTo>
                  <a:lnTo>
                    <a:pt x="9678" y="6563"/>
                  </a:lnTo>
                  <a:lnTo>
                    <a:pt x="99" y="6563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6" y="1"/>
                    <a:pt x="0" y="27"/>
                    <a:pt x="0" y="53"/>
                  </a:cubicBezTo>
                  <a:lnTo>
                    <a:pt x="0" y="6610"/>
                  </a:lnTo>
                  <a:cubicBezTo>
                    <a:pt x="0" y="6636"/>
                    <a:pt x="26" y="6657"/>
                    <a:pt x="52" y="6657"/>
                  </a:cubicBezTo>
                  <a:lnTo>
                    <a:pt x="9729" y="6657"/>
                  </a:lnTo>
                  <a:cubicBezTo>
                    <a:pt x="9755" y="6657"/>
                    <a:pt x="9776" y="6636"/>
                    <a:pt x="9776" y="6610"/>
                  </a:cubicBezTo>
                  <a:lnTo>
                    <a:pt x="9776" y="53"/>
                  </a:lnTo>
                  <a:cubicBezTo>
                    <a:pt x="9776" y="27"/>
                    <a:pt x="9755" y="1"/>
                    <a:pt x="9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0"/>
            <p:cNvSpPr/>
            <p:nvPr/>
          </p:nvSpPr>
          <p:spPr>
            <a:xfrm>
              <a:off x="476800" y="4129250"/>
              <a:ext cx="59850" cy="8725"/>
            </a:xfrm>
            <a:custGeom>
              <a:rect b="b" l="l" r="r" t="t"/>
              <a:pathLst>
                <a:path extrusionOk="0" h="349" w="2394">
                  <a:moveTo>
                    <a:pt x="0" y="1"/>
                  </a:moveTo>
                  <a:lnTo>
                    <a:pt x="0" y="348"/>
                  </a:lnTo>
                  <a:lnTo>
                    <a:pt x="2394" y="34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0"/>
            <p:cNvSpPr/>
            <p:nvPr/>
          </p:nvSpPr>
          <p:spPr>
            <a:xfrm>
              <a:off x="475625" y="4127950"/>
              <a:ext cx="62325" cy="11325"/>
            </a:xfrm>
            <a:custGeom>
              <a:rect b="b" l="l" r="r" t="t"/>
              <a:pathLst>
                <a:path extrusionOk="0" h="453" w="2493">
                  <a:moveTo>
                    <a:pt x="2394" y="99"/>
                  </a:moveTo>
                  <a:lnTo>
                    <a:pt x="2394" y="354"/>
                  </a:lnTo>
                  <a:lnTo>
                    <a:pt x="99" y="354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2" y="6"/>
                    <a:pt x="1" y="27"/>
                    <a:pt x="1" y="53"/>
                  </a:cubicBezTo>
                  <a:lnTo>
                    <a:pt x="1" y="400"/>
                  </a:lnTo>
                  <a:cubicBezTo>
                    <a:pt x="1" y="432"/>
                    <a:pt x="22" y="452"/>
                    <a:pt x="47" y="452"/>
                  </a:cubicBezTo>
                  <a:lnTo>
                    <a:pt x="2441" y="452"/>
                  </a:lnTo>
                  <a:cubicBezTo>
                    <a:pt x="2467" y="452"/>
                    <a:pt x="2493" y="432"/>
                    <a:pt x="2493" y="400"/>
                  </a:cubicBezTo>
                  <a:lnTo>
                    <a:pt x="2493" y="53"/>
                  </a:lnTo>
                  <a:cubicBezTo>
                    <a:pt x="2488" y="27"/>
                    <a:pt x="2467" y="6"/>
                    <a:pt x="2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0"/>
            <p:cNvSpPr/>
            <p:nvPr/>
          </p:nvSpPr>
          <p:spPr>
            <a:xfrm>
              <a:off x="504325" y="3673550"/>
              <a:ext cx="46875" cy="44050"/>
            </a:xfrm>
            <a:custGeom>
              <a:rect b="b" l="l" r="r" t="t"/>
              <a:pathLst>
                <a:path extrusionOk="0" h="1762" w="1875">
                  <a:moveTo>
                    <a:pt x="187" y="1"/>
                  </a:moveTo>
                  <a:cubicBezTo>
                    <a:pt x="187" y="1"/>
                    <a:pt x="125" y="1361"/>
                    <a:pt x="0" y="1641"/>
                  </a:cubicBezTo>
                  <a:cubicBezTo>
                    <a:pt x="0" y="1641"/>
                    <a:pt x="483" y="1761"/>
                    <a:pt x="1058" y="1761"/>
                  </a:cubicBezTo>
                  <a:cubicBezTo>
                    <a:pt x="1303" y="1761"/>
                    <a:pt x="1564" y="1740"/>
                    <a:pt x="1812" y="1678"/>
                  </a:cubicBezTo>
                  <a:lnTo>
                    <a:pt x="1874" y="2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0"/>
            <p:cNvSpPr/>
            <p:nvPr/>
          </p:nvSpPr>
          <p:spPr>
            <a:xfrm>
              <a:off x="503025" y="3672375"/>
              <a:ext cx="49475" cy="46500"/>
            </a:xfrm>
            <a:custGeom>
              <a:rect b="b" l="l" r="r" t="t"/>
              <a:pathLst>
                <a:path extrusionOk="0" h="1860" w="1979">
                  <a:moveTo>
                    <a:pt x="291" y="100"/>
                  </a:moveTo>
                  <a:lnTo>
                    <a:pt x="1880" y="120"/>
                  </a:lnTo>
                  <a:lnTo>
                    <a:pt x="1817" y="1688"/>
                  </a:lnTo>
                  <a:cubicBezTo>
                    <a:pt x="1588" y="1742"/>
                    <a:pt x="1347" y="1761"/>
                    <a:pt x="1120" y="1761"/>
                  </a:cubicBezTo>
                  <a:cubicBezTo>
                    <a:pt x="661" y="1761"/>
                    <a:pt x="257" y="1683"/>
                    <a:pt x="114" y="1652"/>
                  </a:cubicBezTo>
                  <a:cubicBezTo>
                    <a:pt x="218" y="1320"/>
                    <a:pt x="275" y="328"/>
                    <a:pt x="291" y="100"/>
                  </a:cubicBezTo>
                  <a:close/>
                  <a:moveTo>
                    <a:pt x="244" y="1"/>
                  </a:moveTo>
                  <a:cubicBezTo>
                    <a:pt x="218" y="1"/>
                    <a:pt x="192" y="22"/>
                    <a:pt x="192" y="48"/>
                  </a:cubicBezTo>
                  <a:cubicBezTo>
                    <a:pt x="192" y="58"/>
                    <a:pt x="125" y="1397"/>
                    <a:pt x="5" y="1667"/>
                  </a:cubicBezTo>
                  <a:cubicBezTo>
                    <a:pt x="0" y="1683"/>
                    <a:pt x="0" y="1699"/>
                    <a:pt x="5" y="1709"/>
                  </a:cubicBezTo>
                  <a:cubicBezTo>
                    <a:pt x="11" y="1719"/>
                    <a:pt x="26" y="1730"/>
                    <a:pt x="37" y="1735"/>
                  </a:cubicBezTo>
                  <a:cubicBezTo>
                    <a:pt x="390" y="1813"/>
                    <a:pt x="748" y="1854"/>
                    <a:pt x="1106" y="1860"/>
                  </a:cubicBezTo>
                  <a:cubicBezTo>
                    <a:pt x="1366" y="1860"/>
                    <a:pt x="1625" y="1828"/>
                    <a:pt x="1874" y="1771"/>
                  </a:cubicBezTo>
                  <a:cubicBezTo>
                    <a:pt x="1895" y="1766"/>
                    <a:pt x="1911" y="1745"/>
                    <a:pt x="1911" y="1725"/>
                  </a:cubicBezTo>
                  <a:lnTo>
                    <a:pt x="1978" y="74"/>
                  </a:lnTo>
                  <a:cubicBezTo>
                    <a:pt x="1978" y="48"/>
                    <a:pt x="1957" y="22"/>
                    <a:pt x="1932" y="22"/>
                  </a:cubicBez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0"/>
            <p:cNvSpPr/>
            <p:nvPr/>
          </p:nvSpPr>
          <p:spPr>
            <a:xfrm>
              <a:off x="566100" y="3638775"/>
              <a:ext cx="47000" cy="43900"/>
            </a:xfrm>
            <a:custGeom>
              <a:rect b="b" l="l" r="r" t="t"/>
              <a:pathLst>
                <a:path extrusionOk="0" h="1756" w="1880">
                  <a:moveTo>
                    <a:pt x="192" y="0"/>
                  </a:moveTo>
                  <a:cubicBezTo>
                    <a:pt x="192" y="0"/>
                    <a:pt x="125" y="1355"/>
                    <a:pt x="0" y="1636"/>
                  </a:cubicBezTo>
                  <a:cubicBezTo>
                    <a:pt x="0" y="1636"/>
                    <a:pt x="486" y="1756"/>
                    <a:pt x="1061" y="1756"/>
                  </a:cubicBezTo>
                  <a:cubicBezTo>
                    <a:pt x="1305" y="1756"/>
                    <a:pt x="1566" y="1734"/>
                    <a:pt x="1812" y="1672"/>
                  </a:cubicBezTo>
                  <a:lnTo>
                    <a:pt x="1880" y="21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0"/>
            <p:cNvSpPr/>
            <p:nvPr/>
          </p:nvSpPr>
          <p:spPr>
            <a:xfrm>
              <a:off x="564925" y="3637475"/>
              <a:ext cx="49475" cy="46500"/>
            </a:xfrm>
            <a:custGeom>
              <a:rect b="b" l="l" r="r" t="t"/>
              <a:pathLst>
                <a:path extrusionOk="0" h="1860" w="1979">
                  <a:moveTo>
                    <a:pt x="286" y="99"/>
                  </a:moveTo>
                  <a:lnTo>
                    <a:pt x="1880" y="125"/>
                  </a:lnTo>
                  <a:lnTo>
                    <a:pt x="1818" y="1688"/>
                  </a:lnTo>
                  <a:cubicBezTo>
                    <a:pt x="1588" y="1741"/>
                    <a:pt x="1345" y="1760"/>
                    <a:pt x="1117" y="1760"/>
                  </a:cubicBezTo>
                  <a:cubicBezTo>
                    <a:pt x="659" y="1760"/>
                    <a:pt x="257" y="1684"/>
                    <a:pt x="115" y="1657"/>
                  </a:cubicBezTo>
                  <a:lnTo>
                    <a:pt x="110" y="1657"/>
                  </a:lnTo>
                  <a:cubicBezTo>
                    <a:pt x="214" y="1319"/>
                    <a:pt x="271" y="333"/>
                    <a:pt x="286" y="99"/>
                  </a:cubicBezTo>
                  <a:close/>
                  <a:moveTo>
                    <a:pt x="245" y="0"/>
                  </a:moveTo>
                  <a:cubicBezTo>
                    <a:pt x="219" y="0"/>
                    <a:pt x="193" y="21"/>
                    <a:pt x="193" y="47"/>
                  </a:cubicBezTo>
                  <a:cubicBezTo>
                    <a:pt x="193" y="63"/>
                    <a:pt x="125" y="1397"/>
                    <a:pt x="6" y="1667"/>
                  </a:cubicBezTo>
                  <a:cubicBezTo>
                    <a:pt x="1" y="1682"/>
                    <a:pt x="1" y="1698"/>
                    <a:pt x="6" y="1708"/>
                  </a:cubicBezTo>
                  <a:cubicBezTo>
                    <a:pt x="11" y="1724"/>
                    <a:pt x="27" y="1734"/>
                    <a:pt x="37" y="1734"/>
                  </a:cubicBezTo>
                  <a:cubicBezTo>
                    <a:pt x="390" y="1817"/>
                    <a:pt x="748" y="1859"/>
                    <a:pt x="1106" y="1859"/>
                  </a:cubicBezTo>
                  <a:cubicBezTo>
                    <a:pt x="1125" y="1859"/>
                    <a:pt x="1144" y="1860"/>
                    <a:pt x="1162" y="1860"/>
                  </a:cubicBezTo>
                  <a:cubicBezTo>
                    <a:pt x="1403" y="1860"/>
                    <a:pt x="1644" y="1829"/>
                    <a:pt x="1875" y="1771"/>
                  </a:cubicBezTo>
                  <a:cubicBezTo>
                    <a:pt x="1896" y="1766"/>
                    <a:pt x="1911" y="1750"/>
                    <a:pt x="1911" y="1729"/>
                  </a:cubicBezTo>
                  <a:lnTo>
                    <a:pt x="1979" y="73"/>
                  </a:lnTo>
                  <a:cubicBezTo>
                    <a:pt x="1979" y="63"/>
                    <a:pt x="1973" y="52"/>
                    <a:pt x="1963" y="42"/>
                  </a:cubicBezTo>
                  <a:cubicBezTo>
                    <a:pt x="1958" y="32"/>
                    <a:pt x="1942" y="26"/>
                    <a:pt x="1932" y="26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0"/>
            <p:cNvSpPr/>
            <p:nvPr/>
          </p:nvSpPr>
          <p:spPr>
            <a:xfrm>
              <a:off x="568950" y="3690025"/>
              <a:ext cx="46875" cy="44050"/>
            </a:xfrm>
            <a:custGeom>
              <a:rect b="b" l="l" r="r" t="t"/>
              <a:pathLst>
                <a:path extrusionOk="0" h="1762" w="1875">
                  <a:moveTo>
                    <a:pt x="187" y="1"/>
                  </a:moveTo>
                  <a:cubicBezTo>
                    <a:pt x="187" y="1"/>
                    <a:pt x="125" y="1361"/>
                    <a:pt x="1" y="1642"/>
                  </a:cubicBezTo>
                  <a:cubicBezTo>
                    <a:pt x="1" y="1642"/>
                    <a:pt x="483" y="1762"/>
                    <a:pt x="1058" y="1762"/>
                  </a:cubicBezTo>
                  <a:cubicBezTo>
                    <a:pt x="1303" y="1762"/>
                    <a:pt x="1565" y="1740"/>
                    <a:pt x="1812" y="1678"/>
                  </a:cubicBezTo>
                  <a:lnTo>
                    <a:pt x="1875" y="2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0"/>
            <p:cNvSpPr/>
            <p:nvPr/>
          </p:nvSpPr>
          <p:spPr>
            <a:xfrm>
              <a:off x="567650" y="3688875"/>
              <a:ext cx="49475" cy="46475"/>
            </a:xfrm>
            <a:custGeom>
              <a:rect b="b" l="l" r="r" t="t"/>
              <a:pathLst>
                <a:path extrusionOk="0" h="1859" w="1979">
                  <a:moveTo>
                    <a:pt x="286" y="99"/>
                  </a:moveTo>
                  <a:lnTo>
                    <a:pt x="1880" y="120"/>
                  </a:lnTo>
                  <a:lnTo>
                    <a:pt x="1818" y="1688"/>
                  </a:lnTo>
                  <a:cubicBezTo>
                    <a:pt x="1589" y="1741"/>
                    <a:pt x="1347" y="1760"/>
                    <a:pt x="1119" y="1760"/>
                  </a:cubicBezTo>
                  <a:cubicBezTo>
                    <a:pt x="659" y="1760"/>
                    <a:pt x="254" y="1682"/>
                    <a:pt x="115" y="1651"/>
                  </a:cubicBezTo>
                  <a:cubicBezTo>
                    <a:pt x="219" y="1319"/>
                    <a:pt x="276" y="333"/>
                    <a:pt x="286" y="99"/>
                  </a:cubicBezTo>
                  <a:close/>
                  <a:moveTo>
                    <a:pt x="239" y="0"/>
                  </a:moveTo>
                  <a:cubicBezTo>
                    <a:pt x="214" y="0"/>
                    <a:pt x="193" y="21"/>
                    <a:pt x="193" y="47"/>
                  </a:cubicBezTo>
                  <a:cubicBezTo>
                    <a:pt x="193" y="57"/>
                    <a:pt x="125" y="1397"/>
                    <a:pt x="6" y="1667"/>
                  </a:cubicBezTo>
                  <a:cubicBezTo>
                    <a:pt x="1" y="1682"/>
                    <a:pt x="1" y="1698"/>
                    <a:pt x="6" y="1708"/>
                  </a:cubicBezTo>
                  <a:cubicBezTo>
                    <a:pt x="11" y="1724"/>
                    <a:pt x="27" y="1734"/>
                    <a:pt x="37" y="1734"/>
                  </a:cubicBezTo>
                  <a:cubicBezTo>
                    <a:pt x="390" y="1817"/>
                    <a:pt x="748" y="1859"/>
                    <a:pt x="1107" y="1859"/>
                  </a:cubicBezTo>
                  <a:cubicBezTo>
                    <a:pt x="1366" y="1859"/>
                    <a:pt x="1626" y="1833"/>
                    <a:pt x="1875" y="1771"/>
                  </a:cubicBezTo>
                  <a:cubicBezTo>
                    <a:pt x="1896" y="1765"/>
                    <a:pt x="1911" y="1750"/>
                    <a:pt x="1911" y="1724"/>
                  </a:cubicBezTo>
                  <a:lnTo>
                    <a:pt x="1979" y="73"/>
                  </a:lnTo>
                  <a:cubicBezTo>
                    <a:pt x="1979" y="63"/>
                    <a:pt x="1974" y="47"/>
                    <a:pt x="1963" y="42"/>
                  </a:cubicBezTo>
                  <a:cubicBezTo>
                    <a:pt x="1953" y="31"/>
                    <a:pt x="1942" y="26"/>
                    <a:pt x="1927" y="26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0"/>
            <p:cNvSpPr/>
            <p:nvPr/>
          </p:nvSpPr>
          <p:spPr>
            <a:xfrm>
              <a:off x="638125" y="3605675"/>
              <a:ext cx="338400" cy="217425"/>
            </a:xfrm>
            <a:custGeom>
              <a:rect b="b" l="l" r="r" t="t"/>
              <a:pathLst>
                <a:path extrusionOk="0" h="8697" w="13536">
                  <a:moveTo>
                    <a:pt x="307" y="0"/>
                  </a:moveTo>
                  <a:cubicBezTo>
                    <a:pt x="136" y="0"/>
                    <a:pt x="1" y="141"/>
                    <a:pt x="1" y="307"/>
                  </a:cubicBezTo>
                  <a:lnTo>
                    <a:pt x="1" y="8390"/>
                  </a:lnTo>
                  <a:cubicBezTo>
                    <a:pt x="1" y="8561"/>
                    <a:pt x="136" y="8696"/>
                    <a:pt x="307" y="8696"/>
                  </a:cubicBezTo>
                  <a:lnTo>
                    <a:pt x="13234" y="8696"/>
                  </a:lnTo>
                  <a:cubicBezTo>
                    <a:pt x="13400" y="8696"/>
                    <a:pt x="13535" y="8561"/>
                    <a:pt x="13535" y="8390"/>
                  </a:cubicBezTo>
                  <a:lnTo>
                    <a:pt x="13535" y="307"/>
                  </a:lnTo>
                  <a:cubicBezTo>
                    <a:pt x="13535" y="141"/>
                    <a:pt x="13400" y="0"/>
                    <a:pt x="13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0"/>
            <p:cNvSpPr/>
            <p:nvPr/>
          </p:nvSpPr>
          <p:spPr>
            <a:xfrm>
              <a:off x="638125" y="3605675"/>
              <a:ext cx="338400" cy="217425"/>
            </a:xfrm>
            <a:custGeom>
              <a:rect b="b" l="l" r="r" t="t"/>
              <a:pathLst>
                <a:path extrusionOk="0" h="8697" w="13536">
                  <a:moveTo>
                    <a:pt x="13234" y="8696"/>
                  </a:moveTo>
                  <a:lnTo>
                    <a:pt x="307" y="8696"/>
                  </a:lnTo>
                  <a:cubicBezTo>
                    <a:pt x="136" y="8696"/>
                    <a:pt x="1" y="8561"/>
                    <a:pt x="1" y="8390"/>
                  </a:cubicBezTo>
                  <a:lnTo>
                    <a:pt x="1" y="307"/>
                  </a:lnTo>
                  <a:cubicBezTo>
                    <a:pt x="1" y="141"/>
                    <a:pt x="136" y="0"/>
                    <a:pt x="307" y="0"/>
                  </a:cubicBezTo>
                  <a:lnTo>
                    <a:pt x="13234" y="0"/>
                  </a:lnTo>
                  <a:cubicBezTo>
                    <a:pt x="13400" y="0"/>
                    <a:pt x="13535" y="141"/>
                    <a:pt x="13535" y="307"/>
                  </a:cubicBezTo>
                  <a:lnTo>
                    <a:pt x="13535" y="8390"/>
                  </a:lnTo>
                  <a:cubicBezTo>
                    <a:pt x="13535" y="8561"/>
                    <a:pt x="13400" y="8696"/>
                    <a:pt x="13234" y="869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0"/>
            <p:cNvSpPr/>
            <p:nvPr/>
          </p:nvSpPr>
          <p:spPr>
            <a:xfrm>
              <a:off x="638125" y="3605800"/>
              <a:ext cx="338525" cy="193550"/>
            </a:xfrm>
            <a:custGeom>
              <a:rect b="b" l="l" r="r" t="t"/>
              <a:pathLst>
                <a:path extrusionOk="0" h="7742" w="13541">
                  <a:moveTo>
                    <a:pt x="307" y="1"/>
                  </a:moveTo>
                  <a:cubicBezTo>
                    <a:pt x="136" y="1"/>
                    <a:pt x="1" y="136"/>
                    <a:pt x="1" y="302"/>
                  </a:cubicBezTo>
                  <a:lnTo>
                    <a:pt x="1" y="7741"/>
                  </a:lnTo>
                  <a:lnTo>
                    <a:pt x="13541" y="7741"/>
                  </a:lnTo>
                  <a:lnTo>
                    <a:pt x="13541" y="302"/>
                  </a:lnTo>
                  <a:cubicBezTo>
                    <a:pt x="13541" y="136"/>
                    <a:pt x="13400" y="1"/>
                    <a:pt x="13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0"/>
            <p:cNvSpPr/>
            <p:nvPr/>
          </p:nvSpPr>
          <p:spPr>
            <a:xfrm>
              <a:off x="636975" y="3604500"/>
              <a:ext cx="340850" cy="196025"/>
            </a:xfrm>
            <a:custGeom>
              <a:rect b="b" l="l" r="r" t="t"/>
              <a:pathLst>
                <a:path extrusionOk="0" h="7841" w="13634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7741"/>
                  </a:lnTo>
                  <a:lnTo>
                    <a:pt x="99" y="7741"/>
                  </a:ln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7793"/>
                  </a:lnTo>
                  <a:cubicBezTo>
                    <a:pt x="0" y="7819"/>
                    <a:pt x="21" y="7840"/>
                    <a:pt x="47" y="7840"/>
                  </a:cubicBezTo>
                  <a:lnTo>
                    <a:pt x="13587" y="7840"/>
                  </a:lnTo>
                  <a:cubicBezTo>
                    <a:pt x="13613" y="7840"/>
                    <a:pt x="13633" y="7819"/>
                    <a:pt x="13633" y="7793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0"/>
            <p:cNvSpPr/>
            <p:nvPr/>
          </p:nvSpPr>
          <p:spPr>
            <a:xfrm>
              <a:off x="638125" y="3605800"/>
              <a:ext cx="338525" cy="193550"/>
            </a:xfrm>
            <a:custGeom>
              <a:rect b="b" l="l" r="r" t="t"/>
              <a:pathLst>
                <a:path extrusionOk="0" h="7742" w="13541">
                  <a:moveTo>
                    <a:pt x="13541" y="7741"/>
                  </a:moveTo>
                  <a:lnTo>
                    <a:pt x="1" y="7741"/>
                  </a:lnTo>
                  <a:lnTo>
                    <a:pt x="1" y="302"/>
                  </a:lnTo>
                  <a:cubicBezTo>
                    <a:pt x="1" y="136"/>
                    <a:pt x="136" y="1"/>
                    <a:pt x="307" y="1"/>
                  </a:cubicBezTo>
                  <a:lnTo>
                    <a:pt x="13234" y="1"/>
                  </a:lnTo>
                  <a:cubicBezTo>
                    <a:pt x="13400" y="1"/>
                    <a:pt x="13541" y="136"/>
                    <a:pt x="13541" y="302"/>
                  </a:cubicBezTo>
                  <a:lnTo>
                    <a:pt x="13541" y="7741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0"/>
            <p:cNvSpPr/>
            <p:nvPr/>
          </p:nvSpPr>
          <p:spPr>
            <a:xfrm>
              <a:off x="636975" y="3604500"/>
              <a:ext cx="340850" cy="219775"/>
            </a:xfrm>
            <a:custGeom>
              <a:rect b="b" l="l" r="r" t="t"/>
              <a:pathLst>
                <a:path extrusionOk="0" h="8791" w="13634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8437"/>
                  </a:lnTo>
                  <a:cubicBezTo>
                    <a:pt x="13535" y="8577"/>
                    <a:pt x="13421" y="8692"/>
                    <a:pt x="13280" y="8692"/>
                  </a:cubicBezTo>
                  <a:lnTo>
                    <a:pt x="353" y="8692"/>
                  </a:lnTo>
                  <a:cubicBezTo>
                    <a:pt x="208" y="8692"/>
                    <a:pt x="93" y="8577"/>
                    <a:pt x="99" y="8437"/>
                  </a:cubicBez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8437"/>
                  </a:lnTo>
                  <a:cubicBezTo>
                    <a:pt x="0" y="8634"/>
                    <a:pt x="156" y="8790"/>
                    <a:pt x="353" y="8790"/>
                  </a:cubicBezTo>
                  <a:lnTo>
                    <a:pt x="13280" y="8790"/>
                  </a:lnTo>
                  <a:cubicBezTo>
                    <a:pt x="13478" y="8790"/>
                    <a:pt x="13633" y="8634"/>
                    <a:pt x="13633" y="8437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0"/>
            <p:cNvSpPr/>
            <p:nvPr/>
          </p:nvSpPr>
          <p:spPr>
            <a:xfrm>
              <a:off x="798950" y="38040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8" y="0"/>
                  </a:moveTo>
                  <a:cubicBezTo>
                    <a:pt x="114" y="0"/>
                    <a:pt x="0" y="270"/>
                    <a:pt x="161" y="431"/>
                  </a:cubicBezTo>
                  <a:cubicBezTo>
                    <a:pt x="211" y="481"/>
                    <a:pt x="272" y="503"/>
                    <a:pt x="332" y="503"/>
                  </a:cubicBezTo>
                  <a:cubicBezTo>
                    <a:pt x="462" y="503"/>
                    <a:pt x="587" y="402"/>
                    <a:pt x="587" y="249"/>
                  </a:cubicBezTo>
                  <a:cubicBezTo>
                    <a:pt x="587" y="114"/>
                    <a:pt x="47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0"/>
            <p:cNvSpPr/>
            <p:nvPr/>
          </p:nvSpPr>
          <p:spPr>
            <a:xfrm>
              <a:off x="797375" y="3802775"/>
              <a:ext cx="17425" cy="15000"/>
            </a:xfrm>
            <a:custGeom>
              <a:rect b="b" l="l" r="r" t="t"/>
              <a:pathLst>
                <a:path extrusionOk="0" h="600" w="697">
                  <a:moveTo>
                    <a:pt x="401" y="101"/>
                  </a:moveTo>
                  <a:cubicBezTo>
                    <a:pt x="510" y="101"/>
                    <a:pt x="598" y="189"/>
                    <a:pt x="603" y="298"/>
                  </a:cubicBezTo>
                  <a:cubicBezTo>
                    <a:pt x="603" y="422"/>
                    <a:pt x="503" y="502"/>
                    <a:pt x="398" y="502"/>
                  </a:cubicBezTo>
                  <a:cubicBezTo>
                    <a:pt x="348" y="502"/>
                    <a:pt x="297" y="484"/>
                    <a:pt x="255" y="444"/>
                  </a:cubicBezTo>
                  <a:cubicBezTo>
                    <a:pt x="131" y="314"/>
                    <a:pt x="219" y="101"/>
                    <a:pt x="401" y="101"/>
                  </a:cubicBezTo>
                  <a:close/>
                  <a:moveTo>
                    <a:pt x="398" y="0"/>
                  </a:moveTo>
                  <a:cubicBezTo>
                    <a:pt x="324" y="0"/>
                    <a:pt x="249" y="28"/>
                    <a:pt x="188" y="91"/>
                  </a:cubicBezTo>
                  <a:cubicBezTo>
                    <a:pt x="1" y="278"/>
                    <a:pt x="136" y="600"/>
                    <a:pt x="401" y="600"/>
                  </a:cubicBezTo>
                  <a:cubicBezTo>
                    <a:pt x="567" y="600"/>
                    <a:pt x="697" y="465"/>
                    <a:pt x="697" y="298"/>
                  </a:cubicBezTo>
                  <a:cubicBezTo>
                    <a:pt x="697" y="120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0"/>
            <p:cNvSpPr/>
            <p:nvPr/>
          </p:nvSpPr>
          <p:spPr>
            <a:xfrm>
              <a:off x="594650" y="3823075"/>
              <a:ext cx="425475" cy="9375"/>
            </a:xfrm>
            <a:custGeom>
              <a:rect b="b" l="l" r="r" t="t"/>
              <a:pathLst>
                <a:path extrusionOk="0" h="375" w="17019">
                  <a:moveTo>
                    <a:pt x="1864" y="0"/>
                  </a:moveTo>
                  <a:cubicBezTo>
                    <a:pt x="1786" y="0"/>
                    <a:pt x="1709" y="6"/>
                    <a:pt x="1631" y="16"/>
                  </a:cubicBezTo>
                  <a:lnTo>
                    <a:pt x="1" y="374"/>
                  </a:ln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0"/>
            <p:cNvSpPr/>
            <p:nvPr/>
          </p:nvSpPr>
          <p:spPr>
            <a:xfrm>
              <a:off x="594650" y="3832425"/>
              <a:ext cx="425475" cy="11450"/>
            </a:xfrm>
            <a:custGeom>
              <a:rect b="b" l="l" r="r" t="t"/>
              <a:pathLst>
                <a:path extrusionOk="0" h="458" w="17019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0"/>
            <p:cNvSpPr/>
            <p:nvPr/>
          </p:nvSpPr>
          <p:spPr>
            <a:xfrm>
              <a:off x="593350" y="3831250"/>
              <a:ext cx="428075" cy="13775"/>
            </a:xfrm>
            <a:custGeom>
              <a:rect b="b" l="l" r="r" t="t"/>
              <a:pathLst>
                <a:path extrusionOk="0" h="551" w="17123">
                  <a:moveTo>
                    <a:pt x="16977" y="99"/>
                  </a:moveTo>
                  <a:lnTo>
                    <a:pt x="16733" y="452"/>
                  </a:lnTo>
                  <a:lnTo>
                    <a:pt x="390" y="452"/>
                  </a:lnTo>
                  <a:lnTo>
                    <a:pt x="146" y="99"/>
                  </a:lnTo>
                  <a:close/>
                  <a:moveTo>
                    <a:pt x="53" y="1"/>
                  </a:moveTo>
                  <a:cubicBezTo>
                    <a:pt x="32" y="1"/>
                    <a:pt x="16" y="11"/>
                    <a:pt x="6" y="26"/>
                  </a:cubicBezTo>
                  <a:cubicBezTo>
                    <a:pt x="1" y="42"/>
                    <a:pt x="1" y="63"/>
                    <a:pt x="11" y="78"/>
                  </a:cubicBezTo>
                  <a:lnTo>
                    <a:pt x="328" y="530"/>
                  </a:lnTo>
                  <a:cubicBezTo>
                    <a:pt x="333" y="546"/>
                    <a:pt x="348" y="551"/>
                    <a:pt x="364" y="551"/>
                  </a:cubicBezTo>
                  <a:lnTo>
                    <a:pt x="16754" y="551"/>
                  </a:lnTo>
                  <a:cubicBezTo>
                    <a:pt x="16770" y="551"/>
                    <a:pt x="16785" y="546"/>
                    <a:pt x="16796" y="530"/>
                  </a:cubicBezTo>
                  <a:lnTo>
                    <a:pt x="17112" y="78"/>
                  </a:lnTo>
                  <a:cubicBezTo>
                    <a:pt x="17123" y="63"/>
                    <a:pt x="17123" y="42"/>
                    <a:pt x="17112" y="26"/>
                  </a:cubicBezTo>
                  <a:cubicBezTo>
                    <a:pt x="17107" y="11"/>
                    <a:pt x="17092" y="1"/>
                    <a:pt x="17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0"/>
            <p:cNvSpPr/>
            <p:nvPr/>
          </p:nvSpPr>
          <p:spPr>
            <a:xfrm>
              <a:off x="594650" y="3823075"/>
              <a:ext cx="425475" cy="9375"/>
            </a:xfrm>
            <a:custGeom>
              <a:rect b="b" l="l" r="r" t="t"/>
              <a:pathLst>
                <a:path extrusionOk="0" h="375" w="17019">
                  <a:moveTo>
                    <a:pt x="1" y="374"/>
                  </a:move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lnTo>
                    <a:pt x="1864" y="0"/>
                  </a:lnTo>
                  <a:cubicBezTo>
                    <a:pt x="1786" y="0"/>
                    <a:pt x="1709" y="6"/>
                    <a:pt x="1631" y="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0"/>
            <p:cNvSpPr/>
            <p:nvPr/>
          </p:nvSpPr>
          <p:spPr>
            <a:xfrm>
              <a:off x="592975" y="3821775"/>
              <a:ext cx="428850" cy="11975"/>
            </a:xfrm>
            <a:custGeom>
              <a:rect b="b" l="l" r="r" t="t"/>
              <a:pathLst>
                <a:path extrusionOk="0" h="479" w="17154">
                  <a:moveTo>
                    <a:pt x="15217" y="99"/>
                  </a:moveTo>
                  <a:cubicBezTo>
                    <a:pt x="15295" y="99"/>
                    <a:pt x="15367" y="104"/>
                    <a:pt x="15440" y="115"/>
                  </a:cubicBezTo>
                  <a:lnTo>
                    <a:pt x="16639" y="380"/>
                  </a:lnTo>
                  <a:lnTo>
                    <a:pt x="514" y="380"/>
                  </a:lnTo>
                  <a:lnTo>
                    <a:pt x="1703" y="115"/>
                  </a:lnTo>
                  <a:cubicBezTo>
                    <a:pt x="1781" y="104"/>
                    <a:pt x="1853" y="99"/>
                    <a:pt x="1931" y="99"/>
                  </a:cubicBezTo>
                  <a:close/>
                  <a:moveTo>
                    <a:pt x="1937" y="1"/>
                  </a:moveTo>
                  <a:cubicBezTo>
                    <a:pt x="1853" y="1"/>
                    <a:pt x="1770" y="6"/>
                    <a:pt x="1687" y="21"/>
                  </a:cubicBezTo>
                  <a:lnTo>
                    <a:pt x="57" y="380"/>
                  </a:lnTo>
                  <a:cubicBezTo>
                    <a:pt x="0" y="395"/>
                    <a:pt x="10" y="473"/>
                    <a:pt x="68" y="478"/>
                  </a:cubicBezTo>
                  <a:lnTo>
                    <a:pt x="17086" y="478"/>
                  </a:lnTo>
                  <a:cubicBezTo>
                    <a:pt x="17143" y="473"/>
                    <a:pt x="17153" y="395"/>
                    <a:pt x="17096" y="380"/>
                  </a:cubicBezTo>
                  <a:lnTo>
                    <a:pt x="15461" y="21"/>
                  </a:lnTo>
                  <a:cubicBezTo>
                    <a:pt x="15378" y="6"/>
                    <a:pt x="15300" y="1"/>
                    <a:pt x="15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0"/>
            <p:cNvSpPr/>
            <p:nvPr/>
          </p:nvSpPr>
          <p:spPr>
            <a:xfrm>
              <a:off x="594650" y="3832425"/>
              <a:ext cx="425475" cy="11450"/>
            </a:xfrm>
            <a:custGeom>
              <a:rect b="b" l="l" r="r" t="t"/>
              <a:pathLst>
                <a:path extrusionOk="0" h="458" w="17019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0"/>
            <p:cNvSpPr/>
            <p:nvPr/>
          </p:nvSpPr>
          <p:spPr>
            <a:xfrm>
              <a:off x="418275" y="3840200"/>
              <a:ext cx="72300" cy="4450"/>
            </a:xfrm>
            <a:custGeom>
              <a:rect b="b" l="l" r="r" t="t"/>
              <a:pathLst>
                <a:path extrusionOk="0" h="178" w="2892">
                  <a:moveTo>
                    <a:pt x="1443" y="1"/>
                  </a:moveTo>
                  <a:cubicBezTo>
                    <a:pt x="649" y="1"/>
                    <a:pt x="0" y="42"/>
                    <a:pt x="0" y="89"/>
                  </a:cubicBezTo>
                  <a:cubicBezTo>
                    <a:pt x="0" y="141"/>
                    <a:pt x="649" y="177"/>
                    <a:pt x="1443" y="177"/>
                  </a:cubicBezTo>
                  <a:cubicBezTo>
                    <a:pt x="2243" y="177"/>
                    <a:pt x="2892" y="141"/>
                    <a:pt x="2892" y="89"/>
                  </a:cubicBezTo>
                  <a:cubicBezTo>
                    <a:pt x="2892" y="42"/>
                    <a:pt x="2243" y="1"/>
                    <a:pt x="1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0"/>
            <p:cNvSpPr/>
            <p:nvPr/>
          </p:nvSpPr>
          <p:spPr>
            <a:xfrm>
              <a:off x="428900" y="3718200"/>
              <a:ext cx="24425" cy="111775"/>
            </a:xfrm>
            <a:custGeom>
              <a:rect b="b" l="l" r="r" t="t"/>
              <a:pathLst>
                <a:path extrusionOk="0" h="4471" w="977">
                  <a:moveTo>
                    <a:pt x="556" y="1"/>
                  </a:moveTo>
                  <a:lnTo>
                    <a:pt x="1" y="4419"/>
                  </a:lnTo>
                  <a:lnTo>
                    <a:pt x="421" y="4471"/>
                  </a:lnTo>
                  <a:lnTo>
                    <a:pt x="977" y="53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0"/>
            <p:cNvSpPr/>
            <p:nvPr/>
          </p:nvSpPr>
          <p:spPr>
            <a:xfrm>
              <a:off x="427750" y="3717175"/>
              <a:ext cx="26875" cy="114100"/>
            </a:xfrm>
            <a:custGeom>
              <a:rect b="b" l="l" r="r" t="t"/>
              <a:pathLst>
                <a:path extrusionOk="0" h="4564" w="1075">
                  <a:moveTo>
                    <a:pt x="644" y="99"/>
                  </a:moveTo>
                  <a:lnTo>
                    <a:pt x="966" y="140"/>
                  </a:lnTo>
                  <a:lnTo>
                    <a:pt x="426" y="4460"/>
                  </a:lnTo>
                  <a:lnTo>
                    <a:pt x="104" y="4418"/>
                  </a:lnTo>
                  <a:lnTo>
                    <a:pt x="644" y="99"/>
                  </a:lnTo>
                  <a:close/>
                  <a:moveTo>
                    <a:pt x="607" y="0"/>
                  </a:moveTo>
                  <a:cubicBezTo>
                    <a:pt x="592" y="0"/>
                    <a:pt x="582" y="5"/>
                    <a:pt x="571" y="10"/>
                  </a:cubicBezTo>
                  <a:cubicBezTo>
                    <a:pt x="561" y="21"/>
                    <a:pt x="556" y="31"/>
                    <a:pt x="550" y="42"/>
                  </a:cubicBezTo>
                  <a:lnTo>
                    <a:pt x="0" y="4455"/>
                  </a:lnTo>
                  <a:cubicBezTo>
                    <a:pt x="0" y="4470"/>
                    <a:pt x="0" y="4480"/>
                    <a:pt x="10" y="4491"/>
                  </a:cubicBezTo>
                  <a:cubicBezTo>
                    <a:pt x="16" y="4501"/>
                    <a:pt x="31" y="4512"/>
                    <a:pt x="42" y="4512"/>
                  </a:cubicBezTo>
                  <a:lnTo>
                    <a:pt x="462" y="4564"/>
                  </a:lnTo>
                  <a:lnTo>
                    <a:pt x="467" y="4564"/>
                  </a:lnTo>
                  <a:cubicBezTo>
                    <a:pt x="493" y="4564"/>
                    <a:pt x="514" y="4543"/>
                    <a:pt x="514" y="4522"/>
                  </a:cubicBezTo>
                  <a:lnTo>
                    <a:pt x="1070" y="109"/>
                  </a:lnTo>
                  <a:cubicBezTo>
                    <a:pt x="1075" y="83"/>
                    <a:pt x="1054" y="57"/>
                    <a:pt x="1028" y="52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0"/>
            <p:cNvSpPr/>
            <p:nvPr/>
          </p:nvSpPr>
          <p:spPr>
            <a:xfrm>
              <a:off x="442800" y="3707950"/>
              <a:ext cx="10525" cy="11575"/>
            </a:xfrm>
            <a:custGeom>
              <a:rect b="b" l="l" r="r" t="t"/>
              <a:pathLst>
                <a:path extrusionOk="0" h="463" w="421">
                  <a:moveTo>
                    <a:pt x="260" y="0"/>
                  </a:moveTo>
                  <a:lnTo>
                    <a:pt x="0" y="411"/>
                  </a:lnTo>
                  <a:lnTo>
                    <a:pt x="421" y="4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0"/>
            <p:cNvSpPr/>
            <p:nvPr/>
          </p:nvSpPr>
          <p:spPr>
            <a:xfrm>
              <a:off x="441500" y="3706750"/>
              <a:ext cx="12875" cy="14075"/>
            </a:xfrm>
            <a:custGeom>
              <a:rect b="b" l="l" r="r" t="t"/>
              <a:pathLst>
                <a:path extrusionOk="0" h="563" w="515">
                  <a:moveTo>
                    <a:pt x="296" y="163"/>
                  </a:moveTo>
                  <a:lnTo>
                    <a:pt x="400" y="453"/>
                  </a:lnTo>
                  <a:lnTo>
                    <a:pt x="135" y="422"/>
                  </a:lnTo>
                  <a:lnTo>
                    <a:pt x="296" y="163"/>
                  </a:lnTo>
                  <a:close/>
                  <a:moveTo>
                    <a:pt x="301" y="0"/>
                  </a:moveTo>
                  <a:cubicBezTo>
                    <a:pt x="286" y="0"/>
                    <a:pt x="274" y="10"/>
                    <a:pt x="265" y="22"/>
                  </a:cubicBezTo>
                  <a:lnTo>
                    <a:pt x="6" y="433"/>
                  </a:lnTo>
                  <a:cubicBezTo>
                    <a:pt x="0" y="448"/>
                    <a:pt x="0" y="464"/>
                    <a:pt x="6" y="479"/>
                  </a:cubicBezTo>
                  <a:cubicBezTo>
                    <a:pt x="11" y="495"/>
                    <a:pt x="26" y="505"/>
                    <a:pt x="42" y="511"/>
                  </a:cubicBezTo>
                  <a:lnTo>
                    <a:pt x="462" y="562"/>
                  </a:lnTo>
                  <a:lnTo>
                    <a:pt x="473" y="562"/>
                  </a:lnTo>
                  <a:cubicBezTo>
                    <a:pt x="483" y="557"/>
                    <a:pt x="494" y="552"/>
                    <a:pt x="504" y="542"/>
                  </a:cubicBezTo>
                  <a:cubicBezTo>
                    <a:pt x="514" y="531"/>
                    <a:pt x="514" y="511"/>
                    <a:pt x="509" y="495"/>
                  </a:cubicBezTo>
                  <a:lnTo>
                    <a:pt x="353" y="33"/>
                  </a:lnTo>
                  <a:cubicBezTo>
                    <a:pt x="348" y="17"/>
                    <a:pt x="333" y="2"/>
                    <a:pt x="312" y="2"/>
                  </a:cubicBezTo>
                  <a:cubicBezTo>
                    <a:pt x="308" y="1"/>
                    <a:pt x="305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0"/>
            <p:cNvSpPr/>
            <p:nvPr/>
          </p:nvSpPr>
          <p:spPr>
            <a:xfrm>
              <a:off x="414900" y="3717300"/>
              <a:ext cx="30775" cy="111375"/>
            </a:xfrm>
            <a:custGeom>
              <a:rect b="b" l="l" r="r" t="t"/>
              <a:pathLst>
                <a:path extrusionOk="0" h="4455" w="1231">
                  <a:moveTo>
                    <a:pt x="415" y="0"/>
                  </a:moveTo>
                  <a:lnTo>
                    <a:pt x="0" y="78"/>
                  </a:lnTo>
                  <a:lnTo>
                    <a:pt x="815" y="4455"/>
                  </a:lnTo>
                  <a:lnTo>
                    <a:pt x="1230" y="437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0"/>
            <p:cNvSpPr/>
            <p:nvPr/>
          </p:nvSpPr>
          <p:spPr>
            <a:xfrm>
              <a:off x="415025" y="3707425"/>
              <a:ext cx="10400" cy="11850"/>
            </a:xfrm>
            <a:custGeom>
              <a:rect b="b" l="l" r="r" t="t"/>
              <a:pathLst>
                <a:path extrusionOk="0" h="474" w="416">
                  <a:moveTo>
                    <a:pt x="120" y="1"/>
                  </a:moveTo>
                  <a:lnTo>
                    <a:pt x="0" y="473"/>
                  </a:lnTo>
                  <a:lnTo>
                    <a:pt x="416" y="39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0"/>
            <p:cNvSpPr/>
            <p:nvPr/>
          </p:nvSpPr>
          <p:spPr>
            <a:xfrm>
              <a:off x="414900" y="3717300"/>
              <a:ext cx="30775" cy="111375"/>
            </a:xfrm>
            <a:custGeom>
              <a:rect b="b" l="l" r="r" t="t"/>
              <a:pathLst>
                <a:path extrusionOk="0" h="4455" w="1231">
                  <a:moveTo>
                    <a:pt x="0" y="78"/>
                  </a:moveTo>
                  <a:lnTo>
                    <a:pt x="415" y="0"/>
                  </a:lnTo>
                  <a:lnTo>
                    <a:pt x="1230" y="4377"/>
                  </a:lnTo>
                  <a:lnTo>
                    <a:pt x="815" y="44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0"/>
            <p:cNvSpPr/>
            <p:nvPr/>
          </p:nvSpPr>
          <p:spPr>
            <a:xfrm>
              <a:off x="415025" y="3707425"/>
              <a:ext cx="10400" cy="11850"/>
            </a:xfrm>
            <a:custGeom>
              <a:rect b="b" l="l" r="r" t="t"/>
              <a:pathLst>
                <a:path extrusionOk="0" h="474" w="416">
                  <a:moveTo>
                    <a:pt x="120" y="1"/>
                  </a:moveTo>
                  <a:lnTo>
                    <a:pt x="0" y="473"/>
                  </a:lnTo>
                  <a:lnTo>
                    <a:pt x="416" y="39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0"/>
            <p:cNvSpPr/>
            <p:nvPr/>
          </p:nvSpPr>
          <p:spPr>
            <a:xfrm>
              <a:off x="413600" y="3716075"/>
              <a:ext cx="33375" cy="113775"/>
            </a:xfrm>
            <a:custGeom>
              <a:rect b="b" l="l" r="r" t="t"/>
              <a:pathLst>
                <a:path extrusionOk="0" h="4551" w="1335">
                  <a:moveTo>
                    <a:pt x="431" y="112"/>
                  </a:moveTo>
                  <a:lnTo>
                    <a:pt x="1231" y="4389"/>
                  </a:lnTo>
                  <a:lnTo>
                    <a:pt x="909" y="4452"/>
                  </a:lnTo>
                  <a:lnTo>
                    <a:pt x="109" y="169"/>
                  </a:lnTo>
                  <a:lnTo>
                    <a:pt x="431" y="112"/>
                  </a:lnTo>
                  <a:close/>
                  <a:moveTo>
                    <a:pt x="472" y="0"/>
                  </a:moveTo>
                  <a:cubicBezTo>
                    <a:pt x="469" y="0"/>
                    <a:pt x="465" y="1"/>
                    <a:pt x="462" y="3"/>
                  </a:cubicBezTo>
                  <a:lnTo>
                    <a:pt x="47" y="80"/>
                  </a:lnTo>
                  <a:cubicBezTo>
                    <a:pt x="21" y="86"/>
                    <a:pt x="0" y="112"/>
                    <a:pt x="5" y="138"/>
                  </a:cubicBezTo>
                  <a:lnTo>
                    <a:pt x="820" y="4514"/>
                  </a:lnTo>
                  <a:cubicBezTo>
                    <a:pt x="826" y="4535"/>
                    <a:pt x="846" y="4550"/>
                    <a:pt x="867" y="4550"/>
                  </a:cubicBezTo>
                  <a:lnTo>
                    <a:pt x="878" y="4550"/>
                  </a:lnTo>
                  <a:lnTo>
                    <a:pt x="1293" y="4473"/>
                  </a:lnTo>
                  <a:cubicBezTo>
                    <a:pt x="1308" y="4473"/>
                    <a:pt x="1319" y="4462"/>
                    <a:pt x="1324" y="4452"/>
                  </a:cubicBezTo>
                  <a:cubicBezTo>
                    <a:pt x="1334" y="4441"/>
                    <a:pt x="1334" y="4431"/>
                    <a:pt x="1334" y="4415"/>
                  </a:cubicBezTo>
                  <a:lnTo>
                    <a:pt x="519" y="39"/>
                  </a:lnTo>
                  <a:cubicBezTo>
                    <a:pt x="514" y="28"/>
                    <a:pt x="509" y="18"/>
                    <a:pt x="499" y="8"/>
                  </a:cubicBezTo>
                  <a:cubicBezTo>
                    <a:pt x="491" y="4"/>
                    <a:pt x="481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0"/>
            <p:cNvSpPr/>
            <p:nvPr/>
          </p:nvSpPr>
          <p:spPr>
            <a:xfrm>
              <a:off x="413725" y="3706225"/>
              <a:ext cx="12875" cy="14200"/>
            </a:xfrm>
            <a:custGeom>
              <a:rect b="b" l="l" r="r" t="t"/>
              <a:pathLst>
                <a:path extrusionOk="0" h="568" w="515">
                  <a:moveTo>
                    <a:pt x="192" y="163"/>
                  </a:moveTo>
                  <a:lnTo>
                    <a:pt x="379" y="412"/>
                  </a:lnTo>
                  <a:lnTo>
                    <a:pt x="115" y="459"/>
                  </a:lnTo>
                  <a:lnTo>
                    <a:pt x="192" y="163"/>
                  </a:lnTo>
                  <a:close/>
                  <a:moveTo>
                    <a:pt x="175" y="1"/>
                  </a:moveTo>
                  <a:cubicBezTo>
                    <a:pt x="172" y="1"/>
                    <a:pt x="169" y="1"/>
                    <a:pt x="166" y="2"/>
                  </a:cubicBezTo>
                  <a:cubicBezTo>
                    <a:pt x="146" y="7"/>
                    <a:pt x="130" y="23"/>
                    <a:pt x="125" y="38"/>
                  </a:cubicBezTo>
                  <a:lnTo>
                    <a:pt x="0" y="511"/>
                  </a:lnTo>
                  <a:cubicBezTo>
                    <a:pt x="0" y="526"/>
                    <a:pt x="0" y="542"/>
                    <a:pt x="16" y="552"/>
                  </a:cubicBezTo>
                  <a:cubicBezTo>
                    <a:pt x="21" y="563"/>
                    <a:pt x="37" y="568"/>
                    <a:pt x="52" y="568"/>
                  </a:cubicBezTo>
                  <a:lnTo>
                    <a:pt x="57" y="568"/>
                  </a:lnTo>
                  <a:lnTo>
                    <a:pt x="473" y="490"/>
                  </a:lnTo>
                  <a:cubicBezTo>
                    <a:pt x="494" y="490"/>
                    <a:pt x="504" y="474"/>
                    <a:pt x="509" y="464"/>
                  </a:cubicBezTo>
                  <a:cubicBezTo>
                    <a:pt x="514" y="443"/>
                    <a:pt x="514" y="428"/>
                    <a:pt x="504" y="417"/>
                  </a:cubicBezTo>
                  <a:lnTo>
                    <a:pt x="213" y="23"/>
                  </a:lnTo>
                  <a:cubicBezTo>
                    <a:pt x="205" y="10"/>
                    <a:pt x="189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0"/>
            <p:cNvSpPr/>
            <p:nvPr/>
          </p:nvSpPr>
          <p:spPr>
            <a:xfrm>
              <a:off x="427750" y="3701725"/>
              <a:ext cx="10775" cy="111250"/>
            </a:xfrm>
            <a:custGeom>
              <a:rect b="b" l="l" r="r" t="t"/>
              <a:pathLst>
                <a:path extrusionOk="0" h="4450" w="431">
                  <a:moveTo>
                    <a:pt x="5" y="0"/>
                  </a:moveTo>
                  <a:lnTo>
                    <a:pt x="0" y="4450"/>
                  </a:lnTo>
                  <a:lnTo>
                    <a:pt x="421" y="4450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0"/>
            <p:cNvSpPr/>
            <p:nvPr/>
          </p:nvSpPr>
          <p:spPr>
            <a:xfrm>
              <a:off x="428125" y="3690675"/>
              <a:ext cx="10550" cy="11075"/>
            </a:xfrm>
            <a:custGeom>
              <a:rect b="b" l="l" r="r" t="t"/>
              <a:pathLst>
                <a:path extrusionOk="0" h="443" w="422">
                  <a:moveTo>
                    <a:pt x="208" y="1"/>
                  </a:moveTo>
                  <a:lnTo>
                    <a:pt x="1" y="442"/>
                  </a:lnTo>
                  <a:lnTo>
                    <a:pt x="421" y="442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0"/>
            <p:cNvSpPr/>
            <p:nvPr/>
          </p:nvSpPr>
          <p:spPr>
            <a:xfrm>
              <a:off x="427750" y="3701725"/>
              <a:ext cx="10775" cy="111250"/>
            </a:xfrm>
            <a:custGeom>
              <a:rect b="b" l="l" r="r" t="t"/>
              <a:pathLst>
                <a:path extrusionOk="0" h="4450" w="431">
                  <a:moveTo>
                    <a:pt x="5" y="0"/>
                  </a:moveTo>
                  <a:lnTo>
                    <a:pt x="431" y="0"/>
                  </a:lnTo>
                  <a:lnTo>
                    <a:pt x="421" y="4450"/>
                  </a:lnTo>
                  <a:lnTo>
                    <a:pt x="0" y="445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0"/>
            <p:cNvSpPr/>
            <p:nvPr/>
          </p:nvSpPr>
          <p:spPr>
            <a:xfrm>
              <a:off x="428125" y="3690675"/>
              <a:ext cx="10550" cy="11075"/>
            </a:xfrm>
            <a:custGeom>
              <a:rect b="b" l="l" r="r" t="t"/>
              <a:pathLst>
                <a:path extrusionOk="0" h="443" w="422">
                  <a:moveTo>
                    <a:pt x="208" y="1"/>
                  </a:moveTo>
                  <a:lnTo>
                    <a:pt x="1" y="442"/>
                  </a:lnTo>
                  <a:lnTo>
                    <a:pt x="421" y="442"/>
                  </a:ln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0"/>
            <p:cNvSpPr/>
            <p:nvPr/>
          </p:nvSpPr>
          <p:spPr>
            <a:xfrm>
              <a:off x="426700" y="3700550"/>
              <a:ext cx="13275" cy="113725"/>
            </a:xfrm>
            <a:custGeom>
              <a:rect b="b" l="l" r="r" t="t"/>
              <a:pathLst>
                <a:path extrusionOk="0" h="4549" w="531">
                  <a:moveTo>
                    <a:pt x="431" y="94"/>
                  </a:moveTo>
                  <a:lnTo>
                    <a:pt x="421" y="4450"/>
                  </a:lnTo>
                  <a:lnTo>
                    <a:pt x="99" y="4450"/>
                  </a:lnTo>
                  <a:lnTo>
                    <a:pt x="104" y="94"/>
                  </a:lnTo>
                  <a:close/>
                  <a:moveTo>
                    <a:pt x="58" y="1"/>
                  </a:moveTo>
                  <a:cubicBezTo>
                    <a:pt x="32" y="1"/>
                    <a:pt x="11" y="21"/>
                    <a:pt x="11" y="47"/>
                  </a:cubicBezTo>
                  <a:lnTo>
                    <a:pt x="1" y="4497"/>
                  </a:lnTo>
                  <a:cubicBezTo>
                    <a:pt x="1" y="4528"/>
                    <a:pt x="21" y="4548"/>
                    <a:pt x="47" y="4548"/>
                  </a:cubicBezTo>
                  <a:lnTo>
                    <a:pt x="473" y="4548"/>
                  </a:lnTo>
                  <a:cubicBezTo>
                    <a:pt x="483" y="4548"/>
                    <a:pt x="494" y="4543"/>
                    <a:pt x="504" y="4533"/>
                  </a:cubicBezTo>
                  <a:cubicBezTo>
                    <a:pt x="514" y="4522"/>
                    <a:pt x="520" y="4512"/>
                    <a:pt x="520" y="4502"/>
                  </a:cubicBezTo>
                  <a:lnTo>
                    <a:pt x="530" y="47"/>
                  </a:lnTo>
                  <a:cubicBezTo>
                    <a:pt x="530" y="37"/>
                    <a:pt x="525" y="21"/>
                    <a:pt x="514" y="16"/>
                  </a:cubicBezTo>
                  <a:cubicBezTo>
                    <a:pt x="504" y="6"/>
                    <a:pt x="494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0"/>
            <p:cNvSpPr/>
            <p:nvPr/>
          </p:nvSpPr>
          <p:spPr>
            <a:xfrm>
              <a:off x="426825" y="3689525"/>
              <a:ext cx="13400" cy="13525"/>
            </a:xfrm>
            <a:custGeom>
              <a:rect b="b" l="l" r="r" t="t"/>
              <a:pathLst>
                <a:path extrusionOk="0" h="541" w="536">
                  <a:moveTo>
                    <a:pt x="260" y="161"/>
                  </a:moveTo>
                  <a:lnTo>
                    <a:pt x="395" y="442"/>
                  </a:lnTo>
                  <a:lnTo>
                    <a:pt x="130" y="442"/>
                  </a:lnTo>
                  <a:lnTo>
                    <a:pt x="260" y="161"/>
                  </a:lnTo>
                  <a:close/>
                  <a:moveTo>
                    <a:pt x="260" y="0"/>
                  </a:moveTo>
                  <a:cubicBezTo>
                    <a:pt x="245" y="0"/>
                    <a:pt x="229" y="11"/>
                    <a:pt x="219" y="26"/>
                  </a:cubicBezTo>
                  <a:lnTo>
                    <a:pt x="11" y="467"/>
                  </a:lnTo>
                  <a:cubicBezTo>
                    <a:pt x="1" y="483"/>
                    <a:pt x="1" y="499"/>
                    <a:pt x="11" y="514"/>
                  </a:cubicBezTo>
                  <a:cubicBezTo>
                    <a:pt x="21" y="530"/>
                    <a:pt x="37" y="535"/>
                    <a:pt x="53" y="540"/>
                  </a:cubicBezTo>
                  <a:lnTo>
                    <a:pt x="478" y="540"/>
                  </a:lnTo>
                  <a:cubicBezTo>
                    <a:pt x="515" y="540"/>
                    <a:pt x="535" y="499"/>
                    <a:pt x="520" y="467"/>
                  </a:cubicBezTo>
                  <a:lnTo>
                    <a:pt x="307" y="26"/>
                  </a:lnTo>
                  <a:cubicBezTo>
                    <a:pt x="297" y="11"/>
                    <a:pt x="28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0"/>
            <p:cNvSpPr/>
            <p:nvPr/>
          </p:nvSpPr>
          <p:spPr>
            <a:xfrm>
              <a:off x="461100" y="3731125"/>
              <a:ext cx="23125" cy="28500"/>
            </a:xfrm>
            <a:custGeom>
              <a:rect b="b" l="l" r="r" t="t"/>
              <a:pathLst>
                <a:path extrusionOk="0" h="1140" w="925">
                  <a:moveTo>
                    <a:pt x="613" y="96"/>
                  </a:moveTo>
                  <a:cubicBezTo>
                    <a:pt x="649" y="96"/>
                    <a:pt x="691" y="112"/>
                    <a:pt x="717" y="138"/>
                  </a:cubicBezTo>
                  <a:cubicBezTo>
                    <a:pt x="810" y="221"/>
                    <a:pt x="815" y="413"/>
                    <a:pt x="732" y="548"/>
                  </a:cubicBezTo>
                  <a:lnTo>
                    <a:pt x="504" y="916"/>
                  </a:lnTo>
                  <a:cubicBezTo>
                    <a:pt x="473" y="979"/>
                    <a:pt x="410" y="1031"/>
                    <a:pt x="333" y="1046"/>
                  </a:cubicBezTo>
                  <a:cubicBezTo>
                    <a:pt x="327" y="1047"/>
                    <a:pt x="321" y="1047"/>
                    <a:pt x="315" y="1047"/>
                  </a:cubicBezTo>
                  <a:cubicBezTo>
                    <a:pt x="275" y="1047"/>
                    <a:pt x="240" y="1032"/>
                    <a:pt x="208" y="1005"/>
                  </a:cubicBezTo>
                  <a:cubicBezTo>
                    <a:pt x="120" y="922"/>
                    <a:pt x="109" y="730"/>
                    <a:pt x="192" y="595"/>
                  </a:cubicBezTo>
                  <a:lnTo>
                    <a:pt x="421" y="226"/>
                  </a:lnTo>
                  <a:cubicBezTo>
                    <a:pt x="457" y="159"/>
                    <a:pt x="519" y="112"/>
                    <a:pt x="592" y="96"/>
                  </a:cubicBezTo>
                  <a:close/>
                  <a:moveTo>
                    <a:pt x="615" y="0"/>
                  </a:moveTo>
                  <a:cubicBezTo>
                    <a:pt x="602" y="0"/>
                    <a:pt x="590" y="1"/>
                    <a:pt x="577" y="3"/>
                  </a:cubicBezTo>
                  <a:cubicBezTo>
                    <a:pt x="478" y="18"/>
                    <a:pt x="390" y="81"/>
                    <a:pt x="338" y="174"/>
                  </a:cubicBezTo>
                  <a:lnTo>
                    <a:pt x="109" y="543"/>
                  </a:lnTo>
                  <a:cubicBezTo>
                    <a:pt x="0" y="719"/>
                    <a:pt x="11" y="953"/>
                    <a:pt x="140" y="1072"/>
                  </a:cubicBezTo>
                  <a:cubicBezTo>
                    <a:pt x="187" y="1114"/>
                    <a:pt x="250" y="1140"/>
                    <a:pt x="312" y="1140"/>
                  </a:cubicBezTo>
                  <a:lnTo>
                    <a:pt x="348" y="1135"/>
                  </a:lnTo>
                  <a:cubicBezTo>
                    <a:pt x="447" y="1119"/>
                    <a:pt x="540" y="1057"/>
                    <a:pt x="587" y="963"/>
                  </a:cubicBezTo>
                  <a:lnTo>
                    <a:pt x="815" y="595"/>
                  </a:lnTo>
                  <a:cubicBezTo>
                    <a:pt x="924" y="418"/>
                    <a:pt x="914" y="184"/>
                    <a:pt x="784" y="65"/>
                  </a:cubicBezTo>
                  <a:cubicBezTo>
                    <a:pt x="737" y="22"/>
                    <a:pt x="678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0"/>
            <p:cNvSpPr/>
            <p:nvPr/>
          </p:nvSpPr>
          <p:spPr>
            <a:xfrm>
              <a:off x="442275" y="3734675"/>
              <a:ext cx="29750" cy="46250"/>
            </a:xfrm>
            <a:custGeom>
              <a:rect b="b" l="l" r="r" t="t"/>
              <a:pathLst>
                <a:path extrusionOk="0" h="1850" w="1190">
                  <a:moveTo>
                    <a:pt x="1112" y="1"/>
                  </a:moveTo>
                  <a:lnTo>
                    <a:pt x="1" y="1797"/>
                  </a:lnTo>
                  <a:lnTo>
                    <a:pt x="84" y="1849"/>
                  </a:lnTo>
                  <a:lnTo>
                    <a:pt x="1189" y="53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0"/>
            <p:cNvSpPr/>
            <p:nvPr/>
          </p:nvSpPr>
          <p:spPr>
            <a:xfrm>
              <a:off x="443175" y="3724950"/>
              <a:ext cx="16900" cy="30275"/>
            </a:xfrm>
            <a:custGeom>
              <a:rect b="b" l="l" r="r" t="t"/>
              <a:pathLst>
                <a:path extrusionOk="0" h="1211" w="676">
                  <a:moveTo>
                    <a:pt x="359" y="99"/>
                  </a:moveTo>
                  <a:cubicBezTo>
                    <a:pt x="390" y="99"/>
                    <a:pt x="421" y="110"/>
                    <a:pt x="447" y="130"/>
                  </a:cubicBezTo>
                  <a:cubicBezTo>
                    <a:pt x="504" y="177"/>
                    <a:pt x="536" y="250"/>
                    <a:pt x="536" y="322"/>
                  </a:cubicBezTo>
                  <a:lnTo>
                    <a:pt x="562" y="753"/>
                  </a:lnTo>
                  <a:cubicBezTo>
                    <a:pt x="572" y="914"/>
                    <a:pt x="478" y="1075"/>
                    <a:pt x="359" y="1106"/>
                  </a:cubicBezTo>
                  <a:cubicBezTo>
                    <a:pt x="344" y="1111"/>
                    <a:pt x="329" y="1114"/>
                    <a:pt x="314" y="1114"/>
                  </a:cubicBezTo>
                  <a:cubicBezTo>
                    <a:pt x="283" y="1114"/>
                    <a:pt x="254" y="1103"/>
                    <a:pt x="229" y="1086"/>
                  </a:cubicBezTo>
                  <a:cubicBezTo>
                    <a:pt x="167" y="1039"/>
                    <a:pt x="136" y="966"/>
                    <a:pt x="136" y="888"/>
                  </a:cubicBezTo>
                  <a:lnTo>
                    <a:pt x="110" y="457"/>
                  </a:lnTo>
                  <a:cubicBezTo>
                    <a:pt x="99" y="302"/>
                    <a:pt x="193" y="136"/>
                    <a:pt x="318" y="104"/>
                  </a:cubicBezTo>
                  <a:cubicBezTo>
                    <a:pt x="328" y="99"/>
                    <a:pt x="344" y="99"/>
                    <a:pt x="359" y="99"/>
                  </a:cubicBezTo>
                  <a:close/>
                  <a:moveTo>
                    <a:pt x="363" y="1"/>
                  </a:moveTo>
                  <a:cubicBezTo>
                    <a:pt x="339" y="1"/>
                    <a:pt x="315" y="4"/>
                    <a:pt x="292" y="11"/>
                  </a:cubicBezTo>
                  <a:cubicBezTo>
                    <a:pt x="125" y="58"/>
                    <a:pt x="1" y="255"/>
                    <a:pt x="16" y="463"/>
                  </a:cubicBezTo>
                  <a:lnTo>
                    <a:pt x="42" y="894"/>
                  </a:lnTo>
                  <a:cubicBezTo>
                    <a:pt x="42" y="997"/>
                    <a:pt x="89" y="1096"/>
                    <a:pt x="172" y="1163"/>
                  </a:cubicBezTo>
                  <a:cubicBezTo>
                    <a:pt x="214" y="1195"/>
                    <a:pt x="260" y="1210"/>
                    <a:pt x="312" y="1210"/>
                  </a:cubicBezTo>
                  <a:cubicBezTo>
                    <a:pt x="338" y="1210"/>
                    <a:pt x="359" y="1205"/>
                    <a:pt x="385" y="1200"/>
                  </a:cubicBezTo>
                  <a:cubicBezTo>
                    <a:pt x="551" y="1153"/>
                    <a:pt x="676" y="951"/>
                    <a:pt x="660" y="743"/>
                  </a:cubicBezTo>
                  <a:lnTo>
                    <a:pt x="634" y="312"/>
                  </a:lnTo>
                  <a:cubicBezTo>
                    <a:pt x="634" y="208"/>
                    <a:pt x="588" y="110"/>
                    <a:pt x="504" y="47"/>
                  </a:cubicBezTo>
                  <a:cubicBezTo>
                    <a:pt x="462" y="16"/>
                    <a:pt x="413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0"/>
            <p:cNvSpPr/>
            <p:nvPr/>
          </p:nvSpPr>
          <p:spPr>
            <a:xfrm>
              <a:off x="456425" y="3731950"/>
              <a:ext cx="5725" cy="52850"/>
            </a:xfrm>
            <a:custGeom>
              <a:rect b="b" l="l" r="r" t="t"/>
              <a:pathLst>
                <a:path extrusionOk="0" h="2114" w="229">
                  <a:moveTo>
                    <a:pt x="99" y="1"/>
                  </a:moveTo>
                  <a:lnTo>
                    <a:pt x="0" y="6"/>
                  </a:lnTo>
                  <a:lnTo>
                    <a:pt x="130" y="2114"/>
                  </a:lnTo>
                  <a:lnTo>
                    <a:pt x="229" y="210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0"/>
            <p:cNvSpPr/>
            <p:nvPr/>
          </p:nvSpPr>
          <p:spPr>
            <a:xfrm>
              <a:off x="414100" y="3762725"/>
              <a:ext cx="58450" cy="81400"/>
            </a:xfrm>
            <a:custGeom>
              <a:rect b="b" l="l" r="r" t="t"/>
              <a:pathLst>
                <a:path extrusionOk="0" h="3256" w="2338">
                  <a:moveTo>
                    <a:pt x="1" y="0"/>
                  </a:moveTo>
                  <a:lnTo>
                    <a:pt x="203" y="3152"/>
                  </a:lnTo>
                  <a:lnTo>
                    <a:pt x="707" y="3224"/>
                  </a:lnTo>
                  <a:cubicBezTo>
                    <a:pt x="852" y="3245"/>
                    <a:pt x="998" y="3256"/>
                    <a:pt x="1143" y="3256"/>
                  </a:cubicBezTo>
                  <a:cubicBezTo>
                    <a:pt x="1288" y="3256"/>
                    <a:pt x="1434" y="3245"/>
                    <a:pt x="1579" y="3224"/>
                  </a:cubicBezTo>
                  <a:lnTo>
                    <a:pt x="2135" y="3146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0"/>
            <p:cNvSpPr/>
            <p:nvPr/>
          </p:nvSpPr>
          <p:spPr>
            <a:xfrm>
              <a:off x="414100" y="3762725"/>
              <a:ext cx="58450" cy="81650"/>
            </a:xfrm>
            <a:custGeom>
              <a:rect b="b" l="l" r="r" t="t"/>
              <a:pathLst>
                <a:path extrusionOk="0" h="3266" w="2338">
                  <a:moveTo>
                    <a:pt x="2135" y="3146"/>
                  </a:moveTo>
                  <a:lnTo>
                    <a:pt x="1579" y="3224"/>
                  </a:lnTo>
                  <a:cubicBezTo>
                    <a:pt x="1288" y="3266"/>
                    <a:pt x="998" y="3266"/>
                    <a:pt x="707" y="3224"/>
                  </a:cubicBezTo>
                  <a:lnTo>
                    <a:pt x="203" y="3152"/>
                  </a:lnTo>
                  <a:lnTo>
                    <a:pt x="1" y="0"/>
                  </a:lnTo>
                  <a:lnTo>
                    <a:pt x="233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0"/>
            <p:cNvSpPr/>
            <p:nvPr/>
          </p:nvSpPr>
          <p:spPr>
            <a:xfrm>
              <a:off x="412825" y="3761425"/>
              <a:ext cx="60875" cy="84000"/>
            </a:xfrm>
            <a:custGeom>
              <a:rect b="b" l="l" r="r" t="t"/>
              <a:pathLst>
                <a:path extrusionOk="0" h="3360" w="2435">
                  <a:moveTo>
                    <a:pt x="2336" y="99"/>
                  </a:moveTo>
                  <a:lnTo>
                    <a:pt x="2139" y="3152"/>
                  </a:lnTo>
                  <a:lnTo>
                    <a:pt x="1620" y="3224"/>
                  </a:lnTo>
                  <a:cubicBezTo>
                    <a:pt x="1480" y="3245"/>
                    <a:pt x="1337" y="3256"/>
                    <a:pt x="1194" y="3256"/>
                  </a:cubicBezTo>
                  <a:cubicBezTo>
                    <a:pt x="1051" y="3256"/>
                    <a:pt x="909" y="3245"/>
                    <a:pt x="768" y="3224"/>
                  </a:cubicBezTo>
                  <a:lnTo>
                    <a:pt x="301" y="3157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1" y="0"/>
                    <a:pt x="0" y="26"/>
                    <a:pt x="5" y="52"/>
                  </a:cubicBezTo>
                  <a:lnTo>
                    <a:pt x="208" y="3204"/>
                  </a:lnTo>
                  <a:cubicBezTo>
                    <a:pt x="208" y="3224"/>
                    <a:pt x="223" y="3245"/>
                    <a:pt x="249" y="3245"/>
                  </a:cubicBezTo>
                  <a:lnTo>
                    <a:pt x="753" y="3323"/>
                  </a:lnTo>
                  <a:cubicBezTo>
                    <a:pt x="903" y="3344"/>
                    <a:pt x="1054" y="3354"/>
                    <a:pt x="1204" y="3359"/>
                  </a:cubicBezTo>
                  <a:cubicBezTo>
                    <a:pt x="1350" y="3354"/>
                    <a:pt x="1495" y="3349"/>
                    <a:pt x="1635" y="3328"/>
                  </a:cubicBezTo>
                  <a:lnTo>
                    <a:pt x="2191" y="3245"/>
                  </a:lnTo>
                  <a:cubicBezTo>
                    <a:pt x="2217" y="3245"/>
                    <a:pt x="2232" y="3224"/>
                    <a:pt x="2232" y="3204"/>
                  </a:cubicBezTo>
                  <a:lnTo>
                    <a:pt x="2435" y="52"/>
                  </a:lnTo>
                  <a:cubicBezTo>
                    <a:pt x="2435" y="42"/>
                    <a:pt x="2435" y="26"/>
                    <a:pt x="2425" y="16"/>
                  </a:cubicBezTo>
                  <a:cubicBezTo>
                    <a:pt x="2414" y="6"/>
                    <a:pt x="2399" y="0"/>
                    <a:pt x="2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0"/>
            <p:cNvSpPr/>
            <p:nvPr/>
          </p:nvSpPr>
          <p:spPr>
            <a:xfrm>
              <a:off x="507175" y="3842675"/>
              <a:ext cx="72325" cy="4575"/>
            </a:xfrm>
            <a:custGeom>
              <a:rect b="b" l="l" r="r" t="t"/>
              <a:pathLst>
                <a:path extrusionOk="0" h="183" w="2893">
                  <a:moveTo>
                    <a:pt x="1449" y="0"/>
                  </a:moveTo>
                  <a:cubicBezTo>
                    <a:pt x="649" y="0"/>
                    <a:pt x="0" y="42"/>
                    <a:pt x="0" y="89"/>
                  </a:cubicBezTo>
                  <a:cubicBezTo>
                    <a:pt x="0" y="141"/>
                    <a:pt x="649" y="182"/>
                    <a:pt x="1449" y="182"/>
                  </a:cubicBezTo>
                  <a:cubicBezTo>
                    <a:pt x="2243" y="182"/>
                    <a:pt x="2892" y="141"/>
                    <a:pt x="2892" y="89"/>
                  </a:cubicBezTo>
                  <a:cubicBezTo>
                    <a:pt x="2892" y="42"/>
                    <a:pt x="2243" y="0"/>
                    <a:pt x="1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0"/>
            <p:cNvSpPr/>
            <p:nvPr/>
          </p:nvSpPr>
          <p:spPr>
            <a:xfrm>
              <a:off x="497175" y="3773625"/>
              <a:ext cx="65825" cy="74000"/>
            </a:xfrm>
            <a:custGeom>
              <a:rect b="b" l="l" r="r" t="t"/>
              <a:pathLst>
                <a:path extrusionOk="0" h="2960" w="2633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0"/>
            <p:cNvSpPr/>
            <p:nvPr/>
          </p:nvSpPr>
          <p:spPr>
            <a:xfrm>
              <a:off x="495875" y="3772450"/>
              <a:ext cx="68300" cy="76350"/>
            </a:xfrm>
            <a:custGeom>
              <a:rect b="b" l="l" r="r" t="t"/>
              <a:pathLst>
                <a:path extrusionOk="0" h="3054" w="2732">
                  <a:moveTo>
                    <a:pt x="105" y="99"/>
                  </a:moveTo>
                  <a:lnTo>
                    <a:pt x="2628" y="110"/>
                  </a:lnTo>
                  <a:lnTo>
                    <a:pt x="2269" y="2851"/>
                  </a:lnTo>
                  <a:cubicBezTo>
                    <a:pt x="2225" y="2896"/>
                    <a:pt x="1897" y="2955"/>
                    <a:pt x="1407" y="2955"/>
                  </a:cubicBezTo>
                  <a:cubicBezTo>
                    <a:pt x="1386" y="2955"/>
                    <a:pt x="1366" y="2955"/>
                    <a:pt x="1345" y="2955"/>
                  </a:cubicBezTo>
                  <a:cubicBezTo>
                    <a:pt x="821" y="2955"/>
                    <a:pt x="473" y="2887"/>
                    <a:pt x="426" y="2846"/>
                  </a:cubicBezTo>
                  <a:lnTo>
                    <a:pt x="105" y="99"/>
                  </a:lnTo>
                  <a:close/>
                  <a:moveTo>
                    <a:pt x="53" y="1"/>
                  </a:moveTo>
                  <a:cubicBezTo>
                    <a:pt x="37" y="1"/>
                    <a:pt x="27" y="6"/>
                    <a:pt x="16" y="16"/>
                  </a:cubicBezTo>
                  <a:cubicBezTo>
                    <a:pt x="6" y="27"/>
                    <a:pt x="1" y="42"/>
                    <a:pt x="1" y="53"/>
                  </a:cubicBezTo>
                  <a:lnTo>
                    <a:pt x="328" y="2851"/>
                  </a:lnTo>
                  <a:cubicBezTo>
                    <a:pt x="328" y="2872"/>
                    <a:pt x="338" y="2892"/>
                    <a:pt x="354" y="2908"/>
                  </a:cubicBezTo>
                  <a:cubicBezTo>
                    <a:pt x="447" y="3007"/>
                    <a:pt x="920" y="3053"/>
                    <a:pt x="1345" y="3053"/>
                  </a:cubicBezTo>
                  <a:lnTo>
                    <a:pt x="1371" y="3053"/>
                  </a:lnTo>
                  <a:cubicBezTo>
                    <a:pt x="1584" y="3053"/>
                    <a:pt x="2363" y="3043"/>
                    <a:pt x="2363" y="2872"/>
                  </a:cubicBezTo>
                  <a:lnTo>
                    <a:pt x="2731" y="68"/>
                  </a:lnTo>
                  <a:cubicBezTo>
                    <a:pt x="2731" y="53"/>
                    <a:pt x="2731" y="37"/>
                    <a:pt x="2721" y="27"/>
                  </a:cubicBezTo>
                  <a:cubicBezTo>
                    <a:pt x="2711" y="16"/>
                    <a:pt x="2695" y="11"/>
                    <a:pt x="2685" y="11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0"/>
            <p:cNvSpPr/>
            <p:nvPr/>
          </p:nvSpPr>
          <p:spPr>
            <a:xfrm>
              <a:off x="497175" y="3773625"/>
              <a:ext cx="65825" cy="74000"/>
            </a:xfrm>
            <a:custGeom>
              <a:rect b="b" l="l" r="r" t="t"/>
              <a:pathLst>
                <a:path extrusionOk="0" h="2960" w="2633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0"/>
            <p:cNvSpPr/>
            <p:nvPr/>
          </p:nvSpPr>
          <p:spPr>
            <a:xfrm>
              <a:off x="497175" y="3773625"/>
              <a:ext cx="65825" cy="74000"/>
            </a:xfrm>
            <a:custGeom>
              <a:rect b="b" l="l" r="r" t="t"/>
              <a:pathLst>
                <a:path extrusionOk="0" h="2960" w="2633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0"/>
            <p:cNvSpPr/>
            <p:nvPr/>
          </p:nvSpPr>
          <p:spPr>
            <a:xfrm>
              <a:off x="495875" y="3772450"/>
              <a:ext cx="68300" cy="76350"/>
            </a:xfrm>
            <a:custGeom>
              <a:rect b="b" l="l" r="r" t="t"/>
              <a:pathLst>
                <a:path extrusionOk="0" h="3054" w="2732">
                  <a:moveTo>
                    <a:pt x="105" y="99"/>
                  </a:moveTo>
                  <a:lnTo>
                    <a:pt x="2628" y="110"/>
                  </a:lnTo>
                  <a:lnTo>
                    <a:pt x="2269" y="2851"/>
                  </a:lnTo>
                  <a:cubicBezTo>
                    <a:pt x="2225" y="2896"/>
                    <a:pt x="1897" y="2955"/>
                    <a:pt x="1407" y="2955"/>
                  </a:cubicBezTo>
                  <a:cubicBezTo>
                    <a:pt x="1386" y="2955"/>
                    <a:pt x="1366" y="2955"/>
                    <a:pt x="1345" y="2955"/>
                  </a:cubicBezTo>
                  <a:cubicBezTo>
                    <a:pt x="821" y="2955"/>
                    <a:pt x="473" y="2887"/>
                    <a:pt x="426" y="2846"/>
                  </a:cubicBezTo>
                  <a:lnTo>
                    <a:pt x="105" y="99"/>
                  </a:lnTo>
                  <a:close/>
                  <a:moveTo>
                    <a:pt x="53" y="1"/>
                  </a:moveTo>
                  <a:cubicBezTo>
                    <a:pt x="37" y="1"/>
                    <a:pt x="27" y="6"/>
                    <a:pt x="16" y="16"/>
                  </a:cubicBezTo>
                  <a:cubicBezTo>
                    <a:pt x="6" y="27"/>
                    <a:pt x="1" y="42"/>
                    <a:pt x="1" y="53"/>
                  </a:cubicBezTo>
                  <a:lnTo>
                    <a:pt x="328" y="2851"/>
                  </a:lnTo>
                  <a:cubicBezTo>
                    <a:pt x="328" y="2872"/>
                    <a:pt x="338" y="2892"/>
                    <a:pt x="354" y="2908"/>
                  </a:cubicBezTo>
                  <a:cubicBezTo>
                    <a:pt x="447" y="3007"/>
                    <a:pt x="920" y="3053"/>
                    <a:pt x="1345" y="3053"/>
                  </a:cubicBezTo>
                  <a:lnTo>
                    <a:pt x="1371" y="3053"/>
                  </a:lnTo>
                  <a:cubicBezTo>
                    <a:pt x="1584" y="3053"/>
                    <a:pt x="2363" y="3043"/>
                    <a:pt x="2363" y="2872"/>
                  </a:cubicBezTo>
                  <a:lnTo>
                    <a:pt x="2731" y="68"/>
                  </a:lnTo>
                  <a:cubicBezTo>
                    <a:pt x="2731" y="53"/>
                    <a:pt x="2731" y="37"/>
                    <a:pt x="2721" y="27"/>
                  </a:cubicBezTo>
                  <a:cubicBezTo>
                    <a:pt x="2711" y="16"/>
                    <a:pt x="2695" y="11"/>
                    <a:pt x="2685" y="11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0"/>
            <p:cNvSpPr/>
            <p:nvPr/>
          </p:nvSpPr>
          <p:spPr>
            <a:xfrm>
              <a:off x="498875" y="3801000"/>
              <a:ext cx="62175" cy="18725"/>
            </a:xfrm>
            <a:custGeom>
              <a:rect b="b" l="l" r="r" t="t"/>
              <a:pathLst>
                <a:path extrusionOk="0" h="749" w="2487">
                  <a:moveTo>
                    <a:pt x="0" y="1"/>
                  </a:moveTo>
                  <a:lnTo>
                    <a:pt x="88" y="598"/>
                  </a:lnTo>
                  <a:cubicBezTo>
                    <a:pt x="88" y="676"/>
                    <a:pt x="602" y="748"/>
                    <a:pt x="1241" y="748"/>
                  </a:cubicBezTo>
                  <a:cubicBezTo>
                    <a:pt x="1266" y="749"/>
                    <a:pt x="1290" y="749"/>
                    <a:pt x="1314" y="749"/>
                  </a:cubicBezTo>
                  <a:cubicBezTo>
                    <a:pt x="1914" y="749"/>
                    <a:pt x="2393" y="688"/>
                    <a:pt x="2393" y="608"/>
                  </a:cubicBezTo>
                  <a:lnTo>
                    <a:pt x="2487" y="11"/>
                  </a:lnTo>
                  <a:lnTo>
                    <a:pt x="2487" y="11"/>
                  </a:lnTo>
                  <a:cubicBezTo>
                    <a:pt x="2330" y="65"/>
                    <a:pt x="1882" y="105"/>
                    <a:pt x="1340" y="105"/>
                  </a:cubicBezTo>
                  <a:cubicBezTo>
                    <a:pt x="1307" y="105"/>
                    <a:pt x="1274" y="105"/>
                    <a:pt x="1241" y="105"/>
                  </a:cubicBezTo>
                  <a:cubicBezTo>
                    <a:pt x="659" y="105"/>
                    <a:pt x="171" y="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0"/>
            <p:cNvSpPr/>
            <p:nvPr/>
          </p:nvSpPr>
          <p:spPr>
            <a:xfrm>
              <a:off x="497175" y="3768425"/>
              <a:ext cx="65825" cy="7325"/>
            </a:xfrm>
            <a:custGeom>
              <a:rect b="b" l="l" r="r" t="t"/>
              <a:pathLst>
                <a:path extrusionOk="0" h="293" w="2633">
                  <a:moveTo>
                    <a:pt x="1212" y="0"/>
                  </a:moveTo>
                  <a:cubicBezTo>
                    <a:pt x="585" y="0"/>
                    <a:pt x="94" y="45"/>
                    <a:pt x="94" y="105"/>
                  </a:cubicBezTo>
                  <a:lnTo>
                    <a:pt x="21" y="172"/>
                  </a:lnTo>
                  <a:cubicBezTo>
                    <a:pt x="6" y="177"/>
                    <a:pt x="1" y="182"/>
                    <a:pt x="1" y="188"/>
                  </a:cubicBezTo>
                  <a:cubicBezTo>
                    <a:pt x="1" y="250"/>
                    <a:pt x="587" y="286"/>
                    <a:pt x="1314" y="291"/>
                  </a:cubicBezTo>
                  <a:cubicBezTo>
                    <a:pt x="1366" y="292"/>
                    <a:pt x="1418" y="292"/>
                    <a:pt x="1468" y="292"/>
                  </a:cubicBezTo>
                  <a:cubicBezTo>
                    <a:pt x="2123" y="292"/>
                    <a:pt x="2633" y="261"/>
                    <a:pt x="2633" y="203"/>
                  </a:cubicBezTo>
                  <a:cubicBezTo>
                    <a:pt x="2633" y="198"/>
                    <a:pt x="2622" y="193"/>
                    <a:pt x="2612" y="188"/>
                  </a:cubicBezTo>
                  <a:lnTo>
                    <a:pt x="2534" y="115"/>
                  </a:lnTo>
                  <a:cubicBezTo>
                    <a:pt x="2534" y="58"/>
                    <a:pt x="1989" y="6"/>
                    <a:pt x="1314" y="1"/>
                  </a:cubicBezTo>
                  <a:cubicBezTo>
                    <a:pt x="1280" y="0"/>
                    <a:pt x="1246" y="0"/>
                    <a:pt x="1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0"/>
            <p:cNvSpPr/>
            <p:nvPr/>
          </p:nvSpPr>
          <p:spPr>
            <a:xfrm>
              <a:off x="496000" y="3767225"/>
              <a:ext cx="68175" cy="9800"/>
            </a:xfrm>
            <a:custGeom>
              <a:rect b="b" l="l" r="r" t="t"/>
              <a:pathLst>
                <a:path extrusionOk="0" h="392" w="2727">
                  <a:moveTo>
                    <a:pt x="1366" y="95"/>
                  </a:moveTo>
                  <a:cubicBezTo>
                    <a:pt x="2041" y="101"/>
                    <a:pt x="2472" y="153"/>
                    <a:pt x="2545" y="189"/>
                  </a:cubicBezTo>
                  <a:cubicBezTo>
                    <a:pt x="2545" y="194"/>
                    <a:pt x="2550" y="194"/>
                    <a:pt x="2555" y="199"/>
                  </a:cubicBezTo>
                  <a:lnTo>
                    <a:pt x="2597" y="241"/>
                  </a:lnTo>
                  <a:cubicBezTo>
                    <a:pt x="2467" y="267"/>
                    <a:pt x="2083" y="293"/>
                    <a:pt x="1361" y="293"/>
                  </a:cubicBezTo>
                  <a:cubicBezTo>
                    <a:pt x="645" y="293"/>
                    <a:pt x="260" y="256"/>
                    <a:pt x="131" y="230"/>
                  </a:cubicBezTo>
                  <a:lnTo>
                    <a:pt x="177" y="189"/>
                  </a:lnTo>
                  <a:cubicBezTo>
                    <a:pt x="183" y="184"/>
                    <a:pt x="183" y="179"/>
                    <a:pt x="188" y="179"/>
                  </a:cubicBezTo>
                  <a:cubicBezTo>
                    <a:pt x="260" y="142"/>
                    <a:pt x="691" y="95"/>
                    <a:pt x="1366" y="95"/>
                  </a:cubicBezTo>
                  <a:close/>
                  <a:moveTo>
                    <a:pt x="1200" y="1"/>
                  </a:moveTo>
                  <a:cubicBezTo>
                    <a:pt x="935" y="1"/>
                    <a:pt x="689" y="11"/>
                    <a:pt x="499" y="28"/>
                  </a:cubicBezTo>
                  <a:cubicBezTo>
                    <a:pt x="188" y="54"/>
                    <a:pt x="115" y="90"/>
                    <a:pt x="100" y="127"/>
                  </a:cubicBezTo>
                  <a:lnTo>
                    <a:pt x="42" y="179"/>
                  </a:lnTo>
                  <a:cubicBezTo>
                    <a:pt x="16" y="189"/>
                    <a:pt x="1" y="215"/>
                    <a:pt x="1" y="241"/>
                  </a:cubicBezTo>
                  <a:cubicBezTo>
                    <a:pt x="1" y="256"/>
                    <a:pt x="6" y="272"/>
                    <a:pt x="16" y="282"/>
                  </a:cubicBezTo>
                  <a:cubicBezTo>
                    <a:pt x="105" y="371"/>
                    <a:pt x="899" y="391"/>
                    <a:pt x="1361" y="391"/>
                  </a:cubicBezTo>
                  <a:lnTo>
                    <a:pt x="1491" y="391"/>
                  </a:lnTo>
                  <a:cubicBezTo>
                    <a:pt x="2726" y="391"/>
                    <a:pt x="2726" y="303"/>
                    <a:pt x="2726" y="251"/>
                  </a:cubicBezTo>
                  <a:cubicBezTo>
                    <a:pt x="2726" y="225"/>
                    <a:pt x="2711" y="205"/>
                    <a:pt x="2690" y="194"/>
                  </a:cubicBezTo>
                  <a:lnTo>
                    <a:pt x="2628" y="137"/>
                  </a:lnTo>
                  <a:cubicBezTo>
                    <a:pt x="2623" y="132"/>
                    <a:pt x="2623" y="127"/>
                    <a:pt x="2617" y="121"/>
                  </a:cubicBezTo>
                  <a:cubicBezTo>
                    <a:pt x="2503" y="7"/>
                    <a:pt x="1413" y="2"/>
                    <a:pt x="1366" y="2"/>
                  </a:cubicBezTo>
                  <a:cubicBezTo>
                    <a:pt x="1310" y="1"/>
                    <a:pt x="1255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0"/>
            <p:cNvSpPr/>
            <p:nvPr/>
          </p:nvSpPr>
          <p:spPr>
            <a:xfrm>
              <a:off x="498875" y="3801000"/>
              <a:ext cx="62175" cy="18850"/>
            </a:xfrm>
            <a:custGeom>
              <a:rect b="b" l="l" r="r" t="t"/>
              <a:pathLst>
                <a:path extrusionOk="0" h="754" w="2487">
                  <a:moveTo>
                    <a:pt x="1241" y="105"/>
                  </a:moveTo>
                  <a:cubicBezTo>
                    <a:pt x="659" y="105"/>
                    <a:pt x="171" y="58"/>
                    <a:pt x="0" y="1"/>
                  </a:cubicBezTo>
                  <a:lnTo>
                    <a:pt x="88" y="598"/>
                  </a:lnTo>
                  <a:cubicBezTo>
                    <a:pt x="88" y="676"/>
                    <a:pt x="602" y="748"/>
                    <a:pt x="1241" y="748"/>
                  </a:cubicBezTo>
                  <a:cubicBezTo>
                    <a:pt x="1874" y="754"/>
                    <a:pt x="2393" y="691"/>
                    <a:pt x="2393" y="608"/>
                  </a:cubicBezTo>
                  <a:lnTo>
                    <a:pt x="2487" y="11"/>
                  </a:lnTo>
                  <a:cubicBezTo>
                    <a:pt x="2321" y="68"/>
                    <a:pt x="1828" y="110"/>
                    <a:pt x="1241" y="10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0"/>
            <p:cNvSpPr/>
            <p:nvPr/>
          </p:nvSpPr>
          <p:spPr>
            <a:xfrm>
              <a:off x="497575" y="3799775"/>
              <a:ext cx="64775" cy="21250"/>
            </a:xfrm>
            <a:custGeom>
              <a:rect b="b" l="l" r="r" t="t"/>
              <a:pathLst>
                <a:path extrusionOk="0" h="850" w="2591">
                  <a:moveTo>
                    <a:pt x="109" y="117"/>
                  </a:moveTo>
                  <a:cubicBezTo>
                    <a:pt x="332" y="169"/>
                    <a:pt x="779" y="206"/>
                    <a:pt x="1288" y="206"/>
                  </a:cubicBezTo>
                  <a:cubicBezTo>
                    <a:pt x="1325" y="206"/>
                    <a:pt x="1362" y="206"/>
                    <a:pt x="1399" y="206"/>
                  </a:cubicBezTo>
                  <a:cubicBezTo>
                    <a:pt x="1867" y="206"/>
                    <a:pt x="2274" y="176"/>
                    <a:pt x="2477" y="128"/>
                  </a:cubicBezTo>
                  <a:lnTo>
                    <a:pt x="2477" y="128"/>
                  </a:lnTo>
                  <a:lnTo>
                    <a:pt x="2399" y="647"/>
                  </a:lnTo>
                  <a:cubicBezTo>
                    <a:pt x="2339" y="692"/>
                    <a:pt x="1958" y="751"/>
                    <a:pt x="1362" y="751"/>
                  </a:cubicBezTo>
                  <a:cubicBezTo>
                    <a:pt x="1338" y="751"/>
                    <a:pt x="1313" y="751"/>
                    <a:pt x="1288" y="751"/>
                  </a:cubicBezTo>
                  <a:cubicBezTo>
                    <a:pt x="654" y="751"/>
                    <a:pt x="244" y="683"/>
                    <a:pt x="187" y="637"/>
                  </a:cubicBezTo>
                  <a:lnTo>
                    <a:pt x="109" y="117"/>
                  </a:lnTo>
                  <a:close/>
                  <a:moveTo>
                    <a:pt x="57" y="1"/>
                  </a:moveTo>
                  <a:cubicBezTo>
                    <a:pt x="26" y="1"/>
                    <a:pt x="1" y="24"/>
                    <a:pt x="5" y="55"/>
                  </a:cubicBezTo>
                  <a:lnTo>
                    <a:pt x="88" y="652"/>
                  </a:lnTo>
                  <a:cubicBezTo>
                    <a:pt x="94" y="714"/>
                    <a:pt x="161" y="761"/>
                    <a:pt x="467" y="803"/>
                  </a:cubicBezTo>
                  <a:cubicBezTo>
                    <a:pt x="743" y="834"/>
                    <a:pt x="1018" y="849"/>
                    <a:pt x="1293" y="849"/>
                  </a:cubicBezTo>
                  <a:lnTo>
                    <a:pt x="1340" y="849"/>
                  </a:lnTo>
                  <a:cubicBezTo>
                    <a:pt x="1662" y="849"/>
                    <a:pt x="2477" y="834"/>
                    <a:pt x="2497" y="668"/>
                  </a:cubicBezTo>
                  <a:lnTo>
                    <a:pt x="2591" y="65"/>
                  </a:lnTo>
                  <a:cubicBezTo>
                    <a:pt x="2591" y="50"/>
                    <a:pt x="2586" y="34"/>
                    <a:pt x="2570" y="24"/>
                  </a:cubicBezTo>
                  <a:cubicBezTo>
                    <a:pt x="2562" y="16"/>
                    <a:pt x="2549" y="11"/>
                    <a:pt x="2537" y="11"/>
                  </a:cubicBezTo>
                  <a:cubicBezTo>
                    <a:pt x="2532" y="11"/>
                    <a:pt x="2527" y="12"/>
                    <a:pt x="2523" y="14"/>
                  </a:cubicBezTo>
                  <a:cubicBezTo>
                    <a:pt x="2373" y="72"/>
                    <a:pt x="1917" y="107"/>
                    <a:pt x="1399" y="107"/>
                  </a:cubicBezTo>
                  <a:cubicBezTo>
                    <a:pt x="1364" y="107"/>
                    <a:pt x="1328" y="107"/>
                    <a:pt x="1293" y="107"/>
                  </a:cubicBezTo>
                  <a:cubicBezTo>
                    <a:pt x="743" y="107"/>
                    <a:pt x="239" y="65"/>
                    <a:pt x="73" y="3"/>
                  </a:cubicBezTo>
                  <a:cubicBezTo>
                    <a:pt x="67" y="2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4" name="Google Shape;2484;p60"/>
          <p:cNvGrpSpPr/>
          <p:nvPr/>
        </p:nvGrpSpPr>
        <p:grpSpPr>
          <a:xfrm>
            <a:off x="1409917" y="2684726"/>
            <a:ext cx="1023931" cy="1973036"/>
            <a:chOff x="359850" y="2880925"/>
            <a:chExt cx="329450" cy="634825"/>
          </a:xfrm>
        </p:grpSpPr>
        <p:sp>
          <p:nvSpPr>
            <p:cNvPr id="2485" name="Google Shape;2485;p60"/>
            <p:cNvSpPr/>
            <p:nvPr/>
          </p:nvSpPr>
          <p:spPr>
            <a:xfrm>
              <a:off x="501725" y="3240050"/>
              <a:ext cx="39225" cy="275700"/>
            </a:xfrm>
            <a:custGeom>
              <a:rect b="b" l="l" r="r" t="t"/>
              <a:pathLst>
                <a:path extrusionOk="0" h="11028" w="1569">
                  <a:moveTo>
                    <a:pt x="0" y="0"/>
                  </a:moveTo>
                  <a:lnTo>
                    <a:pt x="166" y="9776"/>
                  </a:lnTo>
                  <a:cubicBezTo>
                    <a:pt x="166" y="9787"/>
                    <a:pt x="172" y="9797"/>
                    <a:pt x="177" y="9808"/>
                  </a:cubicBezTo>
                  <a:lnTo>
                    <a:pt x="1137" y="11007"/>
                  </a:lnTo>
                  <a:cubicBezTo>
                    <a:pt x="1148" y="11017"/>
                    <a:pt x="1163" y="11028"/>
                    <a:pt x="1179" y="11028"/>
                  </a:cubicBezTo>
                  <a:lnTo>
                    <a:pt x="1194" y="11028"/>
                  </a:lnTo>
                  <a:cubicBezTo>
                    <a:pt x="1210" y="11017"/>
                    <a:pt x="1226" y="11002"/>
                    <a:pt x="1226" y="10981"/>
                  </a:cubicBezTo>
                  <a:lnTo>
                    <a:pt x="1568" y="1319"/>
                  </a:lnTo>
                  <a:lnTo>
                    <a:pt x="1470" y="1319"/>
                  </a:lnTo>
                  <a:lnTo>
                    <a:pt x="1132" y="10846"/>
                  </a:lnTo>
                  <a:lnTo>
                    <a:pt x="265" y="976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0"/>
            <p:cNvSpPr/>
            <p:nvPr/>
          </p:nvSpPr>
          <p:spPr>
            <a:xfrm>
              <a:off x="461475" y="3332200"/>
              <a:ext cx="116725" cy="169675"/>
            </a:xfrm>
            <a:custGeom>
              <a:rect b="b" l="l" r="r" t="t"/>
              <a:pathLst>
                <a:path extrusionOk="0" h="6787" w="4669">
                  <a:moveTo>
                    <a:pt x="100" y="1"/>
                  </a:moveTo>
                  <a:lnTo>
                    <a:pt x="1" y="6"/>
                  </a:lnTo>
                  <a:lnTo>
                    <a:pt x="271" y="6739"/>
                  </a:lnTo>
                  <a:cubicBezTo>
                    <a:pt x="271" y="6765"/>
                    <a:pt x="292" y="6786"/>
                    <a:pt x="318" y="6786"/>
                  </a:cubicBezTo>
                  <a:lnTo>
                    <a:pt x="4289" y="6786"/>
                  </a:lnTo>
                  <a:cubicBezTo>
                    <a:pt x="4315" y="6786"/>
                    <a:pt x="4336" y="6765"/>
                    <a:pt x="4336" y="6739"/>
                  </a:cubicBezTo>
                  <a:lnTo>
                    <a:pt x="4668" y="6"/>
                  </a:lnTo>
                  <a:lnTo>
                    <a:pt x="4575" y="1"/>
                  </a:lnTo>
                  <a:lnTo>
                    <a:pt x="4242" y="6693"/>
                  </a:lnTo>
                  <a:lnTo>
                    <a:pt x="364" y="6693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0"/>
            <p:cNvSpPr/>
            <p:nvPr/>
          </p:nvSpPr>
          <p:spPr>
            <a:xfrm>
              <a:off x="442925" y="3215775"/>
              <a:ext cx="153825" cy="13400"/>
            </a:xfrm>
            <a:custGeom>
              <a:rect b="b" l="l" r="r" t="t"/>
              <a:pathLst>
                <a:path extrusionOk="0" h="536" w="6153">
                  <a:moveTo>
                    <a:pt x="3079" y="1"/>
                  </a:moveTo>
                  <a:cubicBezTo>
                    <a:pt x="1376" y="1"/>
                    <a:pt x="0" y="120"/>
                    <a:pt x="0" y="265"/>
                  </a:cubicBezTo>
                  <a:cubicBezTo>
                    <a:pt x="0" y="416"/>
                    <a:pt x="1376" y="535"/>
                    <a:pt x="3079" y="535"/>
                  </a:cubicBezTo>
                  <a:cubicBezTo>
                    <a:pt x="4777" y="535"/>
                    <a:pt x="6153" y="416"/>
                    <a:pt x="6153" y="265"/>
                  </a:cubicBezTo>
                  <a:cubicBezTo>
                    <a:pt x="6153" y="120"/>
                    <a:pt x="4777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0"/>
            <p:cNvSpPr/>
            <p:nvPr/>
          </p:nvSpPr>
          <p:spPr>
            <a:xfrm>
              <a:off x="441750" y="3214600"/>
              <a:ext cx="156175" cy="15750"/>
            </a:xfrm>
            <a:custGeom>
              <a:rect b="b" l="l" r="r" t="t"/>
              <a:pathLst>
                <a:path extrusionOk="0" h="630" w="6247">
                  <a:moveTo>
                    <a:pt x="3126" y="100"/>
                  </a:moveTo>
                  <a:cubicBezTo>
                    <a:pt x="4907" y="100"/>
                    <a:pt x="5987" y="219"/>
                    <a:pt x="6137" y="312"/>
                  </a:cubicBezTo>
                  <a:cubicBezTo>
                    <a:pt x="5987" y="411"/>
                    <a:pt x="4907" y="530"/>
                    <a:pt x="3126" y="530"/>
                  </a:cubicBezTo>
                  <a:cubicBezTo>
                    <a:pt x="1340" y="530"/>
                    <a:pt x="260" y="411"/>
                    <a:pt x="110" y="312"/>
                  </a:cubicBezTo>
                  <a:cubicBezTo>
                    <a:pt x="260" y="219"/>
                    <a:pt x="1340" y="100"/>
                    <a:pt x="3126" y="100"/>
                  </a:cubicBezTo>
                  <a:close/>
                  <a:moveTo>
                    <a:pt x="3126" y="1"/>
                  </a:moveTo>
                  <a:cubicBezTo>
                    <a:pt x="2301" y="1"/>
                    <a:pt x="1527" y="27"/>
                    <a:pt x="946" y="79"/>
                  </a:cubicBezTo>
                  <a:cubicBezTo>
                    <a:pt x="1" y="162"/>
                    <a:pt x="1" y="260"/>
                    <a:pt x="1" y="312"/>
                  </a:cubicBezTo>
                  <a:cubicBezTo>
                    <a:pt x="1" y="370"/>
                    <a:pt x="1" y="468"/>
                    <a:pt x="946" y="551"/>
                  </a:cubicBezTo>
                  <a:cubicBezTo>
                    <a:pt x="1527" y="603"/>
                    <a:pt x="2301" y="629"/>
                    <a:pt x="3126" y="629"/>
                  </a:cubicBezTo>
                  <a:cubicBezTo>
                    <a:pt x="3946" y="629"/>
                    <a:pt x="4720" y="603"/>
                    <a:pt x="5301" y="551"/>
                  </a:cubicBezTo>
                  <a:cubicBezTo>
                    <a:pt x="6246" y="468"/>
                    <a:pt x="6246" y="370"/>
                    <a:pt x="6246" y="312"/>
                  </a:cubicBezTo>
                  <a:cubicBezTo>
                    <a:pt x="6246" y="260"/>
                    <a:pt x="6246" y="162"/>
                    <a:pt x="5301" y="79"/>
                  </a:cubicBezTo>
                  <a:cubicBezTo>
                    <a:pt x="4720" y="27"/>
                    <a:pt x="3946" y="1"/>
                    <a:pt x="3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0"/>
            <p:cNvSpPr/>
            <p:nvPr/>
          </p:nvSpPr>
          <p:spPr>
            <a:xfrm>
              <a:off x="451225" y="3230825"/>
              <a:ext cx="137225" cy="136375"/>
            </a:xfrm>
            <a:custGeom>
              <a:rect b="b" l="l" r="r" t="t"/>
              <a:pathLst>
                <a:path extrusionOk="0" h="5455" w="5489">
                  <a:moveTo>
                    <a:pt x="5488" y="1"/>
                  </a:moveTo>
                  <a:lnTo>
                    <a:pt x="5487" y="7"/>
                  </a:lnTo>
                  <a:lnTo>
                    <a:pt x="5487" y="7"/>
                  </a:lnTo>
                  <a:cubicBezTo>
                    <a:pt x="5488" y="5"/>
                    <a:pt x="5488" y="3"/>
                    <a:pt x="5488" y="1"/>
                  </a:cubicBezTo>
                  <a:close/>
                  <a:moveTo>
                    <a:pt x="1" y="1"/>
                  </a:move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lnTo>
                    <a:pt x="1" y="1"/>
                  </a:lnTo>
                  <a:close/>
                  <a:moveTo>
                    <a:pt x="5487" y="7"/>
                  </a:moveTo>
                  <a:cubicBezTo>
                    <a:pt x="5450" y="145"/>
                    <a:pt x="4239" y="266"/>
                    <a:pt x="2747" y="266"/>
                  </a:cubicBezTo>
                  <a:cubicBezTo>
                    <a:pt x="1256" y="266"/>
                    <a:pt x="41" y="150"/>
                    <a:pt x="2" y="8"/>
                  </a:cubicBezTo>
                  <a:lnTo>
                    <a:pt x="2" y="8"/>
                  </a:lnTo>
                  <a:lnTo>
                    <a:pt x="707" y="5167"/>
                  </a:lnTo>
                  <a:lnTo>
                    <a:pt x="738" y="5177"/>
                  </a:lnTo>
                  <a:cubicBezTo>
                    <a:pt x="1393" y="5362"/>
                    <a:pt x="2067" y="5454"/>
                    <a:pt x="2741" y="5454"/>
                  </a:cubicBezTo>
                  <a:cubicBezTo>
                    <a:pt x="3429" y="5454"/>
                    <a:pt x="4116" y="5358"/>
                    <a:pt x="4782" y="5167"/>
                  </a:cubicBezTo>
                  <a:lnTo>
                    <a:pt x="548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0"/>
            <p:cNvSpPr/>
            <p:nvPr/>
          </p:nvSpPr>
          <p:spPr>
            <a:xfrm>
              <a:off x="451225" y="3230825"/>
              <a:ext cx="137225" cy="138775"/>
            </a:xfrm>
            <a:custGeom>
              <a:rect b="b" l="l" r="r" t="t"/>
              <a:pathLst>
                <a:path extrusionOk="0" h="5551" w="5489">
                  <a:moveTo>
                    <a:pt x="2747" y="266"/>
                  </a:moveTo>
                  <a:cubicBezTo>
                    <a:pt x="1231" y="266"/>
                    <a:pt x="1" y="146"/>
                    <a:pt x="1" y="1"/>
                  </a:cubicBezTo>
                  <a:lnTo>
                    <a:pt x="707" y="5167"/>
                  </a:lnTo>
                  <a:lnTo>
                    <a:pt x="738" y="5177"/>
                  </a:lnTo>
                  <a:cubicBezTo>
                    <a:pt x="2062" y="5551"/>
                    <a:pt x="3464" y="5546"/>
                    <a:pt x="4782" y="5167"/>
                  </a:cubicBezTo>
                  <a:lnTo>
                    <a:pt x="4782" y="5167"/>
                  </a:lnTo>
                  <a:lnTo>
                    <a:pt x="5488" y="1"/>
                  </a:lnTo>
                  <a:cubicBezTo>
                    <a:pt x="5488" y="141"/>
                    <a:pt x="4263" y="266"/>
                    <a:pt x="2747" y="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0"/>
            <p:cNvSpPr/>
            <p:nvPr/>
          </p:nvSpPr>
          <p:spPr>
            <a:xfrm>
              <a:off x="450075" y="3229425"/>
              <a:ext cx="139675" cy="138875"/>
            </a:xfrm>
            <a:custGeom>
              <a:rect b="b" l="l" r="r" t="t"/>
              <a:pathLst>
                <a:path extrusionOk="0" h="5555" w="5587">
                  <a:moveTo>
                    <a:pt x="104" y="161"/>
                  </a:moveTo>
                  <a:cubicBezTo>
                    <a:pt x="213" y="202"/>
                    <a:pt x="426" y="249"/>
                    <a:pt x="841" y="290"/>
                  </a:cubicBezTo>
                  <a:cubicBezTo>
                    <a:pt x="1360" y="337"/>
                    <a:pt x="2051" y="368"/>
                    <a:pt x="2788" y="368"/>
                  </a:cubicBezTo>
                  <a:cubicBezTo>
                    <a:pt x="3525" y="368"/>
                    <a:pt x="4216" y="337"/>
                    <a:pt x="4735" y="290"/>
                  </a:cubicBezTo>
                  <a:cubicBezTo>
                    <a:pt x="5150" y="249"/>
                    <a:pt x="5358" y="202"/>
                    <a:pt x="5467" y="161"/>
                  </a:cubicBezTo>
                  <a:lnTo>
                    <a:pt x="5467" y="161"/>
                  </a:lnTo>
                  <a:lnTo>
                    <a:pt x="4782" y="5181"/>
                  </a:lnTo>
                  <a:cubicBezTo>
                    <a:pt x="4130" y="5365"/>
                    <a:pt x="3459" y="5457"/>
                    <a:pt x="2788" y="5457"/>
                  </a:cubicBezTo>
                  <a:cubicBezTo>
                    <a:pt x="2117" y="5457"/>
                    <a:pt x="1446" y="5365"/>
                    <a:pt x="794" y="5181"/>
                  </a:cubicBezTo>
                  <a:lnTo>
                    <a:pt x="104" y="161"/>
                  </a:lnTo>
                  <a:close/>
                  <a:moveTo>
                    <a:pt x="5535" y="0"/>
                  </a:moveTo>
                  <a:cubicBezTo>
                    <a:pt x="5512" y="0"/>
                    <a:pt x="5490" y="15"/>
                    <a:pt x="5488" y="46"/>
                  </a:cubicBezTo>
                  <a:cubicBezTo>
                    <a:pt x="5405" y="140"/>
                    <a:pt x="4429" y="270"/>
                    <a:pt x="2793" y="270"/>
                  </a:cubicBezTo>
                  <a:cubicBezTo>
                    <a:pt x="1153" y="270"/>
                    <a:pt x="177" y="140"/>
                    <a:pt x="93" y="46"/>
                  </a:cubicBezTo>
                  <a:cubicBezTo>
                    <a:pt x="93" y="23"/>
                    <a:pt x="73" y="4"/>
                    <a:pt x="50" y="4"/>
                  </a:cubicBezTo>
                  <a:cubicBezTo>
                    <a:pt x="47" y="4"/>
                    <a:pt x="44" y="4"/>
                    <a:pt x="42" y="5"/>
                  </a:cubicBezTo>
                  <a:cubicBezTo>
                    <a:pt x="16" y="5"/>
                    <a:pt x="0" y="26"/>
                    <a:pt x="0" y="52"/>
                  </a:cubicBezTo>
                  <a:cubicBezTo>
                    <a:pt x="0" y="62"/>
                    <a:pt x="0" y="72"/>
                    <a:pt x="0" y="83"/>
                  </a:cubicBezTo>
                  <a:lnTo>
                    <a:pt x="706" y="5223"/>
                  </a:lnTo>
                  <a:cubicBezTo>
                    <a:pt x="706" y="5243"/>
                    <a:pt x="722" y="5259"/>
                    <a:pt x="737" y="5264"/>
                  </a:cubicBezTo>
                  <a:lnTo>
                    <a:pt x="774" y="5274"/>
                  </a:lnTo>
                  <a:cubicBezTo>
                    <a:pt x="1428" y="5461"/>
                    <a:pt x="2108" y="5555"/>
                    <a:pt x="2793" y="5555"/>
                  </a:cubicBezTo>
                  <a:cubicBezTo>
                    <a:pt x="3484" y="5555"/>
                    <a:pt x="4179" y="5456"/>
                    <a:pt x="4844" y="5264"/>
                  </a:cubicBezTo>
                  <a:cubicBezTo>
                    <a:pt x="4865" y="5259"/>
                    <a:pt x="4875" y="5243"/>
                    <a:pt x="4880" y="5223"/>
                  </a:cubicBezTo>
                  <a:lnTo>
                    <a:pt x="5581" y="83"/>
                  </a:lnTo>
                  <a:cubicBezTo>
                    <a:pt x="5581" y="72"/>
                    <a:pt x="5586" y="62"/>
                    <a:pt x="5586" y="52"/>
                  </a:cubicBezTo>
                  <a:cubicBezTo>
                    <a:pt x="5586" y="19"/>
                    <a:pt x="5560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0"/>
            <p:cNvSpPr/>
            <p:nvPr/>
          </p:nvSpPr>
          <p:spPr>
            <a:xfrm>
              <a:off x="461475" y="3328700"/>
              <a:ext cx="116725" cy="14550"/>
            </a:xfrm>
            <a:custGeom>
              <a:rect b="b" l="l" r="r" t="t"/>
              <a:pathLst>
                <a:path extrusionOk="0" h="582" w="4669">
                  <a:moveTo>
                    <a:pt x="94" y="0"/>
                  </a:moveTo>
                  <a:cubicBezTo>
                    <a:pt x="42" y="26"/>
                    <a:pt x="6" y="83"/>
                    <a:pt x="1" y="141"/>
                  </a:cubicBezTo>
                  <a:cubicBezTo>
                    <a:pt x="1" y="462"/>
                    <a:pt x="1397" y="582"/>
                    <a:pt x="2337" y="582"/>
                  </a:cubicBezTo>
                  <a:cubicBezTo>
                    <a:pt x="3272" y="582"/>
                    <a:pt x="4668" y="462"/>
                    <a:pt x="4668" y="141"/>
                  </a:cubicBezTo>
                  <a:cubicBezTo>
                    <a:pt x="4663" y="83"/>
                    <a:pt x="4627" y="26"/>
                    <a:pt x="4570" y="0"/>
                  </a:cubicBezTo>
                  <a:lnTo>
                    <a:pt x="4518" y="83"/>
                  </a:lnTo>
                  <a:cubicBezTo>
                    <a:pt x="4549" y="104"/>
                    <a:pt x="4570" y="125"/>
                    <a:pt x="4570" y="141"/>
                  </a:cubicBezTo>
                  <a:cubicBezTo>
                    <a:pt x="4570" y="281"/>
                    <a:pt x="3697" y="483"/>
                    <a:pt x="2332" y="483"/>
                  </a:cubicBezTo>
                  <a:cubicBezTo>
                    <a:pt x="967" y="483"/>
                    <a:pt x="94" y="281"/>
                    <a:pt x="94" y="141"/>
                  </a:cubicBezTo>
                  <a:cubicBezTo>
                    <a:pt x="94" y="125"/>
                    <a:pt x="115" y="104"/>
                    <a:pt x="146" y="8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0"/>
            <p:cNvSpPr/>
            <p:nvPr/>
          </p:nvSpPr>
          <p:spPr>
            <a:xfrm>
              <a:off x="388025" y="2884925"/>
              <a:ext cx="159275" cy="199575"/>
            </a:xfrm>
            <a:custGeom>
              <a:rect b="b" l="l" r="r" t="t"/>
              <a:pathLst>
                <a:path extrusionOk="0" h="7983" w="6371">
                  <a:moveTo>
                    <a:pt x="1794" y="0"/>
                  </a:moveTo>
                  <a:cubicBezTo>
                    <a:pt x="1091" y="0"/>
                    <a:pt x="41" y="448"/>
                    <a:pt x="11" y="448"/>
                  </a:cubicBezTo>
                  <a:cubicBezTo>
                    <a:pt x="11" y="448"/>
                    <a:pt x="11" y="448"/>
                    <a:pt x="11" y="448"/>
                  </a:cubicBezTo>
                  <a:lnTo>
                    <a:pt x="11" y="448"/>
                  </a:lnTo>
                  <a:cubicBezTo>
                    <a:pt x="0" y="484"/>
                    <a:pt x="1075" y="536"/>
                    <a:pt x="1579" y="1387"/>
                  </a:cubicBezTo>
                  <a:cubicBezTo>
                    <a:pt x="2082" y="2275"/>
                    <a:pt x="1978" y="2187"/>
                    <a:pt x="2560" y="4305"/>
                  </a:cubicBezTo>
                  <a:cubicBezTo>
                    <a:pt x="3135" y="6492"/>
                    <a:pt x="4841" y="7972"/>
                    <a:pt x="4910" y="7972"/>
                  </a:cubicBezTo>
                  <a:cubicBezTo>
                    <a:pt x="4911" y="7972"/>
                    <a:pt x="4912" y="7972"/>
                    <a:pt x="4912" y="7971"/>
                  </a:cubicBezTo>
                  <a:lnTo>
                    <a:pt x="4912" y="7971"/>
                  </a:lnTo>
                  <a:cubicBezTo>
                    <a:pt x="4912" y="7975"/>
                    <a:pt x="4943" y="7983"/>
                    <a:pt x="4994" y="7983"/>
                  </a:cubicBezTo>
                  <a:cubicBezTo>
                    <a:pt x="5288" y="7983"/>
                    <a:pt x="6264" y="7750"/>
                    <a:pt x="6334" y="5520"/>
                  </a:cubicBezTo>
                  <a:cubicBezTo>
                    <a:pt x="6371" y="4222"/>
                    <a:pt x="5966" y="3235"/>
                    <a:pt x="5530" y="2394"/>
                  </a:cubicBezTo>
                  <a:cubicBezTo>
                    <a:pt x="5182" y="1740"/>
                    <a:pt x="4787" y="1112"/>
                    <a:pt x="4361" y="510"/>
                  </a:cubicBezTo>
                  <a:cubicBezTo>
                    <a:pt x="4103" y="166"/>
                    <a:pt x="3692" y="116"/>
                    <a:pt x="3264" y="116"/>
                  </a:cubicBezTo>
                  <a:cubicBezTo>
                    <a:pt x="3088" y="116"/>
                    <a:pt x="2910" y="125"/>
                    <a:pt x="2739" y="125"/>
                  </a:cubicBezTo>
                  <a:cubicBezTo>
                    <a:pt x="2512" y="125"/>
                    <a:pt x="2296" y="110"/>
                    <a:pt x="2113" y="43"/>
                  </a:cubicBezTo>
                  <a:cubicBezTo>
                    <a:pt x="2021" y="13"/>
                    <a:pt x="1913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0"/>
            <p:cNvSpPr/>
            <p:nvPr/>
          </p:nvSpPr>
          <p:spPr>
            <a:xfrm>
              <a:off x="391850" y="2887100"/>
              <a:ext cx="157000" cy="197300"/>
            </a:xfrm>
            <a:custGeom>
              <a:rect b="b" l="l" r="r" t="t"/>
              <a:pathLst>
                <a:path extrusionOk="0" h="7892" w="6280">
                  <a:moveTo>
                    <a:pt x="1346" y="0"/>
                  </a:moveTo>
                  <a:cubicBezTo>
                    <a:pt x="985" y="0"/>
                    <a:pt x="700" y="108"/>
                    <a:pt x="688" y="132"/>
                  </a:cubicBezTo>
                  <a:cubicBezTo>
                    <a:pt x="679" y="155"/>
                    <a:pt x="0" y="385"/>
                    <a:pt x="161" y="385"/>
                  </a:cubicBezTo>
                  <a:cubicBezTo>
                    <a:pt x="179" y="385"/>
                    <a:pt x="207" y="382"/>
                    <a:pt x="247" y="376"/>
                  </a:cubicBezTo>
                  <a:cubicBezTo>
                    <a:pt x="321" y="354"/>
                    <a:pt x="417" y="345"/>
                    <a:pt x="525" y="345"/>
                  </a:cubicBezTo>
                  <a:cubicBezTo>
                    <a:pt x="1052" y="345"/>
                    <a:pt x="1865" y="569"/>
                    <a:pt x="1857" y="651"/>
                  </a:cubicBezTo>
                  <a:cubicBezTo>
                    <a:pt x="1852" y="656"/>
                    <a:pt x="1842" y="658"/>
                    <a:pt x="1826" y="658"/>
                  </a:cubicBezTo>
                  <a:cubicBezTo>
                    <a:pt x="1729" y="658"/>
                    <a:pt x="1440" y="574"/>
                    <a:pt x="1276" y="574"/>
                  </a:cubicBezTo>
                  <a:cubicBezTo>
                    <a:pt x="1221" y="574"/>
                    <a:pt x="1180" y="584"/>
                    <a:pt x="1166" y="610"/>
                  </a:cubicBezTo>
                  <a:cubicBezTo>
                    <a:pt x="1119" y="667"/>
                    <a:pt x="1337" y="771"/>
                    <a:pt x="1540" y="932"/>
                  </a:cubicBezTo>
                  <a:cubicBezTo>
                    <a:pt x="1883" y="1196"/>
                    <a:pt x="2241" y="1176"/>
                    <a:pt x="2256" y="1368"/>
                  </a:cubicBezTo>
                  <a:cubicBezTo>
                    <a:pt x="2272" y="1534"/>
                    <a:pt x="2018" y="1586"/>
                    <a:pt x="1997" y="1799"/>
                  </a:cubicBezTo>
                  <a:cubicBezTo>
                    <a:pt x="1986" y="1923"/>
                    <a:pt x="2043" y="2027"/>
                    <a:pt x="2542" y="2520"/>
                  </a:cubicBezTo>
                  <a:cubicBezTo>
                    <a:pt x="2968" y="2946"/>
                    <a:pt x="3248" y="3185"/>
                    <a:pt x="3222" y="3252"/>
                  </a:cubicBezTo>
                  <a:cubicBezTo>
                    <a:pt x="3218" y="3264"/>
                    <a:pt x="3206" y="3269"/>
                    <a:pt x="3188" y="3269"/>
                  </a:cubicBezTo>
                  <a:cubicBezTo>
                    <a:pt x="3096" y="3269"/>
                    <a:pt x="2850" y="3145"/>
                    <a:pt x="2752" y="3145"/>
                  </a:cubicBezTo>
                  <a:cubicBezTo>
                    <a:pt x="2732" y="3145"/>
                    <a:pt x="2718" y="3151"/>
                    <a:pt x="2713" y="3164"/>
                  </a:cubicBezTo>
                  <a:cubicBezTo>
                    <a:pt x="2682" y="3247"/>
                    <a:pt x="3154" y="3553"/>
                    <a:pt x="3580" y="4197"/>
                  </a:cubicBezTo>
                  <a:cubicBezTo>
                    <a:pt x="3892" y="4664"/>
                    <a:pt x="4151" y="5261"/>
                    <a:pt x="4037" y="5381"/>
                  </a:cubicBezTo>
                  <a:cubicBezTo>
                    <a:pt x="4023" y="5395"/>
                    <a:pt x="4004" y="5402"/>
                    <a:pt x="3982" y="5402"/>
                  </a:cubicBezTo>
                  <a:cubicBezTo>
                    <a:pt x="3818" y="5402"/>
                    <a:pt x="3461" y="5057"/>
                    <a:pt x="3369" y="5057"/>
                  </a:cubicBezTo>
                  <a:cubicBezTo>
                    <a:pt x="3361" y="5057"/>
                    <a:pt x="3356" y="5059"/>
                    <a:pt x="3352" y="5064"/>
                  </a:cubicBezTo>
                  <a:cubicBezTo>
                    <a:pt x="3289" y="5152"/>
                    <a:pt x="3975" y="5838"/>
                    <a:pt x="4411" y="6694"/>
                  </a:cubicBezTo>
                  <a:cubicBezTo>
                    <a:pt x="4598" y="7068"/>
                    <a:pt x="4712" y="7473"/>
                    <a:pt x="4748" y="7888"/>
                  </a:cubicBezTo>
                  <a:cubicBezTo>
                    <a:pt x="4774" y="7890"/>
                    <a:pt x="4800" y="7891"/>
                    <a:pt x="4826" y="7891"/>
                  </a:cubicBezTo>
                  <a:cubicBezTo>
                    <a:pt x="4935" y="7891"/>
                    <a:pt x="5042" y="7873"/>
                    <a:pt x="5143" y="7831"/>
                  </a:cubicBezTo>
                  <a:cubicBezTo>
                    <a:pt x="5174" y="7650"/>
                    <a:pt x="5195" y="7458"/>
                    <a:pt x="5210" y="7255"/>
                  </a:cubicBezTo>
                  <a:cubicBezTo>
                    <a:pt x="5247" y="6663"/>
                    <a:pt x="5164" y="6684"/>
                    <a:pt x="5200" y="6212"/>
                  </a:cubicBezTo>
                  <a:cubicBezTo>
                    <a:pt x="5278" y="5106"/>
                    <a:pt x="6280" y="5043"/>
                    <a:pt x="5382" y="2889"/>
                  </a:cubicBezTo>
                  <a:cubicBezTo>
                    <a:pt x="5372" y="2836"/>
                    <a:pt x="5365" y="2813"/>
                    <a:pt x="5359" y="2813"/>
                  </a:cubicBezTo>
                  <a:cubicBezTo>
                    <a:pt x="5314" y="2813"/>
                    <a:pt x="5361" y="4151"/>
                    <a:pt x="5242" y="4192"/>
                  </a:cubicBezTo>
                  <a:cubicBezTo>
                    <a:pt x="5227" y="4198"/>
                    <a:pt x="5211" y="4200"/>
                    <a:pt x="5195" y="4200"/>
                  </a:cubicBezTo>
                  <a:cubicBezTo>
                    <a:pt x="5124" y="4200"/>
                    <a:pt x="5041" y="4156"/>
                    <a:pt x="4977" y="4156"/>
                  </a:cubicBezTo>
                  <a:cubicBezTo>
                    <a:pt x="4898" y="4156"/>
                    <a:pt x="4847" y="4223"/>
                    <a:pt x="4883" y="4524"/>
                  </a:cubicBezTo>
                  <a:cubicBezTo>
                    <a:pt x="4935" y="4914"/>
                    <a:pt x="5060" y="5168"/>
                    <a:pt x="4987" y="5230"/>
                  </a:cubicBezTo>
                  <a:cubicBezTo>
                    <a:pt x="4976" y="5240"/>
                    <a:pt x="4962" y="5245"/>
                    <a:pt x="4946" y="5245"/>
                  </a:cubicBezTo>
                  <a:cubicBezTo>
                    <a:pt x="4859" y="5245"/>
                    <a:pt x="4706" y="5115"/>
                    <a:pt x="4619" y="4945"/>
                  </a:cubicBezTo>
                  <a:cubicBezTo>
                    <a:pt x="4463" y="4638"/>
                    <a:pt x="4603" y="4379"/>
                    <a:pt x="4613" y="3855"/>
                  </a:cubicBezTo>
                  <a:cubicBezTo>
                    <a:pt x="4624" y="3252"/>
                    <a:pt x="4432" y="1773"/>
                    <a:pt x="4219" y="1716"/>
                  </a:cubicBezTo>
                  <a:cubicBezTo>
                    <a:pt x="4217" y="1715"/>
                    <a:pt x="4215" y="1715"/>
                    <a:pt x="4213" y="1715"/>
                  </a:cubicBezTo>
                  <a:cubicBezTo>
                    <a:pt x="4112" y="1715"/>
                    <a:pt x="4020" y="2513"/>
                    <a:pt x="3944" y="2666"/>
                  </a:cubicBezTo>
                  <a:cubicBezTo>
                    <a:pt x="3871" y="2474"/>
                    <a:pt x="3777" y="2230"/>
                    <a:pt x="3674" y="1954"/>
                  </a:cubicBezTo>
                  <a:cubicBezTo>
                    <a:pt x="3393" y="1207"/>
                    <a:pt x="3326" y="1087"/>
                    <a:pt x="3232" y="973"/>
                  </a:cubicBezTo>
                  <a:cubicBezTo>
                    <a:pt x="3040" y="740"/>
                    <a:pt x="2926" y="755"/>
                    <a:pt x="2552" y="547"/>
                  </a:cubicBezTo>
                  <a:cubicBezTo>
                    <a:pt x="2012" y="262"/>
                    <a:pt x="2012" y="117"/>
                    <a:pt x="1680" y="33"/>
                  </a:cubicBezTo>
                  <a:cubicBezTo>
                    <a:pt x="1565" y="1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0"/>
            <p:cNvSpPr/>
            <p:nvPr/>
          </p:nvSpPr>
          <p:spPr>
            <a:xfrm>
              <a:off x="415275" y="2890400"/>
              <a:ext cx="99450" cy="168225"/>
            </a:xfrm>
            <a:custGeom>
              <a:rect b="b" l="l" r="r" t="t"/>
              <a:pathLst>
                <a:path extrusionOk="0" h="6729" w="3978">
                  <a:moveTo>
                    <a:pt x="27" y="0"/>
                  </a:moveTo>
                  <a:lnTo>
                    <a:pt x="1" y="99"/>
                  </a:lnTo>
                  <a:cubicBezTo>
                    <a:pt x="21" y="99"/>
                    <a:pt x="2223" y="701"/>
                    <a:pt x="2783" y="2954"/>
                  </a:cubicBezTo>
                  <a:cubicBezTo>
                    <a:pt x="3178" y="4548"/>
                    <a:pt x="3879" y="6708"/>
                    <a:pt x="3884" y="6729"/>
                  </a:cubicBezTo>
                  <a:lnTo>
                    <a:pt x="3977" y="6703"/>
                  </a:lnTo>
                  <a:cubicBezTo>
                    <a:pt x="3972" y="6682"/>
                    <a:pt x="3277" y="4517"/>
                    <a:pt x="2882" y="2933"/>
                  </a:cubicBezTo>
                  <a:cubicBezTo>
                    <a:pt x="2306" y="623"/>
                    <a:pt x="47" y="1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0"/>
            <p:cNvSpPr/>
            <p:nvPr/>
          </p:nvSpPr>
          <p:spPr>
            <a:xfrm>
              <a:off x="388025" y="2880925"/>
              <a:ext cx="95950" cy="53625"/>
            </a:xfrm>
            <a:custGeom>
              <a:rect b="b" l="l" r="r" t="t"/>
              <a:pathLst>
                <a:path extrusionOk="0" h="2145" w="3838">
                  <a:moveTo>
                    <a:pt x="2113" y="208"/>
                  </a:moveTo>
                  <a:cubicBezTo>
                    <a:pt x="1464" y="0"/>
                    <a:pt x="11" y="628"/>
                    <a:pt x="11" y="608"/>
                  </a:cubicBezTo>
                  <a:cubicBezTo>
                    <a:pt x="0" y="644"/>
                    <a:pt x="1075" y="701"/>
                    <a:pt x="1579" y="1547"/>
                  </a:cubicBezTo>
                  <a:cubicBezTo>
                    <a:pt x="1693" y="1739"/>
                    <a:pt x="1797" y="1942"/>
                    <a:pt x="1890" y="2144"/>
                  </a:cubicBezTo>
                  <a:cubicBezTo>
                    <a:pt x="2222" y="1256"/>
                    <a:pt x="3235" y="701"/>
                    <a:pt x="3837" y="332"/>
                  </a:cubicBezTo>
                  <a:cubicBezTo>
                    <a:pt x="3302" y="213"/>
                    <a:pt x="2586" y="369"/>
                    <a:pt x="2113" y="20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0"/>
            <p:cNvSpPr/>
            <p:nvPr/>
          </p:nvSpPr>
          <p:spPr>
            <a:xfrm>
              <a:off x="386975" y="2883850"/>
              <a:ext cx="161500" cy="201900"/>
            </a:xfrm>
            <a:custGeom>
              <a:rect b="b" l="l" r="r" t="t"/>
              <a:pathLst>
                <a:path extrusionOk="0" h="8076" w="6460">
                  <a:moveTo>
                    <a:pt x="1832" y="92"/>
                  </a:moveTo>
                  <a:cubicBezTo>
                    <a:pt x="1944" y="92"/>
                    <a:pt x="2047" y="104"/>
                    <a:pt x="2135" y="132"/>
                  </a:cubicBezTo>
                  <a:cubicBezTo>
                    <a:pt x="2326" y="205"/>
                    <a:pt x="2548" y="218"/>
                    <a:pt x="2785" y="218"/>
                  </a:cubicBezTo>
                  <a:cubicBezTo>
                    <a:pt x="2869" y="218"/>
                    <a:pt x="2956" y="217"/>
                    <a:pt x="3043" y="215"/>
                  </a:cubicBezTo>
                  <a:cubicBezTo>
                    <a:pt x="3129" y="214"/>
                    <a:pt x="3216" y="212"/>
                    <a:pt x="3302" y="212"/>
                  </a:cubicBezTo>
                  <a:cubicBezTo>
                    <a:pt x="3719" y="212"/>
                    <a:pt x="4121" y="257"/>
                    <a:pt x="4362" y="584"/>
                  </a:cubicBezTo>
                  <a:cubicBezTo>
                    <a:pt x="4788" y="1186"/>
                    <a:pt x="5177" y="1809"/>
                    <a:pt x="5525" y="2458"/>
                  </a:cubicBezTo>
                  <a:cubicBezTo>
                    <a:pt x="5966" y="3310"/>
                    <a:pt x="6366" y="4275"/>
                    <a:pt x="6324" y="5558"/>
                  </a:cubicBezTo>
                  <a:cubicBezTo>
                    <a:pt x="6283" y="6975"/>
                    <a:pt x="5873" y="7562"/>
                    <a:pt x="5535" y="7800"/>
                  </a:cubicBezTo>
                  <a:cubicBezTo>
                    <a:pt x="5326" y="7948"/>
                    <a:pt x="5130" y="7976"/>
                    <a:pt x="5033" y="7976"/>
                  </a:cubicBezTo>
                  <a:cubicBezTo>
                    <a:pt x="5008" y="7976"/>
                    <a:pt x="4989" y="7974"/>
                    <a:pt x="4980" y="7972"/>
                  </a:cubicBezTo>
                  <a:cubicBezTo>
                    <a:pt x="4974" y="7967"/>
                    <a:pt x="4964" y="7967"/>
                    <a:pt x="4959" y="7967"/>
                  </a:cubicBezTo>
                  <a:cubicBezTo>
                    <a:pt x="4788" y="7868"/>
                    <a:pt x="3204" y="6451"/>
                    <a:pt x="2649" y="4338"/>
                  </a:cubicBezTo>
                  <a:cubicBezTo>
                    <a:pt x="2519" y="3860"/>
                    <a:pt x="2420" y="3497"/>
                    <a:pt x="2347" y="3206"/>
                  </a:cubicBezTo>
                  <a:cubicBezTo>
                    <a:pt x="2083" y="2204"/>
                    <a:pt x="2057" y="2100"/>
                    <a:pt x="1662" y="1409"/>
                  </a:cubicBezTo>
                  <a:cubicBezTo>
                    <a:pt x="1268" y="745"/>
                    <a:pt x="536" y="548"/>
                    <a:pt x="219" y="485"/>
                  </a:cubicBezTo>
                  <a:cubicBezTo>
                    <a:pt x="537" y="365"/>
                    <a:pt x="1294" y="92"/>
                    <a:pt x="1832" y="92"/>
                  </a:cubicBezTo>
                  <a:close/>
                  <a:moveTo>
                    <a:pt x="1833" y="0"/>
                  </a:moveTo>
                  <a:cubicBezTo>
                    <a:pt x="1250" y="0"/>
                    <a:pt x="447" y="296"/>
                    <a:pt x="151" y="407"/>
                  </a:cubicBezTo>
                  <a:cubicBezTo>
                    <a:pt x="105" y="423"/>
                    <a:pt x="63" y="439"/>
                    <a:pt x="48" y="444"/>
                  </a:cubicBezTo>
                  <a:cubicBezTo>
                    <a:pt x="27" y="444"/>
                    <a:pt x="6" y="459"/>
                    <a:pt x="1" y="480"/>
                  </a:cubicBezTo>
                  <a:cubicBezTo>
                    <a:pt x="1" y="491"/>
                    <a:pt x="1" y="506"/>
                    <a:pt x="6" y="522"/>
                  </a:cubicBezTo>
                  <a:cubicBezTo>
                    <a:pt x="27" y="542"/>
                    <a:pt x="48" y="548"/>
                    <a:pt x="136" y="568"/>
                  </a:cubicBezTo>
                  <a:cubicBezTo>
                    <a:pt x="395" y="620"/>
                    <a:pt x="1190" y="776"/>
                    <a:pt x="1574" y="1456"/>
                  </a:cubicBezTo>
                  <a:cubicBezTo>
                    <a:pt x="1963" y="2136"/>
                    <a:pt x="1989" y="2240"/>
                    <a:pt x="2249" y="3227"/>
                  </a:cubicBezTo>
                  <a:cubicBezTo>
                    <a:pt x="2327" y="3517"/>
                    <a:pt x="2425" y="3886"/>
                    <a:pt x="2555" y="4364"/>
                  </a:cubicBezTo>
                  <a:cubicBezTo>
                    <a:pt x="3100" y="6440"/>
                    <a:pt x="4642" y="7889"/>
                    <a:pt x="4917" y="8050"/>
                  </a:cubicBezTo>
                  <a:lnTo>
                    <a:pt x="4923" y="8055"/>
                  </a:lnTo>
                  <a:cubicBezTo>
                    <a:pt x="4959" y="8070"/>
                    <a:pt x="4995" y="8076"/>
                    <a:pt x="5037" y="8076"/>
                  </a:cubicBezTo>
                  <a:cubicBezTo>
                    <a:pt x="5156" y="8070"/>
                    <a:pt x="5281" y="8044"/>
                    <a:pt x="5395" y="7992"/>
                  </a:cubicBezTo>
                  <a:cubicBezTo>
                    <a:pt x="5836" y="7795"/>
                    <a:pt x="6371" y="7214"/>
                    <a:pt x="6418" y="5563"/>
                  </a:cubicBezTo>
                  <a:cubicBezTo>
                    <a:pt x="6459" y="4254"/>
                    <a:pt x="6054" y="3278"/>
                    <a:pt x="5608" y="2411"/>
                  </a:cubicBezTo>
                  <a:cubicBezTo>
                    <a:pt x="5260" y="1762"/>
                    <a:pt x="4871" y="1129"/>
                    <a:pt x="4440" y="527"/>
                  </a:cubicBezTo>
                  <a:cubicBezTo>
                    <a:pt x="4166" y="162"/>
                    <a:pt x="3739" y="113"/>
                    <a:pt x="3296" y="113"/>
                  </a:cubicBezTo>
                  <a:cubicBezTo>
                    <a:pt x="3211" y="113"/>
                    <a:pt x="3124" y="115"/>
                    <a:pt x="3038" y="117"/>
                  </a:cubicBezTo>
                  <a:cubicBezTo>
                    <a:pt x="2945" y="120"/>
                    <a:pt x="2853" y="122"/>
                    <a:pt x="2764" y="122"/>
                  </a:cubicBezTo>
                  <a:cubicBezTo>
                    <a:pt x="2544" y="122"/>
                    <a:pt x="2339" y="107"/>
                    <a:pt x="2166" y="44"/>
                  </a:cubicBezTo>
                  <a:cubicBezTo>
                    <a:pt x="2069" y="13"/>
                    <a:pt x="1956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0"/>
            <p:cNvSpPr/>
            <p:nvPr/>
          </p:nvSpPr>
          <p:spPr>
            <a:xfrm>
              <a:off x="499775" y="2959300"/>
              <a:ext cx="187825" cy="194850"/>
            </a:xfrm>
            <a:custGeom>
              <a:rect b="b" l="l" r="r" t="t"/>
              <a:pathLst>
                <a:path extrusionOk="0" h="7794" w="7513">
                  <a:moveTo>
                    <a:pt x="7513" y="1"/>
                  </a:moveTo>
                  <a:cubicBezTo>
                    <a:pt x="7513" y="1"/>
                    <a:pt x="5576" y="1"/>
                    <a:pt x="4725" y="453"/>
                  </a:cubicBezTo>
                  <a:cubicBezTo>
                    <a:pt x="3873" y="904"/>
                    <a:pt x="2492" y="691"/>
                    <a:pt x="1932" y="1361"/>
                  </a:cubicBezTo>
                  <a:cubicBezTo>
                    <a:pt x="1376" y="2031"/>
                    <a:pt x="0" y="3973"/>
                    <a:pt x="369" y="5847"/>
                  </a:cubicBezTo>
                  <a:cubicBezTo>
                    <a:pt x="738" y="7726"/>
                    <a:pt x="1937" y="7794"/>
                    <a:pt x="1937" y="7794"/>
                  </a:cubicBezTo>
                  <a:cubicBezTo>
                    <a:pt x="1937" y="7794"/>
                    <a:pt x="3458" y="6916"/>
                    <a:pt x="4102" y="4881"/>
                  </a:cubicBezTo>
                  <a:cubicBezTo>
                    <a:pt x="4746" y="2851"/>
                    <a:pt x="4657" y="2903"/>
                    <a:pt x="5301" y="1880"/>
                  </a:cubicBezTo>
                  <a:cubicBezTo>
                    <a:pt x="5945" y="857"/>
                    <a:pt x="7513" y="1"/>
                    <a:pt x="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0"/>
            <p:cNvSpPr/>
            <p:nvPr/>
          </p:nvSpPr>
          <p:spPr>
            <a:xfrm>
              <a:off x="563500" y="2959175"/>
              <a:ext cx="124100" cy="64400"/>
            </a:xfrm>
            <a:custGeom>
              <a:rect b="b" l="l" r="r" t="t"/>
              <a:pathLst>
                <a:path extrusionOk="0" h="2576" w="4964">
                  <a:moveTo>
                    <a:pt x="2176" y="458"/>
                  </a:moveTo>
                  <a:cubicBezTo>
                    <a:pt x="3027" y="1"/>
                    <a:pt x="4964" y="6"/>
                    <a:pt x="4964" y="6"/>
                  </a:cubicBezTo>
                  <a:cubicBezTo>
                    <a:pt x="4964" y="6"/>
                    <a:pt x="3396" y="862"/>
                    <a:pt x="2752" y="1885"/>
                  </a:cubicBezTo>
                  <a:cubicBezTo>
                    <a:pt x="2565" y="2176"/>
                    <a:pt x="2441" y="2384"/>
                    <a:pt x="2342" y="2576"/>
                  </a:cubicBezTo>
                  <a:cubicBezTo>
                    <a:pt x="2025" y="1563"/>
                    <a:pt x="769" y="1148"/>
                    <a:pt x="1" y="982"/>
                  </a:cubicBezTo>
                  <a:cubicBezTo>
                    <a:pt x="660" y="764"/>
                    <a:pt x="1553" y="785"/>
                    <a:pt x="2176" y="45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0"/>
            <p:cNvSpPr/>
            <p:nvPr/>
          </p:nvSpPr>
          <p:spPr>
            <a:xfrm>
              <a:off x="498225" y="2958150"/>
              <a:ext cx="191075" cy="197300"/>
            </a:xfrm>
            <a:custGeom>
              <a:rect b="b" l="l" r="r" t="t"/>
              <a:pathLst>
                <a:path extrusionOk="0" h="7892" w="7643">
                  <a:moveTo>
                    <a:pt x="7379" y="104"/>
                  </a:moveTo>
                  <a:lnTo>
                    <a:pt x="7379" y="104"/>
                  </a:lnTo>
                  <a:cubicBezTo>
                    <a:pt x="6952" y="363"/>
                    <a:pt x="5842" y="1075"/>
                    <a:pt x="5316" y="1900"/>
                  </a:cubicBezTo>
                  <a:cubicBezTo>
                    <a:pt x="4792" y="2731"/>
                    <a:pt x="4751" y="2871"/>
                    <a:pt x="4413" y="3961"/>
                  </a:cubicBezTo>
                  <a:cubicBezTo>
                    <a:pt x="4335" y="4221"/>
                    <a:pt x="4237" y="4532"/>
                    <a:pt x="4117" y="4917"/>
                  </a:cubicBezTo>
                  <a:cubicBezTo>
                    <a:pt x="3515" y="6806"/>
                    <a:pt x="2134" y="7699"/>
                    <a:pt x="1989" y="7793"/>
                  </a:cubicBezTo>
                  <a:cubicBezTo>
                    <a:pt x="1854" y="7772"/>
                    <a:pt x="815" y="7585"/>
                    <a:pt x="478" y="5882"/>
                  </a:cubicBezTo>
                  <a:cubicBezTo>
                    <a:pt x="88" y="3904"/>
                    <a:pt x="1708" y="1833"/>
                    <a:pt x="2035" y="1438"/>
                  </a:cubicBezTo>
                  <a:cubicBezTo>
                    <a:pt x="2342" y="1070"/>
                    <a:pt x="2918" y="976"/>
                    <a:pt x="3525" y="883"/>
                  </a:cubicBezTo>
                  <a:cubicBezTo>
                    <a:pt x="3972" y="810"/>
                    <a:pt x="4439" y="737"/>
                    <a:pt x="4808" y="545"/>
                  </a:cubicBezTo>
                  <a:cubicBezTo>
                    <a:pt x="5484" y="189"/>
                    <a:pt x="6863" y="115"/>
                    <a:pt x="7379" y="104"/>
                  </a:cubicBezTo>
                  <a:close/>
                  <a:moveTo>
                    <a:pt x="7575" y="0"/>
                  </a:moveTo>
                  <a:cubicBezTo>
                    <a:pt x="7492" y="0"/>
                    <a:pt x="5618" y="5"/>
                    <a:pt x="4766" y="457"/>
                  </a:cubicBezTo>
                  <a:cubicBezTo>
                    <a:pt x="4413" y="644"/>
                    <a:pt x="3951" y="717"/>
                    <a:pt x="3510" y="784"/>
                  </a:cubicBezTo>
                  <a:cubicBezTo>
                    <a:pt x="2887" y="883"/>
                    <a:pt x="2295" y="976"/>
                    <a:pt x="1963" y="1376"/>
                  </a:cubicBezTo>
                  <a:cubicBezTo>
                    <a:pt x="1495" y="1937"/>
                    <a:pt x="0" y="3930"/>
                    <a:pt x="390" y="5903"/>
                  </a:cubicBezTo>
                  <a:cubicBezTo>
                    <a:pt x="758" y="7793"/>
                    <a:pt x="1989" y="7891"/>
                    <a:pt x="1999" y="7891"/>
                  </a:cubicBezTo>
                  <a:cubicBezTo>
                    <a:pt x="2009" y="7891"/>
                    <a:pt x="2020" y="7886"/>
                    <a:pt x="2025" y="7886"/>
                  </a:cubicBezTo>
                  <a:cubicBezTo>
                    <a:pt x="2040" y="7876"/>
                    <a:pt x="3572" y="6973"/>
                    <a:pt x="4211" y="4948"/>
                  </a:cubicBezTo>
                  <a:cubicBezTo>
                    <a:pt x="4335" y="4564"/>
                    <a:pt x="4429" y="4252"/>
                    <a:pt x="4512" y="3993"/>
                  </a:cubicBezTo>
                  <a:cubicBezTo>
                    <a:pt x="4849" y="2892"/>
                    <a:pt x="4885" y="2778"/>
                    <a:pt x="5405" y="1952"/>
                  </a:cubicBezTo>
                  <a:cubicBezTo>
                    <a:pt x="6038" y="950"/>
                    <a:pt x="7585" y="104"/>
                    <a:pt x="7601" y="94"/>
                  </a:cubicBezTo>
                  <a:cubicBezTo>
                    <a:pt x="7642" y="68"/>
                    <a:pt x="7627" y="0"/>
                    <a:pt x="7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0"/>
            <p:cNvSpPr/>
            <p:nvPr/>
          </p:nvSpPr>
          <p:spPr>
            <a:xfrm>
              <a:off x="518975" y="2961775"/>
              <a:ext cx="168500" cy="192375"/>
            </a:xfrm>
            <a:custGeom>
              <a:rect b="b" l="l" r="r" t="t"/>
              <a:pathLst>
                <a:path extrusionOk="0" h="7695" w="6740">
                  <a:moveTo>
                    <a:pt x="5554" y="14"/>
                  </a:moveTo>
                  <a:cubicBezTo>
                    <a:pt x="5365" y="14"/>
                    <a:pt x="4848" y="92"/>
                    <a:pt x="4315" y="338"/>
                  </a:cubicBezTo>
                  <a:cubicBezTo>
                    <a:pt x="3879" y="546"/>
                    <a:pt x="3863" y="727"/>
                    <a:pt x="3188" y="1096"/>
                  </a:cubicBezTo>
                  <a:cubicBezTo>
                    <a:pt x="2732" y="1350"/>
                    <a:pt x="2597" y="1340"/>
                    <a:pt x="2373" y="1574"/>
                  </a:cubicBezTo>
                  <a:cubicBezTo>
                    <a:pt x="2270" y="1683"/>
                    <a:pt x="2181" y="1802"/>
                    <a:pt x="1901" y="2461"/>
                  </a:cubicBezTo>
                  <a:cubicBezTo>
                    <a:pt x="1797" y="2705"/>
                    <a:pt x="1709" y="2913"/>
                    <a:pt x="1636" y="3084"/>
                  </a:cubicBezTo>
                  <a:cubicBezTo>
                    <a:pt x="1539" y="2952"/>
                    <a:pt x="1193" y="2081"/>
                    <a:pt x="1072" y="2081"/>
                  </a:cubicBezTo>
                  <a:cubicBezTo>
                    <a:pt x="1070" y="2081"/>
                    <a:pt x="1067" y="2082"/>
                    <a:pt x="1065" y="2082"/>
                  </a:cubicBezTo>
                  <a:cubicBezTo>
                    <a:pt x="831" y="2160"/>
                    <a:pt x="935" y="3619"/>
                    <a:pt x="1003" y="4128"/>
                  </a:cubicBezTo>
                  <a:cubicBezTo>
                    <a:pt x="1055" y="4569"/>
                    <a:pt x="1216" y="4792"/>
                    <a:pt x="1081" y="5057"/>
                  </a:cubicBezTo>
                  <a:cubicBezTo>
                    <a:pt x="1005" y="5208"/>
                    <a:pt x="862" y="5328"/>
                    <a:pt x="773" y="5328"/>
                  </a:cubicBezTo>
                  <a:cubicBezTo>
                    <a:pt x="758" y="5328"/>
                    <a:pt x="744" y="5324"/>
                    <a:pt x="733" y="5317"/>
                  </a:cubicBezTo>
                  <a:cubicBezTo>
                    <a:pt x="655" y="5270"/>
                    <a:pt x="759" y="5042"/>
                    <a:pt x="774" y="4715"/>
                  </a:cubicBezTo>
                  <a:cubicBezTo>
                    <a:pt x="800" y="4195"/>
                    <a:pt x="598" y="3635"/>
                    <a:pt x="427" y="3629"/>
                  </a:cubicBezTo>
                  <a:cubicBezTo>
                    <a:pt x="426" y="3629"/>
                    <a:pt x="425" y="3629"/>
                    <a:pt x="424" y="3629"/>
                  </a:cubicBezTo>
                  <a:cubicBezTo>
                    <a:pt x="279" y="3629"/>
                    <a:pt x="94" y="4011"/>
                    <a:pt x="58" y="4387"/>
                  </a:cubicBezTo>
                  <a:cubicBezTo>
                    <a:pt x="1" y="5036"/>
                    <a:pt x="437" y="5213"/>
                    <a:pt x="613" y="6158"/>
                  </a:cubicBezTo>
                  <a:cubicBezTo>
                    <a:pt x="691" y="6568"/>
                    <a:pt x="613" y="6547"/>
                    <a:pt x="696" y="7066"/>
                  </a:cubicBezTo>
                  <a:cubicBezTo>
                    <a:pt x="728" y="7248"/>
                    <a:pt x="764" y="7425"/>
                    <a:pt x="806" y="7586"/>
                  </a:cubicBezTo>
                  <a:cubicBezTo>
                    <a:pt x="920" y="7643"/>
                    <a:pt x="1039" y="7679"/>
                    <a:pt x="1169" y="7695"/>
                  </a:cubicBezTo>
                  <a:cubicBezTo>
                    <a:pt x="1169" y="7326"/>
                    <a:pt x="1247" y="6968"/>
                    <a:pt x="1408" y="6635"/>
                  </a:cubicBezTo>
                  <a:cubicBezTo>
                    <a:pt x="1766" y="5914"/>
                    <a:pt x="2441" y="5441"/>
                    <a:pt x="2368" y="5338"/>
                  </a:cubicBezTo>
                  <a:cubicBezTo>
                    <a:pt x="2362" y="5329"/>
                    <a:pt x="2352" y="5325"/>
                    <a:pt x="2338" y="5325"/>
                  </a:cubicBezTo>
                  <a:cubicBezTo>
                    <a:pt x="2237" y="5325"/>
                    <a:pt x="1942" y="5523"/>
                    <a:pt x="1777" y="5523"/>
                  </a:cubicBezTo>
                  <a:cubicBezTo>
                    <a:pt x="1742" y="5523"/>
                    <a:pt x="1713" y="5514"/>
                    <a:pt x="1693" y="5493"/>
                  </a:cubicBezTo>
                  <a:cubicBezTo>
                    <a:pt x="1574" y="5364"/>
                    <a:pt x="1797" y="4855"/>
                    <a:pt x="2103" y="4476"/>
                  </a:cubicBezTo>
                  <a:cubicBezTo>
                    <a:pt x="2524" y="3951"/>
                    <a:pt x="3038" y="3739"/>
                    <a:pt x="3002" y="3650"/>
                  </a:cubicBezTo>
                  <a:cubicBezTo>
                    <a:pt x="2995" y="3632"/>
                    <a:pt x="2968" y="3625"/>
                    <a:pt x="2929" y="3625"/>
                  </a:cubicBezTo>
                  <a:cubicBezTo>
                    <a:pt x="2823" y="3625"/>
                    <a:pt x="2630" y="3676"/>
                    <a:pt x="2524" y="3676"/>
                  </a:cubicBezTo>
                  <a:cubicBezTo>
                    <a:pt x="2485" y="3676"/>
                    <a:pt x="2458" y="3669"/>
                    <a:pt x="2451" y="3650"/>
                  </a:cubicBezTo>
                  <a:cubicBezTo>
                    <a:pt x="2425" y="3583"/>
                    <a:pt x="2716" y="3411"/>
                    <a:pt x="3188" y="3043"/>
                  </a:cubicBezTo>
                  <a:cubicBezTo>
                    <a:pt x="3749" y="2612"/>
                    <a:pt x="3832" y="2477"/>
                    <a:pt x="3822" y="2352"/>
                  </a:cubicBezTo>
                  <a:cubicBezTo>
                    <a:pt x="3806" y="2124"/>
                    <a:pt x="3516" y="2067"/>
                    <a:pt x="3536" y="1901"/>
                  </a:cubicBezTo>
                  <a:cubicBezTo>
                    <a:pt x="3557" y="1698"/>
                    <a:pt x="3983" y="1724"/>
                    <a:pt x="4414" y="1356"/>
                  </a:cubicBezTo>
                  <a:cubicBezTo>
                    <a:pt x="4678" y="1137"/>
                    <a:pt x="4969" y="935"/>
                    <a:pt x="4923" y="873"/>
                  </a:cubicBezTo>
                  <a:cubicBezTo>
                    <a:pt x="4914" y="861"/>
                    <a:pt x="4896" y="856"/>
                    <a:pt x="4871" y="856"/>
                  </a:cubicBezTo>
                  <a:cubicBezTo>
                    <a:pt x="4696" y="856"/>
                    <a:pt x="4181" y="1103"/>
                    <a:pt x="4066" y="1103"/>
                  </a:cubicBezTo>
                  <a:cubicBezTo>
                    <a:pt x="4056" y="1103"/>
                    <a:pt x="4048" y="1101"/>
                    <a:pt x="4045" y="1096"/>
                  </a:cubicBezTo>
                  <a:cubicBezTo>
                    <a:pt x="4019" y="1054"/>
                    <a:pt x="5571" y="281"/>
                    <a:pt x="6189" y="130"/>
                  </a:cubicBezTo>
                  <a:cubicBezTo>
                    <a:pt x="6740" y="1"/>
                    <a:pt x="5634" y="68"/>
                    <a:pt x="5629" y="26"/>
                  </a:cubicBezTo>
                  <a:cubicBezTo>
                    <a:pt x="5627" y="18"/>
                    <a:pt x="5600" y="14"/>
                    <a:pt x="5554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0"/>
            <p:cNvSpPr/>
            <p:nvPr/>
          </p:nvSpPr>
          <p:spPr>
            <a:xfrm>
              <a:off x="512100" y="2968400"/>
              <a:ext cx="134750" cy="267650"/>
            </a:xfrm>
            <a:custGeom>
              <a:rect b="b" l="l" r="r" t="t"/>
              <a:pathLst>
                <a:path extrusionOk="0" h="10706" w="5390">
                  <a:moveTo>
                    <a:pt x="5348" y="0"/>
                  </a:moveTo>
                  <a:cubicBezTo>
                    <a:pt x="5338" y="5"/>
                    <a:pt x="4237" y="514"/>
                    <a:pt x="3033" y="2087"/>
                  </a:cubicBezTo>
                  <a:cubicBezTo>
                    <a:pt x="1927" y="3536"/>
                    <a:pt x="499" y="6199"/>
                    <a:pt x="1" y="10695"/>
                  </a:cubicBezTo>
                  <a:lnTo>
                    <a:pt x="99" y="10706"/>
                  </a:lnTo>
                  <a:cubicBezTo>
                    <a:pt x="592" y="6235"/>
                    <a:pt x="2005" y="3588"/>
                    <a:pt x="3105" y="2155"/>
                  </a:cubicBezTo>
                  <a:cubicBezTo>
                    <a:pt x="4294" y="597"/>
                    <a:pt x="5379" y="94"/>
                    <a:pt x="5390" y="89"/>
                  </a:cubicBezTo>
                  <a:lnTo>
                    <a:pt x="5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0"/>
            <p:cNvSpPr/>
            <p:nvPr/>
          </p:nvSpPr>
          <p:spPr>
            <a:xfrm>
              <a:off x="517300" y="3072875"/>
              <a:ext cx="136175" cy="150200"/>
            </a:xfrm>
            <a:custGeom>
              <a:rect b="b" l="l" r="r" t="t"/>
              <a:pathLst>
                <a:path extrusionOk="0" h="6008" w="5447">
                  <a:moveTo>
                    <a:pt x="5446" y="1"/>
                  </a:moveTo>
                  <a:cubicBezTo>
                    <a:pt x="5446" y="1"/>
                    <a:pt x="4045" y="1"/>
                    <a:pt x="3427" y="348"/>
                  </a:cubicBezTo>
                  <a:cubicBezTo>
                    <a:pt x="2809" y="696"/>
                    <a:pt x="1802" y="530"/>
                    <a:pt x="1407" y="1044"/>
                  </a:cubicBezTo>
                  <a:cubicBezTo>
                    <a:pt x="1007" y="1558"/>
                    <a:pt x="0" y="3058"/>
                    <a:pt x="270" y="4507"/>
                  </a:cubicBezTo>
                  <a:cubicBezTo>
                    <a:pt x="535" y="5955"/>
                    <a:pt x="1407" y="6007"/>
                    <a:pt x="1407" y="6007"/>
                  </a:cubicBezTo>
                  <a:cubicBezTo>
                    <a:pt x="1407" y="6007"/>
                    <a:pt x="2508" y="5327"/>
                    <a:pt x="2975" y="3765"/>
                  </a:cubicBezTo>
                  <a:cubicBezTo>
                    <a:pt x="3442" y="2197"/>
                    <a:pt x="3375" y="2233"/>
                    <a:pt x="3842" y="1449"/>
                  </a:cubicBezTo>
                  <a:cubicBezTo>
                    <a:pt x="4309" y="660"/>
                    <a:pt x="5446" y="1"/>
                    <a:pt x="5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0"/>
            <p:cNvSpPr/>
            <p:nvPr/>
          </p:nvSpPr>
          <p:spPr>
            <a:xfrm>
              <a:off x="515750" y="3071700"/>
              <a:ext cx="139400" cy="152550"/>
            </a:xfrm>
            <a:custGeom>
              <a:rect b="b" l="l" r="r" t="t"/>
              <a:pathLst>
                <a:path extrusionOk="0" h="6102" w="5576">
                  <a:moveTo>
                    <a:pt x="5332" y="100"/>
                  </a:moveTo>
                  <a:cubicBezTo>
                    <a:pt x="5000" y="312"/>
                    <a:pt x="4236" y="842"/>
                    <a:pt x="3868" y="1470"/>
                  </a:cubicBezTo>
                  <a:cubicBezTo>
                    <a:pt x="3484" y="2114"/>
                    <a:pt x="3452" y="2218"/>
                    <a:pt x="3208" y="3064"/>
                  </a:cubicBezTo>
                  <a:cubicBezTo>
                    <a:pt x="3151" y="3261"/>
                    <a:pt x="3079" y="3500"/>
                    <a:pt x="2990" y="3796"/>
                  </a:cubicBezTo>
                  <a:cubicBezTo>
                    <a:pt x="2565" y="5229"/>
                    <a:pt x="1589" y="5919"/>
                    <a:pt x="1459" y="6002"/>
                  </a:cubicBezTo>
                  <a:cubicBezTo>
                    <a:pt x="1345" y="5987"/>
                    <a:pt x="618" y="5831"/>
                    <a:pt x="379" y="4544"/>
                  </a:cubicBezTo>
                  <a:cubicBezTo>
                    <a:pt x="99" y="3022"/>
                    <a:pt x="1272" y="1429"/>
                    <a:pt x="1506" y="1122"/>
                  </a:cubicBezTo>
                  <a:cubicBezTo>
                    <a:pt x="1724" y="842"/>
                    <a:pt x="2139" y="774"/>
                    <a:pt x="2575" y="702"/>
                  </a:cubicBezTo>
                  <a:cubicBezTo>
                    <a:pt x="2902" y="645"/>
                    <a:pt x="3245" y="588"/>
                    <a:pt x="3515" y="437"/>
                  </a:cubicBezTo>
                  <a:cubicBezTo>
                    <a:pt x="3982" y="172"/>
                    <a:pt x="4937" y="115"/>
                    <a:pt x="5332" y="100"/>
                  </a:cubicBezTo>
                  <a:close/>
                  <a:moveTo>
                    <a:pt x="5508" y="1"/>
                  </a:moveTo>
                  <a:cubicBezTo>
                    <a:pt x="5446" y="1"/>
                    <a:pt x="4086" y="1"/>
                    <a:pt x="3463" y="354"/>
                  </a:cubicBezTo>
                  <a:cubicBezTo>
                    <a:pt x="3208" y="494"/>
                    <a:pt x="2881" y="551"/>
                    <a:pt x="2559" y="603"/>
                  </a:cubicBezTo>
                  <a:cubicBezTo>
                    <a:pt x="2103" y="681"/>
                    <a:pt x="1672" y="754"/>
                    <a:pt x="1428" y="1065"/>
                  </a:cubicBezTo>
                  <a:cubicBezTo>
                    <a:pt x="1090" y="1496"/>
                    <a:pt x="0" y="3038"/>
                    <a:pt x="286" y="4559"/>
                  </a:cubicBezTo>
                  <a:cubicBezTo>
                    <a:pt x="556" y="6028"/>
                    <a:pt x="1428" y="6101"/>
                    <a:pt x="1464" y="6101"/>
                  </a:cubicBezTo>
                  <a:lnTo>
                    <a:pt x="1469" y="6101"/>
                  </a:lnTo>
                  <a:cubicBezTo>
                    <a:pt x="1474" y="6101"/>
                    <a:pt x="1485" y="6101"/>
                    <a:pt x="1490" y="6096"/>
                  </a:cubicBezTo>
                  <a:cubicBezTo>
                    <a:pt x="1500" y="6091"/>
                    <a:pt x="2617" y="5390"/>
                    <a:pt x="3084" y="3822"/>
                  </a:cubicBezTo>
                  <a:cubicBezTo>
                    <a:pt x="3167" y="3526"/>
                    <a:pt x="3240" y="3287"/>
                    <a:pt x="3297" y="3090"/>
                  </a:cubicBezTo>
                  <a:cubicBezTo>
                    <a:pt x="3546" y="2238"/>
                    <a:pt x="3572" y="2150"/>
                    <a:pt x="3946" y="1517"/>
                  </a:cubicBezTo>
                  <a:cubicBezTo>
                    <a:pt x="4403" y="748"/>
                    <a:pt x="5524" y="94"/>
                    <a:pt x="5534" y="89"/>
                  </a:cubicBezTo>
                  <a:cubicBezTo>
                    <a:pt x="5576" y="63"/>
                    <a:pt x="5560" y="1"/>
                    <a:pt x="5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0"/>
            <p:cNvSpPr/>
            <p:nvPr/>
          </p:nvSpPr>
          <p:spPr>
            <a:xfrm>
              <a:off x="531175" y="3074700"/>
              <a:ext cx="122300" cy="148375"/>
            </a:xfrm>
            <a:custGeom>
              <a:rect b="b" l="l" r="r" t="t"/>
              <a:pathLst>
                <a:path extrusionOk="0" h="5935" w="4892">
                  <a:moveTo>
                    <a:pt x="4035" y="12"/>
                  </a:moveTo>
                  <a:cubicBezTo>
                    <a:pt x="3900" y="12"/>
                    <a:pt x="3522" y="72"/>
                    <a:pt x="3137" y="265"/>
                  </a:cubicBezTo>
                  <a:cubicBezTo>
                    <a:pt x="2820" y="421"/>
                    <a:pt x="2804" y="561"/>
                    <a:pt x="2316" y="847"/>
                  </a:cubicBezTo>
                  <a:cubicBezTo>
                    <a:pt x="1984" y="1044"/>
                    <a:pt x="1885" y="1033"/>
                    <a:pt x="1724" y="1215"/>
                  </a:cubicBezTo>
                  <a:cubicBezTo>
                    <a:pt x="1652" y="1298"/>
                    <a:pt x="1589" y="1392"/>
                    <a:pt x="1382" y="1900"/>
                  </a:cubicBezTo>
                  <a:cubicBezTo>
                    <a:pt x="1309" y="2087"/>
                    <a:pt x="1242" y="2248"/>
                    <a:pt x="1190" y="2378"/>
                  </a:cubicBezTo>
                  <a:cubicBezTo>
                    <a:pt x="1132" y="2289"/>
                    <a:pt x="1036" y="2227"/>
                    <a:pt x="961" y="2227"/>
                  </a:cubicBezTo>
                  <a:cubicBezTo>
                    <a:pt x="948" y="2227"/>
                    <a:pt x="936" y="2229"/>
                    <a:pt x="925" y="2233"/>
                  </a:cubicBezTo>
                  <a:cubicBezTo>
                    <a:pt x="748" y="2290"/>
                    <a:pt x="681" y="2793"/>
                    <a:pt x="728" y="3183"/>
                  </a:cubicBezTo>
                  <a:cubicBezTo>
                    <a:pt x="769" y="3525"/>
                    <a:pt x="883" y="3697"/>
                    <a:pt x="790" y="3899"/>
                  </a:cubicBezTo>
                  <a:cubicBezTo>
                    <a:pt x="732" y="4020"/>
                    <a:pt x="628" y="4109"/>
                    <a:pt x="564" y="4109"/>
                  </a:cubicBezTo>
                  <a:cubicBezTo>
                    <a:pt x="553" y="4109"/>
                    <a:pt x="544" y="4107"/>
                    <a:pt x="536" y="4102"/>
                  </a:cubicBezTo>
                  <a:cubicBezTo>
                    <a:pt x="478" y="4065"/>
                    <a:pt x="551" y="3889"/>
                    <a:pt x="567" y="3634"/>
                  </a:cubicBezTo>
                  <a:cubicBezTo>
                    <a:pt x="582" y="3235"/>
                    <a:pt x="437" y="2804"/>
                    <a:pt x="312" y="2799"/>
                  </a:cubicBezTo>
                  <a:cubicBezTo>
                    <a:pt x="311" y="2799"/>
                    <a:pt x="311" y="2799"/>
                    <a:pt x="310" y="2799"/>
                  </a:cubicBezTo>
                  <a:cubicBezTo>
                    <a:pt x="206" y="2799"/>
                    <a:pt x="68" y="3092"/>
                    <a:pt x="48" y="3385"/>
                  </a:cubicBezTo>
                  <a:cubicBezTo>
                    <a:pt x="1" y="3884"/>
                    <a:pt x="323" y="4024"/>
                    <a:pt x="447" y="4751"/>
                  </a:cubicBezTo>
                  <a:cubicBezTo>
                    <a:pt x="504" y="5062"/>
                    <a:pt x="447" y="5052"/>
                    <a:pt x="510" y="5452"/>
                  </a:cubicBezTo>
                  <a:cubicBezTo>
                    <a:pt x="530" y="5592"/>
                    <a:pt x="556" y="5721"/>
                    <a:pt x="587" y="5851"/>
                  </a:cubicBezTo>
                  <a:cubicBezTo>
                    <a:pt x="671" y="5893"/>
                    <a:pt x="759" y="5924"/>
                    <a:pt x="852" y="5934"/>
                  </a:cubicBezTo>
                  <a:cubicBezTo>
                    <a:pt x="852" y="5654"/>
                    <a:pt x="915" y="5374"/>
                    <a:pt x="1029" y="5119"/>
                  </a:cubicBezTo>
                  <a:cubicBezTo>
                    <a:pt x="1288" y="4564"/>
                    <a:pt x="1776" y="4195"/>
                    <a:pt x="1724" y="4117"/>
                  </a:cubicBezTo>
                  <a:cubicBezTo>
                    <a:pt x="1720" y="4110"/>
                    <a:pt x="1712" y="4107"/>
                    <a:pt x="1700" y="4107"/>
                  </a:cubicBezTo>
                  <a:cubicBezTo>
                    <a:pt x="1622" y="4107"/>
                    <a:pt x="1402" y="4256"/>
                    <a:pt x="1289" y="4256"/>
                  </a:cubicBezTo>
                  <a:cubicBezTo>
                    <a:pt x="1267" y="4256"/>
                    <a:pt x="1249" y="4250"/>
                    <a:pt x="1236" y="4237"/>
                  </a:cubicBezTo>
                  <a:cubicBezTo>
                    <a:pt x="1148" y="4138"/>
                    <a:pt x="1309" y="3743"/>
                    <a:pt x="1532" y="3453"/>
                  </a:cubicBezTo>
                  <a:cubicBezTo>
                    <a:pt x="1839" y="3048"/>
                    <a:pt x="2212" y="2882"/>
                    <a:pt x="2187" y="2814"/>
                  </a:cubicBezTo>
                  <a:cubicBezTo>
                    <a:pt x="2181" y="2801"/>
                    <a:pt x="2162" y="2797"/>
                    <a:pt x="2135" y="2797"/>
                  </a:cubicBezTo>
                  <a:cubicBezTo>
                    <a:pt x="2059" y="2797"/>
                    <a:pt x="1918" y="2834"/>
                    <a:pt x="1838" y="2834"/>
                  </a:cubicBezTo>
                  <a:cubicBezTo>
                    <a:pt x="1808" y="2834"/>
                    <a:pt x="1787" y="2829"/>
                    <a:pt x="1782" y="2814"/>
                  </a:cubicBezTo>
                  <a:cubicBezTo>
                    <a:pt x="1766" y="2762"/>
                    <a:pt x="1974" y="2632"/>
                    <a:pt x="2316" y="2347"/>
                  </a:cubicBezTo>
                  <a:cubicBezTo>
                    <a:pt x="2726" y="2015"/>
                    <a:pt x="2784" y="1911"/>
                    <a:pt x="2778" y="1817"/>
                  </a:cubicBezTo>
                  <a:cubicBezTo>
                    <a:pt x="2768" y="1641"/>
                    <a:pt x="2555" y="1594"/>
                    <a:pt x="2571" y="1464"/>
                  </a:cubicBezTo>
                  <a:cubicBezTo>
                    <a:pt x="2586" y="1309"/>
                    <a:pt x="2893" y="1329"/>
                    <a:pt x="3209" y="1049"/>
                  </a:cubicBezTo>
                  <a:cubicBezTo>
                    <a:pt x="3401" y="878"/>
                    <a:pt x="3609" y="722"/>
                    <a:pt x="3573" y="670"/>
                  </a:cubicBezTo>
                  <a:cubicBezTo>
                    <a:pt x="3567" y="662"/>
                    <a:pt x="3555" y="658"/>
                    <a:pt x="3539" y="658"/>
                  </a:cubicBezTo>
                  <a:cubicBezTo>
                    <a:pt x="3417" y="658"/>
                    <a:pt x="3038" y="852"/>
                    <a:pt x="2958" y="852"/>
                  </a:cubicBezTo>
                  <a:cubicBezTo>
                    <a:pt x="2951" y="852"/>
                    <a:pt x="2946" y="850"/>
                    <a:pt x="2944" y="847"/>
                  </a:cubicBezTo>
                  <a:cubicBezTo>
                    <a:pt x="2924" y="815"/>
                    <a:pt x="4045" y="218"/>
                    <a:pt x="4492" y="104"/>
                  </a:cubicBezTo>
                  <a:cubicBezTo>
                    <a:pt x="4891" y="0"/>
                    <a:pt x="4092" y="52"/>
                    <a:pt x="4087" y="21"/>
                  </a:cubicBezTo>
                  <a:cubicBezTo>
                    <a:pt x="4086" y="15"/>
                    <a:pt x="4067" y="12"/>
                    <a:pt x="4035" y="1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0"/>
            <p:cNvSpPr/>
            <p:nvPr/>
          </p:nvSpPr>
          <p:spPr>
            <a:xfrm>
              <a:off x="361550" y="3005650"/>
              <a:ext cx="187700" cy="194700"/>
            </a:xfrm>
            <a:custGeom>
              <a:rect b="b" l="l" r="r" t="t"/>
              <a:pathLst>
                <a:path extrusionOk="0" h="7788" w="7508">
                  <a:moveTo>
                    <a:pt x="0" y="0"/>
                  </a:moveTo>
                  <a:cubicBezTo>
                    <a:pt x="0" y="0"/>
                    <a:pt x="1568" y="852"/>
                    <a:pt x="2212" y="1874"/>
                  </a:cubicBezTo>
                  <a:cubicBezTo>
                    <a:pt x="2856" y="2897"/>
                    <a:pt x="2762" y="2845"/>
                    <a:pt x="3411" y="4880"/>
                  </a:cubicBezTo>
                  <a:cubicBezTo>
                    <a:pt x="4055" y="6910"/>
                    <a:pt x="5576" y="7788"/>
                    <a:pt x="5576" y="7788"/>
                  </a:cubicBezTo>
                  <a:cubicBezTo>
                    <a:pt x="5576" y="7788"/>
                    <a:pt x="6770" y="7720"/>
                    <a:pt x="7139" y="5846"/>
                  </a:cubicBezTo>
                  <a:cubicBezTo>
                    <a:pt x="7507" y="3967"/>
                    <a:pt x="6126" y="2025"/>
                    <a:pt x="5576" y="1355"/>
                  </a:cubicBezTo>
                  <a:cubicBezTo>
                    <a:pt x="5021" y="691"/>
                    <a:pt x="3640" y="898"/>
                    <a:pt x="2788" y="447"/>
                  </a:cubicBezTo>
                  <a:cubicBezTo>
                    <a:pt x="193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0"/>
            <p:cNvSpPr/>
            <p:nvPr/>
          </p:nvSpPr>
          <p:spPr>
            <a:xfrm>
              <a:off x="361675" y="3007975"/>
              <a:ext cx="168500" cy="192375"/>
            </a:xfrm>
            <a:custGeom>
              <a:rect b="b" l="l" r="r" t="t"/>
              <a:pathLst>
                <a:path extrusionOk="0" h="7695" w="6740">
                  <a:moveTo>
                    <a:pt x="1186" y="14"/>
                  </a:moveTo>
                  <a:cubicBezTo>
                    <a:pt x="1140" y="14"/>
                    <a:pt x="1114" y="19"/>
                    <a:pt x="1111" y="27"/>
                  </a:cubicBezTo>
                  <a:cubicBezTo>
                    <a:pt x="1106" y="68"/>
                    <a:pt x="0" y="1"/>
                    <a:pt x="551" y="136"/>
                  </a:cubicBezTo>
                  <a:cubicBezTo>
                    <a:pt x="1169" y="281"/>
                    <a:pt x="2716" y="1055"/>
                    <a:pt x="2690" y="1101"/>
                  </a:cubicBezTo>
                  <a:cubicBezTo>
                    <a:pt x="2687" y="1105"/>
                    <a:pt x="2681" y="1107"/>
                    <a:pt x="2672" y="1107"/>
                  </a:cubicBezTo>
                  <a:cubicBezTo>
                    <a:pt x="2566" y="1107"/>
                    <a:pt x="2045" y="857"/>
                    <a:pt x="1869" y="857"/>
                  </a:cubicBezTo>
                  <a:cubicBezTo>
                    <a:pt x="1844" y="857"/>
                    <a:pt x="1827" y="862"/>
                    <a:pt x="1818" y="873"/>
                  </a:cubicBezTo>
                  <a:cubicBezTo>
                    <a:pt x="1771" y="935"/>
                    <a:pt x="2062" y="1138"/>
                    <a:pt x="2321" y="1361"/>
                  </a:cubicBezTo>
                  <a:cubicBezTo>
                    <a:pt x="2757" y="1724"/>
                    <a:pt x="3178" y="1698"/>
                    <a:pt x="3204" y="1901"/>
                  </a:cubicBezTo>
                  <a:cubicBezTo>
                    <a:pt x="3225" y="2067"/>
                    <a:pt x="2929" y="2129"/>
                    <a:pt x="2918" y="2353"/>
                  </a:cubicBezTo>
                  <a:cubicBezTo>
                    <a:pt x="2908" y="2482"/>
                    <a:pt x="2991" y="2612"/>
                    <a:pt x="3552" y="3048"/>
                  </a:cubicBezTo>
                  <a:cubicBezTo>
                    <a:pt x="4024" y="3412"/>
                    <a:pt x="4315" y="3583"/>
                    <a:pt x="4289" y="3650"/>
                  </a:cubicBezTo>
                  <a:cubicBezTo>
                    <a:pt x="4282" y="3669"/>
                    <a:pt x="4255" y="3676"/>
                    <a:pt x="4216" y="3676"/>
                  </a:cubicBezTo>
                  <a:cubicBezTo>
                    <a:pt x="4110" y="3676"/>
                    <a:pt x="3916" y="3625"/>
                    <a:pt x="3808" y="3625"/>
                  </a:cubicBezTo>
                  <a:cubicBezTo>
                    <a:pt x="3769" y="3625"/>
                    <a:pt x="3741" y="3632"/>
                    <a:pt x="3733" y="3650"/>
                  </a:cubicBezTo>
                  <a:cubicBezTo>
                    <a:pt x="3702" y="3739"/>
                    <a:pt x="4216" y="3952"/>
                    <a:pt x="4637" y="4476"/>
                  </a:cubicBezTo>
                  <a:cubicBezTo>
                    <a:pt x="4943" y="4855"/>
                    <a:pt x="5166" y="5369"/>
                    <a:pt x="5047" y="5494"/>
                  </a:cubicBezTo>
                  <a:cubicBezTo>
                    <a:pt x="5027" y="5515"/>
                    <a:pt x="4998" y="5523"/>
                    <a:pt x="4963" y="5523"/>
                  </a:cubicBezTo>
                  <a:cubicBezTo>
                    <a:pt x="4799" y="5523"/>
                    <a:pt x="4508" y="5329"/>
                    <a:pt x="4404" y="5329"/>
                  </a:cubicBezTo>
                  <a:cubicBezTo>
                    <a:pt x="4389" y="5329"/>
                    <a:pt x="4378" y="5333"/>
                    <a:pt x="4372" y="5343"/>
                  </a:cubicBezTo>
                  <a:cubicBezTo>
                    <a:pt x="4299" y="5442"/>
                    <a:pt x="4974" y="5914"/>
                    <a:pt x="5332" y="6641"/>
                  </a:cubicBezTo>
                  <a:cubicBezTo>
                    <a:pt x="5488" y="6968"/>
                    <a:pt x="5571" y="7331"/>
                    <a:pt x="5571" y="7695"/>
                  </a:cubicBezTo>
                  <a:cubicBezTo>
                    <a:pt x="5701" y="7679"/>
                    <a:pt x="5826" y="7643"/>
                    <a:pt x="5940" y="7586"/>
                  </a:cubicBezTo>
                  <a:cubicBezTo>
                    <a:pt x="5981" y="7420"/>
                    <a:pt x="6018" y="7248"/>
                    <a:pt x="6049" y="7067"/>
                  </a:cubicBezTo>
                  <a:cubicBezTo>
                    <a:pt x="6132" y="6547"/>
                    <a:pt x="6054" y="6563"/>
                    <a:pt x="6132" y="6158"/>
                  </a:cubicBezTo>
                  <a:cubicBezTo>
                    <a:pt x="6298" y="5213"/>
                    <a:pt x="6739" y="5037"/>
                    <a:pt x="6682" y="4388"/>
                  </a:cubicBezTo>
                  <a:cubicBezTo>
                    <a:pt x="6646" y="4011"/>
                    <a:pt x="6456" y="3630"/>
                    <a:pt x="6316" y="3630"/>
                  </a:cubicBezTo>
                  <a:cubicBezTo>
                    <a:pt x="6315" y="3630"/>
                    <a:pt x="6314" y="3630"/>
                    <a:pt x="6314" y="3630"/>
                  </a:cubicBezTo>
                  <a:cubicBezTo>
                    <a:pt x="6137" y="3640"/>
                    <a:pt x="5940" y="4196"/>
                    <a:pt x="5966" y="4715"/>
                  </a:cubicBezTo>
                  <a:cubicBezTo>
                    <a:pt x="5976" y="5042"/>
                    <a:pt x="6080" y="5270"/>
                    <a:pt x="6002" y="5317"/>
                  </a:cubicBezTo>
                  <a:cubicBezTo>
                    <a:pt x="5991" y="5325"/>
                    <a:pt x="5978" y="5329"/>
                    <a:pt x="5962" y="5329"/>
                  </a:cubicBezTo>
                  <a:cubicBezTo>
                    <a:pt x="5875" y="5329"/>
                    <a:pt x="5729" y="5212"/>
                    <a:pt x="5654" y="5057"/>
                  </a:cubicBezTo>
                  <a:cubicBezTo>
                    <a:pt x="5519" y="4798"/>
                    <a:pt x="5680" y="4569"/>
                    <a:pt x="5737" y="4128"/>
                  </a:cubicBezTo>
                  <a:cubicBezTo>
                    <a:pt x="5805" y="3619"/>
                    <a:pt x="5597" y="2264"/>
                    <a:pt x="5363" y="2186"/>
                  </a:cubicBezTo>
                  <a:cubicBezTo>
                    <a:pt x="5361" y="2186"/>
                    <a:pt x="5358" y="2185"/>
                    <a:pt x="5356" y="2185"/>
                  </a:cubicBezTo>
                  <a:cubicBezTo>
                    <a:pt x="5247" y="2185"/>
                    <a:pt x="5195" y="2953"/>
                    <a:pt x="5104" y="3085"/>
                  </a:cubicBezTo>
                  <a:cubicBezTo>
                    <a:pt x="5031" y="2913"/>
                    <a:pt x="4943" y="2706"/>
                    <a:pt x="4839" y="2462"/>
                  </a:cubicBezTo>
                  <a:cubicBezTo>
                    <a:pt x="4559" y="1802"/>
                    <a:pt x="4471" y="1683"/>
                    <a:pt x="4367" y="1574"/>
                  </a:cubicBezTo>
                  <a:cubicBezTo>
                    <a:pt x="4143" y="1345"/>
                    <a:pt x="4008" y="1351"/>
                    <a:pt x="3552" y="1101"/>
                  </a:cubicBezTo>
                  <a:cubicBezTo>
                    <a:pt x="2877" y="728"/>
                    <a:pt x="2861" y="546"/>
                    <a:pt x="2425" y="343"/>
                  </a:cubicBezTo>
                  <a:cubicBezTo>
                    <a:pt x="1891" y="93"/>
                    <a:pt x="1374" y="14"/>
                    <a:pt x="1186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0"/>
            <p:cNvSpPr/>
            <p:nvPr/>
          </p:nvSpPr>
          <p:spPr>
            <a:xfrm>
              <a:off x="381400" y="3011350"/>
              <a:ext cx="126825" cy="219125"/>
            </a:xfrm>
            <a:custGeom>
              <a:rect b="b" l="l" r="r" t="t"/>
              <a:pathLst>
                <a:path extrusionOk="0" h="8765" w="5073">
                  <a:moveTo>
                    <a:pt x="21" y="1"/>
                  </a:moveTo>
                  <a:lnTo>
                    <a:pt x="1" y="94"/>
                  </a:lnTo>
                  <a:cubicBezTo>
                    <a:pt x="940" y="338"/>
                    <a:pt x="1807" y="795"/>
                    <a:pt x="2539" y="1423"/>
                  </a:cubicBezTo>
                  <a:cubicBezTo>
                    <a:pt x="3671" y="2394"/>
                    <a:pt x="4969" y="4248"/>
                    <a:pt x="4746" y="7555"/>
                  </a:cubicBezTo>
                  <a:cubicBezTo>
                    <a:pt x="4746" y="7555"/>
                    <a:pt x="4746" y="7560"/>
                    <a:pt x="4746" y="7565"/>
                  </a:cubicBezTo>
                  <a:cubicBezTo>
                    <a:pt x="4777" y="7960"/>
                    <a:pt x="4761" y="8354"/>
                    <a:pt x="4694" y="8744"/>
                  </a:cubicBezTo>
                  <a:lnTo>
                    <a:pt x="4793" y="8764"/>
                  </a:lnTo>
                  <a:cubicBezTo>
                    <a:pt x="4855" y="8365"/>
                    <a:pt x="4876" y="7960"/>
                    <a:pt x="4844" y="7560"/>
                  </a:cubicBezTo>
                  <a:cubicBezTo>
                    <a:pt x="5073" y="4211"/>
                    <a:pt x="3749" y="2332"/>
                    <a:pt x="2602" y="1351"/>
                  </a:cubicBezTo>
                  <a:cubicBezTo>
                    <a:pt x="1854" y="707"/>
                    <a:pt x="971" y="24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0"/>
            <p:cNvSpPr/>
            <p:nvPr/>
          </p:nvSpPr>
          <p:spPr>
            <a:xfrm>
              <a:off x="646300" y="29694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2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0"/>
            <p:cNvSpPr/>
            <p:nvPr/>
          </p:nvSpPr>
          <p:spPr>
            <a:xfrm>
              <a:off x="541575" y="3074050"/>
              <a:ext cx="92050" cy="171475"/>
            </a:xfrm>
            <a:custGeom>
              <a:rect b="b" l="l" r="r" t="t"/>
              <a:pathLst>
                <a:path extrusionOk="0" h="6859" w="3682">
                  <a:moveTo>
                    <a:pt x="3655" y="0"/>
                  </a:moveTo>
                  <a:cubicBezTo>
                    <a:pt x="3645" y="6"/>
                    <a:pt x="2653" y="301"/>
                    <a:pt x="1755" y="1298"/>
                  </a:cubicBezTo>
                  <a:cubicBezTo>
                    <a:pt x="924" y="2212"/>
                    <a:pt x="0" y="3920"/>
                    <a:pt x="317" y="6859"/>
                  </a:cubicBezTo>
                  <a:lnTo>
                    <a:pt x="415" y="6848"/>
                  </a:lnTo>
                  <a:cubicBezTo>
                    <a:pt x="104" y="3946"/>
                    <a:pt x="1007" y="2264"/>
                    <a:pt x="1822" y="1361"/>
                  </a:cubicBezTo>
                  <a:cubicBezTo>
                    <a:pt x="2705" y="390"/>
                    <a:pt x="3671" y="94"/>
                    <a:pt x="3681" y="94"/>
                  </a:cubicBezTo>
                  <a:lnTo>
                    <a:pt x="3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0"/>
            <p:cNvSpPr/>
            <p:nvPr/>
          </p:nvSpPr>
          <p:spPr>
            <a:xfrm>
              <a:off x="359850" y="3004350"/>
              <a:ext cx="191075" cy="197300"/>
            </a:xfrm>
            <a:custGeom>
              <a:rect b="b" l="l" r="r" t="t"/>
              <a:pathLst>
                <a:path extrusionOk="0" h="7892" w="7643">
                  <a:moveTo>
                    <a:pt x="255" y="104"/>
                  </a:moveTo>
                  <a:cubicBezTo>
                    <a:pt x="759" y="115"/>
                    <a:pt x="2155" y="187"/>
                    <a:pt x="2830" y="546"/>
                  </a:cubicBezTo>
                  <a:cubicBezTo>
                    <a:pt x="3199" y="743"/>
                    <a:pt x="3666" y="815"/>
                    <a:pt x="4118" y="883"/>
                  </a:cubicBezTo>
                  <a:cubicBezTo>
                    <a:pt x="4725" y="982"/>
                    <a:pt x="5296" y="1070"/>
                    <a:pt x="5603" y="1438"/>
                  </a:cubicBezTo>
                  <a:cubicBezTo>
                    <a:pt x="5935" y="1833"/>
                    <a:pt x="7549" y="3905"/>
                    <a:pt x="7160" y="5883"/>
                  </a:cubicBezTo>
                  <a:cubicBezTo>
                    <a:pt x="6828" y="7591"/>
                    <a:pt x="5790" y="7778"/>
                    <a:pt x="5655" y="7793"/>
                  </a:cubicBezTo>
                  <a:cubicBezTo>
                    <a:pt x="5504" y="7700"/>
                    <a:pt x="4123" y="6807"/>
                    <a:pt x="3526" y="4917"/>
                  </a:cubicBezTo>
                  <a:cubicBezTo>
                    <a:pt x="3401" y="4533"/>
                    <a:pt x="3308" y="4226"/>
                    <a:pt x="3225" y="3967"/>
                  </a:cubicBezTo>
                  <a:cubicBezTo>
                    <a:pt x="2887" y="2877"/>
                    <a:pt x="2841" y="2726"/>
                    <a:pt x="2321" y="1901"/>
                  </a:cubicBezTo>
                  <a:cubicBezTo>
                    <a:pt x="1802" y="1075"/>
                    <a:pt x="676" y="353"/>
                    <a:pt x="255" y="104"/>
                  </a:cubicBezTo>
                  <a:close/>
                  <a:moveTo>
                    <a:pt x="68" y="0"/>
                  </a:moveTo>
                  <a:cubicBezTo>
                    <a:pt x="16" y="0"/>
                    <a:pt x="1" y="68"/>
                    <a:pt x="42" y="94"/>
                  </a:cubicBezTo>
                  <a:cubicBezTo>
                    <a:pt x="58" y="99"/>
                    <a:pt x="1605" y="950"/>
                    <a:pt x="2238" y="1952"/>
                  </a:cubicBezTo>
                  <a:cubicBezTo>
                    <a:pt x="2758" y="2773"/>
                    <a:pt x="2794" y="2887"/>
                    <a:pt x="3131" y="3993"/>
                  </a:cubicBezTo>
                  <a:cubicBezTo>
                    <a:pt x="3209" y="4247"/>
                    <a:pt x="3308" y="4559"/>
                    <a:pt x="3432" y="4948"/>
                  </a:cubicBezTo>
                  <a:cubicBezTo>
                    <a:pt x="4076" y="6973"/>
                    <a:pt x="5603" y="7876"/>
                    <a:pt x="5618" y="7881"/>
                  </a:cubicBezTo>
                  <a:cubicBezTo>
                    <a:pt x="5623" y="7887"/>
                    <a:pt x="5634" y="7892"/>
                    <a:pt x="5644" y="7892"/>
                  </a:cubicBezTo>
                  <a:lnTo>
                    <a:pt x="5644" y="7887"/>
                  </a:lnTo>
                  <a:cubicBezTo>
                    <a:pt x="5660" y="7887"/>
                    <a:pt x="6885" y="7793"/>
                    <a:pt x="7254" y="5898"/>
                  </a:cubicBezTo>
                  <a:cubicBezTo>
                    <a:pt x="7643" y="3925"/>
                    <a:pt x="6148" y="1937"/>
                    <a:pt x="5680" y="1371"/>
                  </a:cubicBezTo>
                  <a:cubicBezTo>
                    <a:pt x="5348" y="976"/>
                    <a:pt x="4756" y="883"/>
                    <a:pt x="4133" y="784"/>
                  </a:cubicBezTo>
                  <a:cubicBezTo>
                    <a:pt x="3692" y="717"/>
                    <a:pt x="3230" y="644"/>
                    <a:pt x="2877" y="457"/>
                  </a:cubicBezTo>
                  <a:cubicBezTo>
                    <a:pt x="2026" y="6"/>
                    <a:pt x="15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0"/>
            <p:cNvSpPr/>
            <p:nvPr/>
          </p:nvSpPr>
          <p:spPr>
            <a:xfrm>
              <a:off x="442925" y="3221500"/>
              <a:ext cx="153825" cy="46475"/>
            </a:xfrm>
            <a:custGeom>
              <a:rect b="b" l="l" r="r" t="t"/>
              <a:pathLst>
                <a:path extrusionOk="0" h="1859" w="6153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  <a:lnTo>
                    <a:pt x="2" y="8"/>
                  </a:lnTo>
                  <a:lnTo>
                    <a:pt x="0" y="0"/>
                  </a:lnTo>
                  <a:close/>
                  <a:moveTo>
                    <a:pt x="6153" y="0"/>
                  </a:moveTo>
                  <a:lnTo>
                    <a:pt x="6151" y="8"/>
                  </a:lnTo>
                  <a:lnTo>
                    <a:pt x="6151" y="8"/>
                  </a:lnTo>
                  <a:cubicBezTo>
                    <a:pt x="6152" y="6"/>
                    <a:pt x="6153" y="3"/>
                    <a:pt x="6153" y="0"/>
                  </a:cubicBezTo>
                  <a:close/>
                  <a:moveTo>
                    <a:pt x="2" y="8"/>
                  </a:move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ubicBezTo>
                    <a:pt x="4367" y="1859"/>
                    <a:pt x="5467" y="1781"/>
                    <a:pt x="5924" y="1672"/>
                  </a:cubicBezTo>
                  <a:lnTo>
                    <a:pt x="6151" y="8"/>
                  </a:lnTo>
                  <a:lnTo>
                    <a:pt x="6151" y="8"/>
                  </a:lnTo>
                  <a:cubicBezTo>
                    <a:pt x="6107" y="171"/>
                    <a:pt x="4749" y="301"/>
                    <a:pt x="3079" y="301"/>
                  </a:cubicBezTo>
                  <a:cubicBezTo>
                    <a:pt x="1404" y="301"/>
                    <a:pt x="46" y="171"/>
                    <a:pt x="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0"/>
            <p:cNvSpPr/>
            <p:nvPr/>
          </p:nvSpPr>
          <p:spPr>
            <a:xfrm>
              <a:off x="442925" y="3221500"/>
              <a:ext cx="153825" cy="46475"/>
            </a:xfrm>
            <a:custGeom>
              <a:rect b="b" l="l" r="r" t="t"/>
              <a:pathLst>
                <a:path extrusionOk="0" h="1859" w="6153">
                  <a:moveTo>
                    <a:pt x="3079" y="1859"/>
                  </a:moveTo>
                  <a:cubicBezTo>
                    <a:pt x="4367" y="1859"/>
                    <a:pt x="5467" y="1781"/>
                    <a:pt x="5924" y="1672"/>
                  </a:cubicBezTo>
                  <a:lnTo>
                    <a:pt x="6153" y="0"/>
                  </a:lnTo>
                  <a:cubicBezTo>
                    <a:pt x="6153" y="166"/>
                    <a:pt x="4777" y="301"/>
                    <a:pt x="3079" y="301"/>
                  </a:cubicBezTo>
                  <a:cubicBezTo>
                    <a:pt x="1376" y="301"/>
                    <a:pt x="0" y="166"/>
                    <a:pt x="0" y="0"/>
                  </a:cubicBez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0"/>
            <p:cNvSpPr/>
            <p:nvPr/>
          </p:nvSpPr>
          <p:spPr>
            <a:xfrm>
              <a:off x="441700" y="3220250"/>
              <a:ext cx="156350" cy="48900"/>
            </a:xfrm>
            <a:custGeom>
              <a:rect b="b" l="l" r="r" t="t"/>
              <a:pathLst>
                <a:path extrusionOk="0" h="1956" w="6254">
                  <a:moveTo>
                    <a:pt x="117" y="164"/>
                  </a:moveTo>
                  <a:cubicBezTo>
                    <a:pt x="231" y="211"/>
                    <a:pt x="470" y="263"/>
                    <a:pt x="948" y="310"/>
                  </a:cubicBezTo>
                  <a:cubicBezTo>
                    <a:pt x="1529" y="367"/>
                    <a:pt x="2303" y="398"/>
                    <a:pt x="3128" y="398"/>
                  </a:cubicBezTo>
                  <a:cubicBezTo>
                    <a:pt x="3948" y="398"/>
                    <a:pt x="4722" y="367"/>
                    <a:pt x="5303" y="310"/>
                  </a:cubicBezTo>
                  <a:cubicBezTo>
                    <a:pt x="5786" y="263"/>
                    <a:pt x="6020" y="211"/>
                    <a:pt x="6139" y="164"/>
                  </a:cubicBezTo>
                  <a:lnTo>
                    <a:pt x="6139" y="164"/>
                  </a:lnTo>
                  <a:lnTo>
                    <a:pt x="5932" y="1680"/>
                  </a:lnTo>
                  <a:cubicBezTo>
                    <a:pt x="5444" y="1789"/>
                    <a:pt x="4348" y="1857"/>
                    <a:pt x="3128" y="1857"/>
                  </a:cubicBezTo>
                  <a:cubicBezTo>
                    <a:pt x="1903" y="1857"/>
                    <a:pt x="813" y="1789"/>
                    <a:pt x="325" y="1680"/>
                  </a:cubicBezTo>
                  <a:lnTo>
                    <a:pt x="117" y="164"/>
                  </a:lnTo>
                  <a:close/>
                  <a:moveTo>
                    <a:pt x="51" y="1"/>
                  </a:moveTo>
                  <a:cubicBezTo>
                    <a:pt x="26" y="1"/>
                    <a:pt x="0" y="18"/>
                    <a:pt x="3" y="50"/>
                  </a:cubicBezTo>
                  <a:cubicBezTo>
                    <a:pt x="3" y="60"/>
                    <a:pt x="3" y="71"/>
                    <a:pt x="8" y="81"/>
                  </a:cubicBezTo>
                  <a:lnTo>
                    <a:pt x="231" y="1727"/>
                  </a:lnTo>
                  <a:cubicBezTo>
                    <a:pt x="231" y="1748"/>
                    <a:pt x="247" y="1763"/>
                    <a:pt x="268" y="1768"/>
                  </a:cubicBezTo>
                  <a:cubicBezTo>
                    <a:pt x="745" y="1883"/>
                    <a:pt x="1867" y="1955"/>
                    <a:pt x="3128" y="1955"/>
                  </a:cubicBezTo>
                  <a:cubicBezTo>
                    <a:pt x="4385" y="1955"/>
                    <a:pt x="5506" y="1883"/>
                    <a:pt x="5984" y="1768"/>
                  </a:cubicBezTo>
                  <a:cubicBezTo>
                    <a:pt x="6004" y="1763"/>
                    <a:pt x="6020" y="1748"/>
                    <a:pt x="6020" y="1727"/>
                  </a:cubicBezTo>
                  <a:lnTo>
                    <a:pt x="6248" y="81"/>
                  </a:lnTo>
                  <a:cubicBezTo>
                    <a:pt x="6254" y="71"/>
                    <a:pt x="6254" y="60"/>
                    <a:pt x="6248" y="50"/>
                  </a:cubicBezTo>
                  <a:cubicBezTo>
                    <a:pt x="6248" y="20"/>
                    <a:pt x="6224" y="5"/>
                    <a:pt x="6200" y="5"/>
                  </a:cubicBezTo>
                  <a:cubicBezTo>
                    <a:pt x="6179" y="5"/>
                    <a:pt x="6157" y="18"/>
                    <a:pt x="6155" y="45"/>
                  </a:cubicBezTo>
                  <a:cubicBezTo>
                    <a:pt x="6072" y="149"/>
                    <a:pt x="4956" y="299"/>
                    <a:pt x="3128" y="299"/>
                  </a:cubicBezTo>
                  <a:cubicBezTo>
                    <a:pt x="1295" y="299"/>
                    <a:pt x="179" y="149"/>
                    <a:pt x="101" y="45"/>
                  </a:cubicBezTo>
                  <a:cubicBezTo>
                    <a:pt x="99" y="15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0"/>
            <p:cNvSpPr/>
            <p:nvPr/>
          </p:nvSpPr>
          <p:spPr>
            <a:xfrm>
              <a:off x="454225" y="3484450"/>
              <a:ext cx="130850" cy="29625"/>
            </a:xfrm>
            <a:custGeom>
              <a:rect b="b" l="l" r="r" t="t"/>
              <a:pathLst>
                <a:path extrusionOk="0" h="1185" w="5234">
                  <a:moveTo>
                    <a:pt x="2617" y="0"/>
                  </a:moveTo>
                  <a:cubicBezTo>
                    <a:pt x="1173" y="0"/>
                    <a:pt x="0" y="265"/>
                    <a:pt x="0" y="592"/>
                  </a:cubicBezTo>
                  <a:cubicBezTo>
                    <a:pt x="0" y="919"/>
                    <a:pt x="1173" y="1184"/>
                    <a:pt x="2617" y="1184"/>
                  </a:cubicBezTo>
                  <a:cubicBezTo>
                    <a:pt x="4060" y="1184"/>
                    <a:pt x="5233" y="919"/>
                    <a:pt x="5233" y="592"/>
                  </a:cubicBezTo>
                  <a:cubicBezTo>
                    <a:pt x="5233" y="265"/>
                    <a:pt x="4060" y="0"/>
                    <a:pt x="261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6" name="Google Shape;2516;p60"/>
          <p:cNvGrpSpPr/>
          <p:nvPr/>
        </p:nvGrpSpPr>
        <p:grpSpPr>
          <a:xfrm>
            <a:off x="1075496" y="4161667"/>
            <a:ext cx="479612" cy="651591"/>
            <a:chOff x="4285550" y="1948775"/>
            <a:chExt cx="412250" cy="560075"/>
          </a:xfrm>
        </p:grpSpPr>
        <p:sp>
          <p:nvSpPr>
            <p:cNvPr id="2517" name="Google Shape;2517;p60"/>
            <p:cNvSpPr/>
            <p:nvPr/>
          </p:nvSpPr>
          <p:spPr>
            <a:xfrm>
              <a:off x="4285550" y="1948775"/>
              <a:ext cx="79075" cy="166225"/>
            </a:xfrm>
            <a:custGeom>
              <a:rect b="b" l="l" r="r" t="t"/>
              <a:pathLst>
                <a:path extrusionOk="0" h="6649" w="3163">
                  <a:moveTo>
                    <a:pt x="2669" y="103"/>
                  </a:moveTo>
                  <a:lnTo>
                    <a:pt x="3048" y="228"/>
                  </a:lnTo>
                  <a:lnTo>
                    <a:pt x="462" y="6536"/>
                  </a:lnTo>
                  <a:lnTo>
                    <a:pt x="99" y="6416"/>
                  </a:lnTo>
                  <a:lnTo>
                    <a:pt x="99" y="1012"/>
                  </a:lnTo>
                  <a:lnTo>
                    <a:pt x="2669" y="103"/>
                  </a:lnTo>
                  <a:close/>
                  <a:moveTo>
                    <a:pt x="2669" y="1"/>
                  </a:moveTo>
                  <a:cubicBezTo>
                    <a:pt x="2664" y="1"/>
                    <a:pt x="2658" y="2"/>
                    <a:pt x="2653" y="5"/>
                  </a:cubicBezTo>
                  <a:lnTo>
                    <a:pt x="31" y="929"/>
                  </a:lnTo>
                  <a:cubicBezTo>
                    <a:pt x="16" y="934"/>
                    <a:pt x="0" y="955"/>
                    <a:pt x="0" y="976"/>
                  </a:cubicBezTo>
                  <a:lnTo>
                    <a:pt x="0" y="6453"/>
                  </a:lnTo>
                  <a:cubicBezTo>
                    <a:pt x="0" y="6474"/>
                    <a:pt x="16" y="6494"/>
                    <a:pt x="31" y="6499"/>
                  </a:cubicBezTo>
                  <a:lnTo>
                    <a:pt x="473" y="6645"/>
                  </a:lnTo>
                  <a:cubicBezTo>
                    <a:pt x="475" y="6647"/>
                    <a:pt x="478" y="6649"/>
                    <a:pt x="481" y="6649"/>
                  </a:cubicBezTo>
                  <a:cubicBezTo>
                    <a:pt x="483" y="6649"/>
                    <a:pt x="486" y="6647"/>
                    <a:pt x="488" y="6645"/>
                  </a:cubicBezTo>
                  <a:cubicBezTo>
                    <a:pt x="509" y="6645"/>
                    <a:pt x="525" y="6634"/>
                    <a:pt x="535" y="6619"/>
                  </a:cubicBezTo>
                  <a:lnTo>
                    <a:pt x="3157" y="218"/>
                  </a:lnTo>
                  <a:cubicBezTo>
                    <a:pt x="3162" y="202"/>
                    <a:pt x="3162" y="186"/>
                    <a:pt x="3157" y="176"/>
                  </a:cubicBezTo>
                  <a:cubicBezTo>
                    <a:pt x="3152" y="166"/>
                    <a:pt x="3136" y="155"/>
                    <a:pt x="3126" y="150"/>
                  </a:cubicBezTo>
                  <a:lnTo>
                    <a:pt x="2684" y="5"/>
                  </a:lnTo>
                  <a:cubicBezTo>
                    <a:pt x="2679" y="2"/>
                    <a:pt x="2674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0"/>
            <p:cNvSpPr/>
            <p:nvPr/>
          </p:nvSpPr>
          <p:spPr>
            <a:xfrm>
              <a:off x="4297750" y="1953675"/>
              <a:ext cx="65575" cy="160075"/>
            </a:xfrm>
            <a:custGeom>
              <a:rect b="b" l="l" r="r" t="t"/>
              <a:pathLst>
                <a:path extrusionOk="0" h="6403" w="2623">
                  <a:moveTo>
                    <a:pt x="2622" y="1"/>
                  </a:moveTo>
                  <a:lnTo>
                    <a:pt x="0" y="925"/>
                  </a:lnTo>
                  <a:lnTo>
                    <a:pt x="0" y="6402"/>
                  </a:lnTo>
                  <a:lnTo>
                    <a:pt x="2622" y="502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0"/>
            <p:cNvSpPr/>
            <p:nvPr/>
          </p:nvSpPr>
          <p:spPr>
            <a:xfrm>
              <a:off x="4296575" y="1952450"/>
              <a:ext cx="67900" cy="162450"/>
            </a:xfrm>
            <a:custGeom>
              <a:rect b="b" l="l" r="r" t="t"/>
              <a:pathLst>
                <a:path extrusionOk="0" h="6498" w="2716">
                  <a:moveTo>
                    <a:pt x="2622" y="117"/>
                  </a:moveTo>
                  <a:lnTo>
                    <a:pt x="2622" y="5039"/>
                  </a:lnTo>
                  <a:lnTo>
                    <a:pt x="99" y="6373"/>
                  </a:lnTo>
                  <a:lnTo>
                    <a:pt x="99" y="1005"/>
                  </a:lnTo>
                  <a:lnTo>
                    <a:pt x="2622" y="117"/>
                  </a:lnTo>
                  <a:close/>
                  <a:moveTo>
                    <a:pt x="2670" y="0"/>
                  </a:moveTo>
                  <a:cubicBezTo>
                    <a:pt x="2664" y="0"/>
                    <a:pt x="2659" y="1"/>
                    <a:pt x="2654" y="3"/>
                  </a:cubicBezTo>
                  <a:lnTo>
                    <a:pt x="32" y="927"/>
                  </a:lnTo>
                  <a:cubicBezTo>
                    <a:pt x="16" y="938"/>
                    <a:pt x="1" y="953"/>
                    <a:pt x="1" y="974"/>
                  </a:cubicBezTo>
                  <a:lnTo>
                    <a:pt x="1" y="6451"/>
                  </a:lnTo>
                  <a:cubicBezTo>
                    <a:pt x="1" y="6467"/>
                    <a:pt x="11" y="6482"/>
                    <a:pt x="27" y="6493"/>
                  </a:cubicBezTo>
                  <a:cubicBezTo>
                    <a:pt x="32" y="6498"/>
                    <a:pt x="42" y="6498"/>
                    <a:pt x="47" y="6498"/>
                  </a:cubicBezTo>
                  <a:cubicBezTo>
                    <a:pt x="58" y="6498"/>
                    <a:pt x="63" y="6498"/>
                    <a:pt x="73" y="6493"/>
                  </a:cubicBezTo>
                  <a:lnTo>
                    <a:pt x="2690" y="5112"/>
                  </a:lnTo>
                  <a:cubicBezTo>
                    <a:pt x="2711" y="5106"/>
                    <a:pt x="2716" y="5086"/>
                    <a:pt x="2716" y="5070"/>
                  </a:cubicBezTo>
                  <a:lnTo>
                    <a:pt x="2716" y="50"/>
                  </a:lnTo>
                  <a:cubicBezTo>
                    <a:pt x="2716" y="20"/>
                    <a:pt x="2695" y="0"/>
                    <a:pt x="2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0"/>
            <p:cNvSpPr/>
            <p:nvPr/>
          </p:nvSpPr>
          <p:spPr>
            <a:xfrm>
              <a:off x="4293600" y="2343950"/>
              <a:ext cx="336825" cy="164900"/>
            </a:xfrm>
            <a:custGeom>
              <a:rect b="b" l="l" r="r" t="t"/>
              <a:pathLst>
                <a:path extrusionOk="0" h="6596" w="13473">
                  <a:moveTo>
                    <a:pt x="8758" y="0"/>
                  </a:moveTo>
                  <a:cubicBezTo>
                    <a:pt x="8709" y="0"/>
                    <a:pt x="8659" y="11"/>
                    <a:pt x="8613" y="32"/>
                  </a:cubicBezTo>
                  <a:lnTo>
                    <a:pt x="281" y="3947"/>
                  </a:lnTo>
                  <a:cubicBezTo>
                    <a:pt x="0" y="4071"/>
                    <a:pt x="94" y="4347"/>
                    <a:pt x="535" y="4611"/>
                  </a:cubicBezTo>
                  <a:lnTo>
                    <a:pt x="5135" y="6569"/>
                  </a:lnTo>
                  <a:cubicBezTo>
                    <a:pt x="5180" y="6586"/>
                    <a:pt x="5226" y="6595"/>
                    <a:pt x="5272" y="6595"/>
                  </a:cubicBezTo>
                  <a:cubicBezTo>
                    <a:pt x="5321" y="6595"/>
                    <a:pt x="5370" y="6585"/>
                    <a:pt x="5415" y="6563"/>
                  </a:cubicBezTo>
                  <a:lnTo>
                    <a:pt x="12767" y="3230"/>
                  </a:lnTo>
                  <a:cubicBezTo>
                    <a:pt x="13260" y="3043"/>
                    <a:pt x="13473" y="2353"/>
                    <a:pt x="13187" y="2234"/>
                  </a:cubicBezTo>
                  <a:lnTo>
                    <a:pt x="8894" y="27"/>
                  </a:lnTo>
                  <a:cubicBezTo>
                    <a:pt x="8851" y="10"/>
                    <a:pt x="880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0"/>
            <p:cNvSpPr/>
            <p:nvPr/>
          </p:nvSpPr>
          <p:spPr>
            <a:xfrm>
              <a:off x="4343550" y="2067000"/>
              <a:ext cx="12625" cy="23125"/>
            </a:xfrm>
            <a:custGeom>
              <a:rect b="b" l="l" r="r" t="t"/>
              <a:pathLst>
                <a:path extrusionOk="0" h="925" w="505">
                  <a:moveTo>
                    <a:pt x="1" y="0"/>
                  </a:moveTo>
                  <a:lnTo>
                    <a:pt x="1" y="675"/>
                  </a:lnTo>
                  <a:cubicBezTo>
                    <a:pt x="1" y="815"/>
                    <a:pt x="115" y="924"/>
                    <a:pt x="250" y="924"/>
                  </a:cubicBezTo>
                  <a:cubicBezTo>
                    <a:pt x="390" y="924"/>
                    <a:pt x="505" y="815"/>
                    <a:pt x="505" y="675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0"/>
            <p:cNvSpPr/>
            <p:nvPr/>
          </p:nvSpPr>
          <p:spPr>
            <a:xfrm>
              <a:off x="4342400" y="2065825"/>
              <a:ext cx="14950" cy="25600"/>
            </a:xfrm>
            <a:custGeom>
              <a:rect b="b" l="l" r="r" t="t"/>
              <a:pathLst>
                <a:path extrusionOk="0" h="1024" w="598">
                  <a:moveTo>
                    <a:pt x="499" y="99"/>
                  </a:moveTo>
                  <a:lnTo>
                    <a:pt x="499" y="722"/>
                  </a:lnTo>
                  <a:cubicBezTo>
                    <a:pt x="499" y="857"/>
                    <a:pt x="399" y="925"/>
                    <a:pt x="298" y="925"/>
                  </a:cubicBezTo>
                  <a:cubicBezTo>
                    <a:pt x="198" y="925"/>
                    <a:pt x="96" y="857"/>
                    <a:pt x="94" y="722"/>
                  </a:cubicBez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722"/>
                  </a:lnTo>
                  <a:cubicBezTo>
                    <a:pt x="0" y="888"/>
                    <a:pt x="135" y="1023"/>
                    <a:pt x="296" y="1023"/>
                  </a:cubicBezTo>
                  <a:cubicBezTo>
                    <a:pt x="462" y="1023"/>
                    <a:pt x="597" y="888"/>
                    <a:pt x="597" y="722"/>
                  </a:cubicBezTo>
                  <a:lnTo>
                    <a:pt x="597" y="47"/>
                  </a:lnTo>
                  <a:cubicBezTo>
                    <a:pt x="597" y="21"/>
                    <a:pt x="57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0"/>
            <p:cNvSpPr/>
            <p:nvPr/>
          </p:nvSpPr>
          <p:spPr>
            <a:xfrm>
              <a:off x="4312800" y="1998525"/>
              <a:ext cx="68300" cy="82650"/>
            </a:xfrm>
            <a:custGeom>
              <a:rect b="b" l="l" r="r" t="t"/>
              <a:pathLst>
                <a:path extrusionOk="0" h="3306" w="2732">
                  <a:moveTo>
                    <a:pt x="1581" y="1"/>
                  </a:moveTo>
                  <a:cubicBezTo>
                    <a:pt x="1535" y="1"/>
                    <a:pt x="1488" y="8"/>
                    <a:pt x="1444" y="24"/>
                  </a:cubicBezTo>
                  <a:lnTo>
                    <a:pt x="286" y="429"/>
                  </a:lnTo>
                  <a:cubicBezTo>
                    <a:pt x="115" y="491"/>
                    <a:pt x="1" y="652"/>
                    <a:pt x="1" y="834"/>
                  </a:cubicBezTo>
                  <a:lnTo>
                    <a:pt x="1" y="2672"/>
                  </a:lnTo>
                  <a:cubicBezTo>
                    <a:pt x="1" y="2853"/>
                    <a:pt x="120" y="3019"/>
                    <a:pt x="296" y="3077"/>
                  </a:cubicBezTo>
                  <a:lnTo>
                    <a:pt x="930" y="3279"/>
                  </a:lnTo>
                  <a:cubicBezTo>
                    <a:pt x="984" y="3297"/>
                    <a:pt x="1041" y="3306"/>
                    <a:pt x="1098" y="3306"/>
                  </a:cubicBezTo>
                  <a:cubicBezTo>
                    <a:pt x="1188" y="3306"/>
                    <a:pt x="1278" y="3284"/>
                    <a:pt x="1361" y="3243"/>
                  </a:cubicBezTo>
                  <a:lnTo>
                    <a:pt x="2441" y="2672"/>
                  </a:lnTo>
                  <a:cubicBezTo>
                    <a:pt x="2622" y="2578"/>
                    <a:pt x="2731" y="2391"/>
                    <a:pt x="2731" y="2194"/>
                  </a:cubicBezTo>
                  <a:lnTo>
                    <a:pt x="2731" y="756"/>
                  </a:lnTo>
                  <a:cubicBezTo>
                    <a:pt x="2731" y="512"/>
                    <a:pt x="2576" y="299"/>
                    <a:pt x="2342" y="221"/>
                  </a:cubicBezTo>
                  <a:lnTo>
                    <a:pt x="1719" y="24"/>
                  </a:lnTo>
                  <a:cubicBezTo>
                    <a:pt x="1675" y="8"/>
                    <a:pt x="1628" y="1"/>
                    <a:pt x="1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0"/>
            <p:cNvSpPr/>
            <p:nvPr/>
          </p:nvSpPr>
          <p:spPr>
            <a:xfrm>
              <a:off x="4311625" y="1997250"/>
              <a:ext cx="70650" cy="85200"/>
            </a:xfrm>
            <a:custGeom>
              <a:rect b="b" l="l" r="r" t="t"/>
              <a:pathLst>
                <a:path extrusionOk="0" h="3408" w="2826">
                  <a:moveTo>
                    <a:pt x="1634" y="101"/>
                  </a:moveTo>
                  <a:cubicBezTo>
                    <a:pt x="1674" y="101"/>
                    <a:pt x="1710" y="106"/>
                    <a:pt x="1745" y="116"/>
                  </a:cubicBezTo>
                  <a:lnTo>
                    <a:pt x="2373" y="319"/>
                  </a:lnTo>
                  <a:cubicBezTo>
                    <a:pt x="2586" y="386"/>
                    <a:pt x="2726" y="584"/>
                    <a:pt x="2726" y="807"/>
                  </a:cubicBezTo>
                  <a:lnTo>
                    <a:pt x="2726" y="2245"/>
                  </a:lnTo>
                  <a:cubicBezTo>
                    <a:pt x="2726" y="2427"/>
                    <a:pt x="2628" y="2593"/>
                    <a:pt x="2467" y="2681"/>
                  </a:cubicBezTo>
                  <a:lnTo>
                    <a:pt x="1382" y="3252"/>
                  </a:lnTo>
                  <a:cubicBezTo>
                    <a:pt x="1310" y="3290"/>
                    <a:pt x="1231" y="3308"/>
                    <a:pt x="1150" y="3308"/>
                  </a:cubicBezTo>
                  <a:cubicBezTo>
                    <a:pt x="1096" y="3308"/>
                    <a:pt x="1041" y="3300"/>
                    <a:pt x="987" y="3283"/>
                  </a:cubicBezTo>
                  <a:lnTo>
                    <a:pt x="359" y="3081"/>
                  </a:lnTo>
                  <a:cubicBezTo>
                    <a:pt x="203" y="3029"/>
                    <a:pt x="99" y="2884"/>
                    <a:pt x="99" y="2723"/>
                  </a:cubicBezTo>
                  <a:lnTo>
                    <a:pt x="99" y="885"/>
                  </a:lnTo>
                  <a:cubicBezTo>
                    <a:pt x="99" y="724"/>
                    <a:pt x="198" y="584"/>
                    <a:pt x="354" y="527"/>
                  </a:cubicBezTo>
                  <a:lnTo>
                    <a:pt x="1512" y="122"/>
                  </a:lnTo>
                  <a:cubicBezTo>
                    <a:pt x="1547" y="106"/>
                    <a:pt x="1593" y="101"/>
                    <a:pt x="1634" y="101"/>
                  </a:cubicBezTo>
                  <a:close/>
                  <a:moveTo>
                    <a:pt x="1632" y="0"/>
                  </a:moveTo>
                  <a:cubicBezTo>
                    <a:pt x="1579" y="0"/>
                    <a:pt x="1527" y="9"/>
                    <a:pt x="1475" y="28"/>
                  </a:cubicBezTo>
                  <a:lnTo>
                    <a:pt x="318" y="438"/>
                  </a:lnTo>
                  <a:cubicBezTo>
                    <a:pt x="131" y="506"/>
                    <a:pt x="1" y="687"/>
                    <a:pt x="1" y="890"/>
                  </a:cubicBezTo>
                  <a:lnTo>
                    <a:pt x="1" y="2723"/>
                  </a:lnTo>
                  <a:cubicBezTo>
                    <a:pt x="1" y="2930"/>
                    <a:pt x="136" y="3112"/>
                    <a:pt x="333" y="3174"/>
                  </a:cubicBezTo>
                  <a:lnTo>
                    <a:pt x="961" y="3382"/>
                  </a:lnTo>
                  <a:cubicBezTo>
                    <a:pt x="1024" y="3398"/>
                    <a:pt x="1086" y="3408"/>
                    <a:pt x="1148" y="3408"/>
                  </a:cubicBezTo>
                  <a:cubicBezTo>
                    <a:pt x="1247" y="3408"/>
                    <a:pt x="1345" y="3382"/>
                    <a:pt x="1429" y="3335"/>
                  </a:cubicBezTo>
                  <a:lnTo>
                    <a:pt x="2508" y="2764"/>
                  </a:lnTo>
                  <a:cubicBezTo>
                    <a:pt x="2706" y="2660"/>
                    <a:pt x="2825" y="2463"/>
                    <a:pt x="2825" y="2245"/>
                  </a:cubicBezTo>
                  <a:lnTo>
                    <a:pt x="2825" y="807"/>
                  </a:lnTo>
                  <a:cubicBezTo>
                    <a:pt x="2825" y="542"/>
                    <a:pt x="2654" y="309"/>
                    <a:pt x="2405" y="225"/>
                  </a:cubicBezTo>
                  <a:lnTo>
                    <a:pt x="1776" y="23"/>
                  </a:lnTo>
                  <a:cubicBezTo>
                    <a:pt x="1729" y="8"/>
                    <a:pt x="1680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0"/>
            <p:cNvSpPr/>
            <p:nvPr/>
          </p:nvSpPr>
          <p:spPr>
            <a:xfrm>
              <a:off x="4341625" y="2010000"/>
              <a:ext cx="39475" cy="68050"/>
            </a:xfrm>
            <a:custGeom>
              <a:rect b="b" l="l" r="r" t="t"/>
              <a:pathLst>
                <a:path extrusionOk="0" h="2722" w="1579">
                  <a:moveTo>
                    <a:pt x="1314" y="1"/>
                  </a:moveTo>
                  <a:cubicBezTo>
                    <a:pt x="1285" y="1"/>
                    <a:pt x="1255" y="6"/>
                    <a:pt x="1225" y="17"/>
                  </a:cubicBezTo>
                  <a:lnTo>
                    <a:pt x="561" y="250"/>
                  </a:lnTo>
                  <a:cubicBezTo>
                    <a:pt x="223" y="370"/>
                    <a:pt x="0" y="686"/>
                    <a:pt x="0" y="1039"/>
                  </a:cubicBezTo>
                  <a:lnTo>
                    <a:pt x="0" y="2457"/>
                  </a:lnTo>
                  <a:cubicBezTo>
                    <a:pt x="0" y="2609"/>
                    <a:pt x="127" y="2721"/>
                    <a:pt x="266" y="2721"/>
                  </a:cubicBezTo>
                  <a:cubicBezTo>
                    <a:pt x="307" y="2721"/>
                    <a:pt x="349" y="2712"/>
                    <a:pt x="390" y="2690"/>
                  </a:cubicBezTo>
                  <a:lnTo>
                    <a:pt x="1293" y="2218"/>
                  </a:lnTo>
                  <a:cubicBezTo>
                    <a:pt x="1469" y="2119"/>
                    <a:pt x="1578" y="1937"/>
                    <a:pt x="1578" y="1735"/>
                  </a:cubicBezTo>
                  <a:lnTo>
                    <a:pt x="1578" y="266"/>
                  </a:lnTo>
                  <a:cubicBezTo>
                    <a:pt x="1578" y="115"/>
                    <a:pt x="1454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0"/>
            <p:cNvSpPr/>
            <p:nvPr/>
          </p:nvSpPr>
          <p:spPr>
            <a:xfrm>
              <a:off x="4340325" y="2008775"/>
              <a:ext cx="42050" cy="70450"/>
            </a:xfrm>
            <a:custGeom>
              <a:rect b="b" l="l" r="r" t="t"/>
              <a:pathLst>
                <a:path extrusionOk="0" h="2818" w="1682">
                  <a:moveTo>
                    <a:pt x="1366" y="92"/>
                  </a:moveTo>
                  <a:lnTo>
                    <a:pt x="1366" y="97"/>
                  </a:lnTo>
                  <a:cubicBezTo>
                    <a:pt x="1485" y="97"/>
                    <a:pt x="1578" y="195"/>
                    <a:pt x="1578" y="315"/>
                  </a:cubicBezTo>
                  <a:lnTo>
                    <a:pt x="1578" y="1789"/>
                  </a:lnTo>
                  <a:cubicBezTo>
                    <a:pt x="1578" y="1971"/>
                    <a:pt x="1480" y="2137"/>
                    <a:pt x="1319" y="2225"/>
                  </a:cubicBezTo>
                  <a:lnTo>
                    <a:pt x="421" y="2698"/>
                  </a:lnTo>
                  <a:cubicBezTo>
                    <a:pt x="389" y="2715"/>
                    <a:pt x="355" y="2723"/>
                    <a:pt x="320" y="2723"/>
                  </a:cubicBezTo>
                  <a:cubicBezTo>
                    <a:pt x="281" y="2723"/>
                    <a:pt x="241" y="2712"/>
                    <a:pt x="208" y="2693"/>
                  </a:cubicBezTo>
                  <a:cubicBezTo>
                    <a:pt x="140" y="2651"/>
                    <a:pt x="99" y="2584"/>
                    <a:pt x="99" y="2506"/>
                  </a:cubicBezTo>
                  <a:lnTo>
                    <a:pt x="99" y="1088"/>
                  </a:lnTo>
                  <a:cubicBezTo>
                    <a:pt x="99" y="756"/>
                    <a:pt x="312" y="455"/>
                    <a:pt x="628" y="346"/>
                  </a:cubicBezTo>
                  <a:lnTo>
                    <a:pt x="1293" y="107"/>
                  </a:lnTo>
                  <a:cubicBezTo>
                    <a:pt x="1319" y="97"/>
                    <a:pt x="1340" y="92"/>
                    <a:pt x="1366" y="92"/>
                  </a:cubicBezTo>
                  <a:close/>
                  <a:moveTo>
                    <a:pt x="1367" y="0"/>
                  </a:moveTo>
                  <a:cubicBezTo>
                    <a:pt x="1332" y="0"/>
                    <a:pt x="1297" y="6"/>
                    <a:pt x="1262" y="19"/>
                  </a:cubicBezTo>
                  <a:lnTo>
                    <a:pt x="592" y="252"/>
                  </a:lnTo>
                  <a:cubicBezTo>
                    <a:pt x="239" y="377"/>
                    <a:pt x="5" y="715"/>
                    <a:pt x="0" y="1088"/>
                  </a:cubicBezTo>
                  <a:lnTo>
                    <a:pt x="0" y="2506"/>
                  </a:lnTo>
                  <a:cubicBezTo>
                    <a:pt x="5" y="2677"/>
                    <a:pt x="146" y="2817"/>
                    <a:pt x="317" y="2817"/>
                  </a:cubicBezTo>
                  <a:cubicBezTo>
                    <a:pt x="369" y="2817"/>
                    <a:pt x="421" y="2807"/>
                    <a:pt x="462" y="2781"/>
                  </a:cubicBezTo>
                  <a:lnTo>
                    <a:pt x="1366" y="2303"/>
                  </a:lnTo>
                  <a:cubicBezTo>
                    <a:pt x="1558" y="2205"/>
                    <a:pt x="1677" y="2002"/>
                    <a:pt x="1677" y="1784"/>
                  </a:cubicBezTo>
                  <a:lnTo>
                    <a:pt x="1677" y="315"/>
                  </a:lnTo>
                  <a:cubicBezTo>
                    <a:pt x="1681" y="134"/>
                    <a:pt x="1533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0"/>
            <p:cNvSpPr/>
            <p:nvPr/>
          </p:nvSpPr>
          <p:spPr>
            <a:xfrm>
              <a:off x="4329425" y="2089700"/>
              <a:ext cx="368375" cy="275700"/>
            </a:xfrm>
            <a:custGeom>
              <a:rect b="b" l="l" r="r" t="t"/>
              <a:pathLst>
                <a:path extrusionOk="0" h="11028" w="14735">
                  <a:moveTo>
                    <a:pt x="800" y="1"/>
                  </a:moveTo>
                  <a:cubicBezTo>
                    <a:pt x="654" y="1340"/>
                    <a:pt x="602" y="2690"/>
                    <a:pt x="644" y="4040"/>
                  </a:cubicBezTo>
                  <a:cubicBezTo>
                    <a:pt x="753" y="6890"/>
                    <a:pt x="1334" y="8749"/>
                    <a:pt x="2383" y="9569"/>
                  </a:cubicBezTo>
                  <a:cubicBezTo>
                    <a:pt x="2778" y="9877"/>
                    <a:pt x="3238" y="10032"/>
                    <a:pt x="3759" y="10032"/>
                  </a:cubicBezTo>
                  <a:cubicBezTo>
                    <a:pt x="4150" y="10032"/>
                    <a:pt x="4575" y="9945"/>
                    <a:pt x="5031" y="9771"/>
                  </a:cubicBezTo>
                  <a:cubicBezTo>
                    <a:pt x="9215" y="8174"/>
                    <a:pt x="12735" y="7177"/>
                    <a:pt x="14040" y="7177"/>
                  </a:cubicBezTo>
                  <a:cubicBezTo>
                    <a:pt x="14317" y="7177"/>
                    <a:pt x="14495" y="7222"/>
                    <a:pt x="14558" y="7316"/>
                  </a:cubicBezTo>
                  <a:cubicBezTo>
                    <a:pt x="14641" y="7446"/>
                    <a:pt x="14475" y="7669"/>
                    <a:pt x="14324" y="7835"/>
                  </a:cubicBezTo>
                  <a:cubicBezTo>
                    <a:pt x="12808" y="9470"/>
                    <a:pt x="9641" y="10924"/>
                    <a:pt x="9605" y="10940"/>
                  </a:cubicBezTo>
                  <a:lnTo>
                    <a:pt x="9646" y="11028"/>
                  </a:lnTo>
                  <a:cubicBezTo>
                    <a:pt x="9677" y="11012"/>
                    <a:pt x="12870" y="9548"/>
                    <a:pt x="14397" y="7897"/>
                  </a:cubicBezTo>
                  <a:cubicBezTo>
                    <a:pt x="14656" y="7612"/>
                    <a:pt x="14734" y="7404"/>
                    <a:pt x="14641" y="7259"/>
                  </a:cubicBezTo>
                  <a:cubicBezTo>
                    <a:pt x="14560" y="7140"/>
                    <a:pt x="14346" y="7085"/>
                    <a:pt x="14026" y="7085"/>
                  </a:cubicBezTo>
                  <a:cubicBezTo>
                    <a:pt x="12503" y="7085"/>
                    <a:pt x="8565" y="8318"/>
                    <a:pt x="5000" y="9678"/>
                  </a:cubicBezTo>
                  <a:cubicBezTo>
                    <a:pt x="4554" y="9848"/>
                    <a:pt x="4139" y="9934"/>
                    <a:pt x="3759" y="9934"/>
                  </a:cubicBezTo>
                  <a:cubicBezTo>
                    <a:pt x="3259" y="9934"/>
                    <a:pt x="2818" y="9786"/>
                    <a:pt x="2440" y="9491"/>
                  </a:cubicBezTo>
                  <a:cubicBezTo>
                    <a:pt x="0" y="7581"/>
                    <a:pt x="888" y="89"/>
                    <a:pt x="893" y="16"/>
                  </a:cubicBez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0"/>
            <p:cNvSpPr/>
            <p:nvPr/>
          </p:nvSpPr>
          <p:spPr>
            <a:xfrm>
              <a:off x="4314100" y="2357325"/>
              <a:ext cx="313475" cy="143350"/>
            </a:xfrm>
            <a:custGeom>
              <a:rect b="b" l="l" r="r" t="t"/>
              <a:pathLst>
                <a:path extrusionOk="0" h="5734" w="12539">
                  <a:moveTo>
                    <a:pt x="8146" y="0"/>
                  </a:moveTo>
                  <a:cubicBezTo>
                    <a:pt x="8096" y="0"/>
                    <a:pt x="8046" y="11"/>
                    <a:pt x="8001" y="32"/>
                  </a:cubicBezTo>
                  <a:lnTo>
                    <a:pt x="494" y="2991"/>
                  </a:lnTo>
                  <a:cubicBezTo>
                    <a:pt x="213" y="3121"/>
                    <a:pt x="0" y="3708"/>
                    <a:pt x="442" y="3973"/>
                  </a:cubicBezTo>
                  <a:lnTo>
                    <a:pt x="4413" y="5707"/>
                  </a:lnTo>
                  <a:cubicBezTo>
                    <a:pt x="4459" y="5724"/>
                    <a:pt x="4505" y="5733"/>
                    <a:pt x="4551" y="5733"/>
                  </a:cubicBezTo>
                  <a:cubicBezTo>
                    <a:pt x="4601" y="5733"/>
                    <a:pt x="4651" y="5723"/>
                    <a:pt x="4699" y="5701"/>
                  </a:cubicBezTo>
                  <a:lnTo>
                    <a:pt x="12050" y="2373"/>
                  </a:lnTo>
                  <a:cubicBezTo>
                    <a:pt x="12538" y="2187"/>
                    <a:pt x="12481" y="1377"/>
                    <a:pt x="12196" y="1262"/>
                  </a:cubicBezTo>
                  <a:lnTo>
                    <a:pt x="8281" y="27"/>
                  </a:lnTo>
                  <a:cubicBezTo>
                    <a:pt x="8239" y="9"/>
                    <a:pt x="8192" y="0"/>
                    <a:pt x="8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0"/>
            <p:cNvSpPr/>
            <p:nvPr/>
          </p:nvSpPr>
          <p:spPr>
            <a:xfrm>
              <a:off x="4314100" y="2357075"/>
              <a:ext cx="313475" cy="143825"/>
            </a:xfrm>
            <a:custGeom>
              <a:rect b="b" l="l" r="r" t="t"/>
              <a:pathLst>
                <a:path extrusionOk="0" h="5753" w="12539">
                  <a:moveTo>
                    <a:pt x="4413" y="5717"/>
                  </a:moveTo>
                  <a:lnTo>
                    <a:pt x="442" y="3983"/>
                  </a:lnTo>
                  <a:cubicBezTo>
                    <a:pt x="0" y="3718"/>
                    <a:pt x="213" y="3131"/>
                    <a:pt x="494" y="3001"/>
                  </a:cubicBezTo>
                  <a:lnTo>
                    <a:pt x="8001" y="42"/>
                  </a:lnTo>
                  <a:cubicBezTo>
                    <a:pt x="8089" y="1"/>
                    <a:pt x="8193" y="1"/>
                    <a:pt x="8281" y="37"/>
                  </a:cubicBezTo>
                  <a:lnTo>
                    <a:pt x="12196" y="1272"/>
                  </a:lnTo>
                  <a:cubicBezTo>
                    <a:pt x="12481" y="1387"/>
                    <a:pt x="12538" y="2197"/>
                    <a:pt x="12050" y="2383"/>
                  </a:cubicBezTo>
                  <a:lnTo>
                    <a:pt x="4699" y="5711"/>
                  </a:lnTo>
                  <a:cubicBezTo>
                    <a:pt x="4606" y="5753"/>
                    <a:pt x="4507" y="5753"/>
                    <a:pt x="4413" y="571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0"/>
            <p:cNvSpPr/>
            <p:nvPr/>
          </p:nvSpPr>
          <p:spPr>
            <a:xfrm>
              <a:off x="4317350" y="2356050"/>
              <a:ext cx="308525" cy="145900"/>
            </a:xfrm>
            <a:custGeom>
              <a:rect b="b" l="l" r="r" t="t"/>
              <a:pathLst>
                <a:path extrusionOk="0" h="5836" w="12341">
                  <a:moveTo>
                    <a:pt x="8019" y="97"/>
                  </a:moveTo>
                  <a:cubicBezTo>
                    <a:pt x="8060" y="97"/>
                    <a:pt x="8102" y="106"/>
                    <a:pt x="8141" y="125"/>
                  </a:cubicBezTo>
                  <a:lnTo>
                    <a:pt x="12050" y="1355"/>
                  </a:lnTo>
                  <a:cubicBezTo>
                    <a:pt x="12164" y="1402"/>
                    <a:pt x="12237" y="1594"/>
                    <a:pt x="12237" y="1812"/>
                  </a:cubicBezTo>
                  <a:cubicBezTo>
                    <a:pt x="12237" y="1916"/>
                    <a:pt x="12211" y="2264"/>
                    <a:pt x="11905" y="2378"/>
                  </a:cubicBezTo>
                  <a:lnTo>
                    <a:pt x="4548" y="5711"/>
                  </a:lnTo>
                  <a:cubicBezTo>
                    <a:pt x="4509" y="5728"/>
                    <a:pt x="4465" y="5737"/>
                    <a:pt x="4421" y="5737"/>
                  </a:cubicBezTo>
                  <a:cubicBezTo>
                    <a:pt x="4383" y="5737"/>
                    <a:pt x="4345" y="5730"/>
                    <a:pt x="4309" y="5716"/>
                  </a:cubicBezTo>
                  <a:lnTo>
                    <a:pt x="343" y="3982"/>
                  </a:lnTo>
                  <a:cubicBezTo>
                    <a:pt x="187" y="3894"/>
                    <a:pt x="99" y="3728"/>
                    <a:pt x="114" y="3551"/>
                  </a:cubicBezTo>
                  <a:cubicBezTo>
                    <a:pt x="125" y="3359"/>
                    <a:pt x="244" y="3157"/>
                    <a:pt x="384" y="3089"/>
                  </a:cubicBezTo>
                  <a:lnTo>
                    <a:pt x="7897" y="125"/>
                  </a:lnTo>
                  <a:cubicBezTo>
                    <a:pt x="7936" y="106"/>
                    <a:pt x="7977" y="97"/>
                    <a:pt x="8019" y="97"/>
                  </a:cubicBezTo>
                  <a:close/>
                  <a:moveTo>
                    <a:pt x="8021" y="1"/>
                  </a:moveTo>
                  <a:cubicBezTo>
                    <a:pt x="7965" y="1"/>
                    <a:pt x="7909" y="12"/>
                    <a:pt x="7855" y="36"/>
                  </a:cubicBezTo>
                  <a:lnTo>
                    <a:pt x="348" y="3001"/>
                  </a:lnTo>
                  <a:cubicBezTo>
                    <a:pt x="172" y="3084"/>
                    <a:pt x="31" y="3317"/>
                    <a:pt x="16" y="3551"/>
                  </a:cubicBezTo>
                  <a:cubicBezTo>
                    <a:pt x="0" y="3764"/>
                    <a:pt x="109" y="3966"/>
                    <a:pt x="296" y="4070"/>
                  </a:cubicBezTo>
                  <a:lnTo>
                    <a:pt x="4273" y="5804"/>
                  </a:lnTo>
                  <a:cubicBezTo>
                    <a:pt x="4320" y="5825"/>
                    <a:pt x="4372" y="5835"/>
                    <a:pt x="4424" y="5835"/>
                  </a:cubicBezTo>
                  <a:cubicBezTo>
                    <a:pt x="4481" y="5835"/>
                    <a:pt x="4538" y="5820"/>
                    <a:pt x="4590" y="5799"/>
                  </a:cubicBezTo>
                  <a:lnTo>
                    <a:pt x="11941" y="2471"/>
                  </a:lnTo>
                  <a:cubicBezTo>
                    <a:pt x="12227" y="2362"/>
                    <a:pt x="12331" y="2061"/>
                    <a:pt x="12336" y="1812"/>
                  </a:cubicBezTo>
                  <a:cubicBezTo>
                    <a:pt x="12341" y="1552"/>
                    <a:pt x="12237" y="1329"/>
                    <a:pt x="12087" y="1267"/>
                  </a:cubicBezTo>
                  <a:lnTo>
                    <a:pt x="8177" y="31"/>
                  </a:lnTo>
                  <a:cubicBezTo>
                    <a:pt x="8127" y="11"/>
                    <a:pt x="8074" y="1"/>
                    <a:pt x="8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0"/>
            <p:cNvSpPr/>
            <p:nvPr/>
          </p:nvSpPr>
          <p:spPr>
            <a:xfrm>
              <a:off x="4321875" y="2345900"/>
              <a:ext cx="301800" cy="141250"/>
            </a:xfrm>
            <a:custGeom>
              <a:rect b="b" l="l" r="r" t="t"/>
              <a:pathLst>
                <a:path extrusionOk="0" h="5650" w="12072">
                  <a:moveTo>
                    <a:pt x="7847" y="0"/>
                  </a:moveTo>
                  <a:cubicBezTo>
                    <a:pt x="7732" y="0"/>
                    <a:pt x="7616" y="25"/>
                    <a:pt x="7508" y="74"/>
                  </a:cubicBezTo>
                  <a:lnTo>
                    <a:pt x="287" y="3355"/>
                  </a:lnTo>
                  <a:cubicBezTo>
                    <a:pt x="1" y="3485"/>
                    <a:pt x="11" y="3890"/>
                    <a:pt x="297" y="4004"/>
                  </a:cubicBezTo>
                  <a:lnTo>
                    <a:pt x="3905" y="5587"/>
                  </a:lnTo>
                  <a:cubicBezTo>
                    <a:pt x="4008" y="5629"/>
                    <a:pt x="4118" y="5650"/>
                    <a:pt x="4228" y="5650"/>
                  </a:cubicBezTo>
                  <a:cubicBezTo>
                    <a:pt x="4352" y="5650"/>
                    <a:pt x="4475" y="5624"/>
                    <a:pt x="4590" y="5572"/>
                  </a:cubicBezTo>
                  <a:lnTo>
                    <a:pt x="11791" y="2296"/>
                  </a:lnTo>
                  <a:cubicBezTo>
                    <a:pt x="12072" y="2166"/>
                    <a:pt x="12066" y="1766"/>
                    <a:pt x="11786" y="1652"/>
                  </a:cubicBezTo>
                  <a:lnTo>
                    <a:pt x="8157" y="63"/>
                  </a:lnTo>
                  <a:cubicBezTo>
                    <a:pt x="8058" y="21"/>
                    <a:pt x="7952" y="0"/>
                    <a:pt x="7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0"/>
            <p:cNvSpPr/>
            <p:nvPr/>
          </p:nvSpPr>
          <p:spPr>
            <a:xfrm>
              <a:off x="4320600" y="2344750"/>
              <a:ext cx="304500" cy="143700"/>
            </a:xfrm>
            <a:custGeom>
              <a:rect b="b" l="l" r="r" t="t"/>
              <a:pathLst>
                <a:path extrusionOk="0" h="5748" w="12180">
                  <a:moveTo>
                    <a:pt x="7896" y="97"/>
                  </a:moveTo>
                  <a:cubicBezTo>
                    <a:pt x="7994" y="97"/>
                    <a:pt x="8093" y="116"/>
                    <a:pt x="8187" y="156"/>
                  </a:cubicBezTo>
                  <a:lnTo>
                    <a:pt x="11811" y="1745"/>
                  </a:lnTo>
                  <a:cubicBezTo>
                    <a:pt x="12055" y="1843"/>
                    <a:pt x="12066" y="2191"/>
                    <a:pt x="11822" y="2300"/>
                  </a:cubicBezTo>
                  <a:lnTo>
                    <a:pt x="4615" y="5576"/>
                  </a:lnTo>
                  <a:cubicBezTo>
                    <a:pt x="4510" y="5625"/>
                    <a:pt x="4396" y="5650"/>
                    <a:pt x="4282" y="5650"/>
                  </a:cubicBezTo>
                  <a:cubicBezTo>
                    <a:pt x="4178" y="5650"/>
                    <a:pt x="4074" y="5629"/>
                    <a:pt x="3977" y="5587"/>
                  </a:cubicBezTo>
                  <a:lnTo>
                    <a:pt x="363" y="4008"/>
                  </a:lnTo>
                  <a:cubicBezTo>
                    <a:pt x="119" y="3904"/>
                    <a:pt x="114" y="3557"/>
                    <a:pt x="358" y="3448"/>
                  </a:cubicBezTo>
                  <a:lnTo>
                    <a:pt x="7580" y="166"/>
                  </a:lnTo>
                  <a:cubicBezTo>
                    <a:pt x="7680" y="120"/>
                    <a:pt x="7788" y="97"/>
                    <a:pt x="7896" y="97"/>
                  </a:cubicBezTo>
                  <a:close/>
                  <a:moveTo>
                    <a:pt x="7901" y="0"/>
                  </a:moveTo>
                  <a:cubicBezTo>
                    <a:pt x="7777" y="0"/>
                    <a:pt x="7653" y="26"/>
                    <a:pt x="7538" y="78"/>
                  </a:cubicBezTo>
                  <a:lnTo>
                    <a:pt x="317" y="3359"/>
                  </a:lnTo>
                  <a:cubicBezTo>
                    <a:pt x="0" y="3505"/>
                    <a:pt x="5" y="3962"/>
                    <a:pt x="332" y="4097"/>
                  </a:cubicBezTo>
                  <a:lnTo>
                    <a:pt x="3935" y="5680"/>
                  </a:lnTo>
                  <a:cubicBezTo>
                    <a:pt x="4050" y="5722"/>
                    <a:pt x="4164" y="5747"/>
                    <a:pt x="4283" y="5747"/>
                  </a:cubicBezTo>
                  <a:cubicBezTo>
                    <a:pt x="4413" y="5747"/>
                    <a:pt x="4543" y="5716"/>
                    <a:pt x="4657" y="5664"/>
                  </a:cubicBezTo>
                  <a:lnTo>
                    <a:pt x="11863" y="2388"/>
                  </a:lnTo>
                  <a:cubicBezTo>
                    <a:pt x="12180" y="2243"/>
                    <a:pt x="12175" y="1791"/>
                    <a:pt x="11853" y="1656"/>
                  </a:cubicBezTo>
                  <a:lnTo>
                    <a:pt x="8224" y="63"/>
                  </a:lnTo>
                  <a:cubicBezTo>
                    <a:pt x="8121" y="21"/>
                    <a:pt x="8011" y="0"/>
                    <a:pt x="7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0"/>
            <p:cNvSpPr/>
            <p:nvPr/>
          </p:nvSpPr>
          <p:spPr>
            <a:xfrm>
              <a:off x="4333825" y="2361425"/>
              <a:ext cx="252600" cy="116825"/>
            </a:xfrm>
            <a:custGeom>
              <a:rect b="b" l="l" r="r" t="t"/>
              <a:pathLst>
                <a:path extrusionOk="0" h="4673" w="10104">
                  <a:moveTo>
                    <a:pt x="6459" y="0"/>
                  </a:moveTo>
                  <a:cubicBezTo>
                    <a:pt x="6424" y="0"/>
                    <a:pt x="6389" y="8"/>
                    <a:pt x="6355" y="24"/>
                  </a:cubicBezTo>
                  <a:lnTo>
                    <a:pt x="483" y="2682"/>
                  </a:lnTo>
                  <a:cubicBezTo>
                    <a:pt x="47" y="2931"/>
                    <a:pt x="1" y="3004"/>
                    <a:pt x="494" y="3263"/>
                  </a:cubicBezTo>
                  <a:lnTo>
                    <a:pt x="3536" y="4613"/>
                  </a:lnTo>
                  <a:cubicBezTo>
                    <a:pt x="3630" y="4653"/>
                    <a:pt x="3730" y="4672"/>
                    <a:pt x="3831" y="4672"/>
                  </a:cubicBezTo>
                  <a:cubicBezTo>
                    <a:pt x="3941" y="4672"/>
                    <a:pt x="4051" y="4649"/>
                    <a:pt x="4154" y="4603"/>
                  </a:cubicBezTo>
                  <a:lnTo>
                    <a:pt x="9891" y="2007"/>
                  </a:lnTo>
                  <a:cubicBezTo>
                    <a:pt x="10104" y="1919"/>
                    <a:pt x="10098" y="1612"/>
                    <a:pt x="9886" y="1529"/>
                  </a:cubicBezTo>
                  <a:lnTo>
                    <a:pt x="6563" y="24"/>
                  </a:lnTo>
                  <a:cubicBezTo>
                    <a:pt x="6529" y="8"/>
                    <a:pt x="6494" y="0"/>
                    <a:pt x="6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0"/>
            <p:cNvSpPr/>
            <p:nvPr/>
          </p:nvSpPr>
          <p:spPr>
            <a:xfrm>
              <a:off x="4523975" y="2361825"/>
              <a:ext cx="47400" cy="22400"/>
            </a:xfrm>
            <a:custGeom>
              <a:rect b="b" l="l" r="r" t="t"/>
              <a:pathLst>
                <a:path extrusionOk="0" h="896" w="1896">
                  <a:moveTo>
                    <a:pt x="73" y="0"/>
                  </a:moveTo>
                  <a:cubicBezTo>
                    <a:pt x="26" y="0"/>
                    <a:pt x="1" y="78"/>
                    <a:pt x="63" y="96"/>
                  </a:cubicBezTo>
                  <a:lnTo>
                    <a:pt x="1818" y="890"/>
                  </a:lnTo>
                  <a:cubicBezTo>
                    <a:pt x="1823" y="890"/>
                    <a:pt x="1833" y="896"/>
                    <a:pt x="1838" y="896"/>
                  </a:cubicBezTo>
                  <a:cubicBezTo>
                    <a:pt x="1859" y="896"/>
                    <a:pt x="1875" y="880"/>
                    <a:pt x="1885" y="864"/>
                  </a:cubicBezTo>
                  <a:cubicBezTo>
                    <a:pt x="1895" y="838"/>
                    <a:pt x="1885" y="813"/>
                    <a:pt x="1859" y="802"/>
                  </a:cubicBezTo>
                  <a:lnTo>
                    <a:pt x="99" y="8"/>
                  </a:lnTo>
                  <a:cubicBezTo>
                    <a:pt x="90" y="2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0"/>
            <p:cNvSpPr/>
            <p:nvPr/>
          </p:nvSpPr>
          <p:spPr>
            <a:xfrm>
              <a:off x="4561875" y="2356000"/>
              <a:ext cx="24750" cy="10175"/>
            </a:xfrm>
            <a:custGeom>
              <a:rect b="b" l="l" r="r" t="t"/>
              <a:pathLst>
                <a:path extrusionOk="0" h="407" w="990">
                  <a:moveTo>
                    <a:pt x="740" y="0"/>
                  </a:moveTo>
                  <a:cubicBezTo>
                    <a:pt x="690" y="0"/>
                    <a:pt x="649" y="7"/>
                    <a:pt x="649" y="7"/>
                  </a:cubicBezTo>
                  <a:cubicBezTo>
                    <a:pt x="426" y="69"/>
                    <a:pt x="0" y="199"/>
                    <a:pt x="0" y="199"/>
                  </a:cubicBezTo>
                  <a:lnTo>
                    <a:pt x="509" y="407"/>
                  </a:lnTo>
                  <a:lnTo>
                    <a:pt x="919" y="199"/>
                  </a:lnTo>
                  <a:cubicBezTo>
                    <a:pt x="989" y="29"/>
                    <a:pt x="844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0"/>
            <p:cNvSpPr/>
            <p:nvPr/>
          </p:nvSpPr>
          <p:spPr>
            <a:xfrm>
              <a:off x="4560325" y="2354775"/>
              <a:ext cx="26500" cy="12700"/>
            </a:xfrm>
            <a:custGeom>
              <a:rect b="b" l="l" r="r" t="t"/>
              <a:pathLst>
                <a:path extrusionOk="0" h="508" w="1060">
                  <a:moveTo>
                    <a:pt x="807" y="96"/>
                  </a:moveTo>
                  <a:cubicBezTo>
                    <a:pt x="863" y="96"/>
                    <a:pt x="922" y="105"/>
                    <a:pt x="945" y="134"/>
                  </a:cubicBezTo>
                  <a:cubicBezTo>
                    <a:pt x="961" y="160"/>
                    <a:pt x="961" y="191"/>
                    <a:pt x="945" y="217"/>
                  </a:cubicBezTo>
                  <a:lnTo>
                    <a:pt x="571" y="409"/>
                  </a:lnTo>
                  <a:lnTo>
                    <a:pt x="203" y="259"/>
                  </a:lnTo>
                  <a:cubicBezTo>
                    <a:pt x="353" y="212"/>
                    <a:pt x="582" y="144"/>
                    <a:pt x="722" y="103"/>
                  </a:cubicBezTo>
                  <a:cubicBezTo>
                    <a:pt x="743" y="99"/>
                    <a:pt x="774" y="96"/>
                    <a:pt x="807" y="96"/>
                  </a:cubicBezTo>
                  <a:close/>
                  <a:moveTo>
                    <a:pt x="804" y="1"/>
                  </a:moveTo>
                  <a:cubicBezTo>
                    <a:pt x="752" y="1"/>
                    <a:pt x="709" y="7"/>
                    <a:pt x="696" y="9"/>
                  </a:cubicBezTo>
                  <a:cubicBezTo>
                    <a:pt x="478" y="72"/>
                    <a:pt x="52" y="202"/>
                    <a:pt x="47" y="202"/>
                  </a:cubicBezTo>
                  <a:cubicBezTo>
                    <a:pt x="0" y="217"/>
                    <a:pt x="0" y="279"/>
                    <a:pt x="42" y="295"/>
                  </a:cubicBezTo>
                  <a:lnTo>
                    <a:pt x="556" y="508"/>
                  </a:lnTo>
                  <a:lnTo>
                    <a:pt x="571" y="508"/>
                  </a:lnTo>
                  <a:cubicBezTo>
                    <a:pt x="576" y="508"/>
                    <a:pt x="587" y="508"/>
                    <a:pt x="592" y="503"/>
                  </a:cubicBezTo>
                  <a:lnTo>
                    <a:pt x="1002" y="295"/>
                  </a:lnTo>
                  <a:cubicBezTo>
                    <a:pt x="1012" y="290"/>
                    <a:pt x="1023" y="279"/>
                    <a:pt x="1028" y="269"/>
                  </a:cubicBezTo>
                  <a:cubicBezTo>
                    <a:pt x="1059" y="207"/>
                    <a:pt x="1054" y="129"/>
                    <a:pt x="1018" y="72"/>
                  </a:cubicBezTo>
                  <a:cubicBezTo>
                    <a:pt x="969" y="14"/>
                    <a:pt x="87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0"/>
            <p:cNvSpPr/>
            <p:nvPr/>
          </p:nvSpPr>
          <p:spPr>
            <a:xfrm>
              <a:off x="4345375" y="2364600"/>
              <a:ext cx="233925" cy="108400"/>
            </a:xfrm>
            <a:custGeom>
              <a:rect b="b" l="l" r="r" t="t"/>
              <a:pathLst>
                <a:path extrusionOk="0" h="4336" w="9357">
                  <a:moveTo>
                    <a:pt x="6111" y="27"/>
                  </a:moveTo>
                  <a:cubicBezTo>
                    <a:pt x="6049" y="1"/>
                    <a:pt x="5976" y="1"/>
                    <a:pt x="5914" y="27"/>
                  </a:cubicBezTo>
                  <a:lnTo>
                    <a:pt x="240" y="2487"/>
                  </a:lnTo>
                  <a:cubicBezTo>
                    <a:pt x="1" y="2596"/>
                    <a:pt x="11" y="2934"/>
                    <a:pt x="250" y="3038"/>
                  </a:cubicBezTo>
                  <a:lnTo>
                    <a:pt x="2898" y="4258"/>
                  </a:lnTo>
                  <a:cubicBezTo>
                    <a:pt x="3079" y="4336"/>
                    <a:pt x="3292" y="4330"/>
                    <a:pt x="3474" y="4247"/>
                  </a:cubicBezTo>
                  <a:lnTo>
                    <a:pt x="9242" y="1740"/>
                  </a:lnTo>
                  <a:cubicBezTo>
                    <a:pt x="9356" y="1693"/>
                    <a:pt x="9351" y="1527"/>
                    <a:pt x="9237" y="148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8" name="Google Shape;2538;p60"/>
          <p:cNvGrpSpPr/>
          <p:nvPr/>
        </p:nvGrpSpPr>
        <p:grpSpPr>
          <a:xfrm>
            <a:off x="7675514" y="2744739"/>
            <a:ext cx="1360369" cy="2307284"/>
            <a:chOff x="5919875" y="1632800"/>
            <a:chExt cx="573850" cy="973250"/>
          </a:xfrm>
        </p:grpSpPr>
        <p:sp>
          <p:nvSpPr>
            <p:cNvPr id="2539" name="Google Shape;2539;p60"/>
            <p:cNvSpPr/>
            <p:nvPr/>
          </p:nvSpPr>
          <p:spPr>
            <a:xfrm>
              <a:off x="5962325" y="2436000"/>
              <a:ext cx="444700" cy="152650"/>
            </a:xfrm>
            <a:custGeom>
              <a:rect b="b" l="l" r="r" t="t"/>
              <a:pathLst>
                <a:path extrusionOk="0" h="6106" w="17788">
                  <a:moveTo>
                    <a:pt x="10962" y="1"/>
                  </a:moveTo>
                  <a:cubicBezTo>
                    <a:pt x="10313" y="1"/>
                    <a:pt x="9639" y="28"/>
                    <a:pt x="8951" y="83"/>
                  </a:cubicBezTo>
                  <a:cubicBezTo>
                    <a:pt x="3100" y="550"/>
                    <a:pt x="1" y="1075"/>
                    <a:pt x="1" y="2861"/>
                  </a:cubicBezTo>
                  <a:cubicBezTo>
                    <a:pt x="1" y="4652"/>
                    <a:pt x="3879" y="6105"/>
                    <a:pt x="8660" y="6105"/>
                  </a:cubicBezTo>
                  <a:cubicBezTo>
                    <a:pt x="13437" y="6105"/>
                    <a:pt x="17787" y="4273"/>
                    <a:pt x="17787" y="2482"/>
                  </a:cubicBezTo>
                  <a:cubicBezTo>
                    <a:pt x="17787" y="945"/>
                    <a:pt x="14808" y="1"/>
                    <a:pt x="10962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0"/>
            <p:cNvSpPr/>
            <p:nvPr/>
          </p:nvSpPr>
          <p:spPr>
            <a:xfrm>
              <a:off x="6336400" y="2424825"/>
              <a:ext cx="49725" cy="47150"/>
            </a:xfrm>
            <a:custGeom>
              <a:rect b="b" l="l" r="r" t="t"/>
              <a:pathLst>
                <a:path extrusionOk="0" h="1886" w="1989">
                  <a:moveTo>
                    <a:pt x="1101" y="1"/>
                  </a:moveTo>
                  <a:cubicBezTo>
                    <a:pt x="607" y="1"/>
                    <a:pt x="0" y="328"/>
                    <a:pt x="0" y="800"/>
                  </a:cubicBezTo>
                  <a:cubicBezTo>
                    <a:pt x="0" y="1267"/>
                    <a:pt x="337" y="1885"/>
                    <a:pt x="831" y="1885"/>
                  </a:cubicBezTo>
                  <a:cubicBezTo>
                    <a:pt x="1319" y="1885"/>
                    <a:pt x="1988" y="1324"/>
                    <a:pt x="1988" y="852"/>
                  </a:cubicBezTo>
                  <a:cubicBezTo>
                    <a:pt x="1988" y="380"/>
                    <a:pt x="1589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0"/>
            <p:cNvSpPr/>
            <p:nvPr/>
          </p:nvSpPr>
          <p:spPr>
            <a:xfrm>
              <a:off x="6335225" y="2423650"/>
              <a:ext cx="52075" cy="49475"/>
            </a:xfrm>
            <a:custGeom>
              <a:rect b="b" l="l" r="r" t="t"/>
              <a:pathLst>
                <a:path extrusionOk="0" h="1979" w="2083">
                  <a:moveTo>
                    <a:pt x="1148" y="94"/>
                  </a:moveTo>
                  <a:cubicBezTo>
                    <a:pt x="1610" y="94"/>
                    <a:pt x="1989" y="458"/>
                    <a:pt x="1989" y="904"/>
                  </a:cubicBezTo>
                  <a:cubicBezTo>
                    <a:pt x="1989" y="1335"/>
                    <a:pt x="1366" y="1885"/>
                    <a:pt x="878" y="1885"/>
                  </a:cubicBezTo>
                  <a:cubicBezTo>
                    <a:pt x="400" y="1885"/>
                    <a:pt x="99" y="1273"/>
                    <a:pt x="99" y="847"/>
                  </a:cubicBezTo>
                  <a:cubicBezTo>
                    <a:pt x="99" y="421"/>
                    <a:pt x="660" y="99"/>
                    <a:pt x="1148" y="99"/>
                  </a:cubicBezTo>
                  <a:lnTo>
                    <a:pt x="1148" y="94"/>
                  </a:lnTo>
                  <a:close/>
                  <a:moveTo>
                    <a:pt x="1148" y="1"/>
                  </a:moveTo>
                  <a:cubicBezTo>
                    <a:pt x="608" y="1"/>
                    <a:pt x="0" y="359"/>
                    <a:pt x="0" y="847"/>
                  </a:cubicBezTo>
                  <a:cubicBezTo>
                    <a:pt x="0" y="1320"/>
                    <a:pt x="333" y="1979"/>
                    <a:pt x="878" y="1979"/>
                  </a:cubicBezTo>
                  <a:cubicBezTo>
                    <a:pt x="1376" y="1979"/>
                    <a:pt x="2082" y="1418"/>
                    <a:pt x="2082" y="904"/>
                  </a:cubicBezTo>
                  <a:cubicBezTo>
                    <a:pt x="2082" y="406"/>
                    <a:pt x="166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0"/>
            <p:cNvSpPr/>
            <p:nvPr/>
          </p:nvSpPr>
          <p:spPr>
            <a:xfrm>
              <a:off x="6332375" y="2428600"/>
              <a:ext cx="45300" cy="43375"/>
            </a:xfrm>
            <a:custGeom>
              <a:rect b="b" l="l" r="r" t="t"/>
              <a:pathLst>
                <a:path extrusionOk="0" h="1735" w="1812">
                  <a:moveTo>
                    <a:pt x="909" y="0"/>
                  </a:moveTo>
                  <a:cubicBezTo>
                    <a:pt x="405" y="0"/>
                    <a:pt x="0" y="389"/>
                    <a:pt x="0" y="867"/>
                  </a:cubicBezTo>
                  <a:cubicBezTo>
                    <a:pt x="0" y="1345"/>
                    <a:pt x="410" y="1734"/>
                    <a:pt x="909" y="1734"/>
                  </a:cubicBezTo>
                  <a:cubicBezTo>
                    <a:pt x="1407" y="1734"/>
                    <a:pt x="1812" y="1345"/>
                    <a:pt x="1812" y="867"/>
                  </a:cubicBezTo>
                  <a:cubicBezTo>
                    <a:pt x="1812" y="384"/>
                    <a:pt x="1407" y="0"/>
                    <a:pt x="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0"/>
            <p:cNvSpPr/>
            <p:nvPr/>
          </p:nvSpPr>
          <p:spPr>
            <a:xfrm>
              <a:off x="6331200" y="2427300"/>
              <a:ext cx="47650" cy="45825"/>
            </a:xfrm>
            <a:custGeom>
              <a:rect b="b" l="l" r="r" t="t"/>
              <a:pathLst>
                <a:path extrusionOk="0" h="1833" w="1906">
                  <a:moveTo>
                    <a:pt x="956" y="99"/>
                  </a:moveTo>
                  <a:cubicBezTo>
                    <a:pt x="1423" y="99"/>
                    <a:pt x="1807" y="467"/>
                    <a:pt x="1807" y="919"/>
                  </a:cubicBezTo>
                  <a:cubicBezTo>
                    <a:pt x="1807" y="1371"/>
                    <a:pt x="1428" y="1734"/>
                    <a:pt x="956" y="1734"/>
                  </a:cubicBezTo>
                  <a:cubicBezTo>
                    <a:pt x="483" y="1734"/>
                    <a:pt x="99" y="1371"/>
                    <a:pt x="99" y="919"/>
                  </a:cubicBezTo>
                  <a:cubicBezTo>
                    <a:pt x="99" y="467"/>
                    <a:pt x="483" y="99"/>
                    <a:pt x="956" y="99"/>
                  </a:cubicBezTo>
                  <a:close/>
                  <a:moveTo>
                    <a:pt x="956" y="0"/>
                  </a:moveTo>
                  <a:cubicBezTo>
                    <a:pt x="431" y="0"/>
                    <a:pt x="0" y="410"/>
                    <a:pt x="0" y="919"/>
                  </a:cubicBezTo>
                  <a:cubicBezTo>
                    <a:pt x="0" y="1423"/>
                    <a:pt x="431" y="1833"/>
                    <a:pt x="956" y="1833"/>
                  </a:cubicBezTo>
                  <a:cubicBezTo>
                    <a:pt x="1480" y="1833"/>
                    <a:pt x="1906" y="1423"/>
                    <a:pt x="1906" y="919"/>
                  </a:cubicBezTo>
                  <a:cubicBezTo>
                    <a:pt x="1906" y="410"/>
                    <a:pt x="148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0"/>
            <p:cNvSpPr/>
            <p:nvPr/>
          </p:nvSpPr>
          <p:spPr>
            <a:xfrm>
              <a:off x="5959725" y="2459075"/>
              <a:ext cx="40925" cy="49100"/>
            </a:xfrm>
            <a:custGeom>
              <a:rect b="b" l="l" r="r" t="t"/>
              <a:pathLst>
                <a:path extrusionOk="0" h="1964" w="1637">
                  <a:moveTo>
                    <a:pt x="1283" y="1"/>
                  </a:moveTo>
                  <a:cubicBezTo>
                    <a:pt x="1281" y="1"/>
                    <a:pt x="1280" y="1"/>
                    <a:pt x="1278" y="1"/>
                  </a:cubicBezTo>
                  <a:lnTo>
                    <a:pt x="1" y="84"/>
                  </a:lnTo>
                  <a:lnTo>
                    <a:pt x="157" y="1964"/>
                  </a:lnTo>
                  <a:lnTo>
                    <a:pt x="1434" y="1886"/>
                  </a:lnTo>
                  <a:cubicBezTo>
                    <a:pt x="1563" y="1881"/>
                    <a:pt x="1636" y="1450"/>
                    <a:pt x="1589" y="925"/>
                  </a:cubicBezTo>
                  <a:cubicBezTo>
                    <a:pt x="1548" y="412"/>
                    <a:pt x="1411" y="1"/>
                    <a:pt x="1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0"/>
            <p:cNvSpPr/>
            <p:nvPr/>
          </p:nvSpPr>
          <p:spPr>
            <a:xfrm>
              <a:off x="5958575" y="2458050"/>
              <a:ext cx="43100" cy="51550"/>
            </a:xfrm>
            <a:custGeom>
              <a:rect b="b" l="l" r="r" t="t"/>
              <a:pathLst>
                <a:path extrusionOk="0" h="2062" w="1724">
                  <a:moveTo>
                    <a:pt x="1329" y="94"/>
                  </a:moveTo>
                  <a:cubicBezTo>
                    <a:pt x="1397" y="94"/>
                    <a:pt x="1542" y="400"/>
                    <a:pt x="1589" y="971"/>
                  </a:cubicBezTo>
                  <a:cubicBezTo>
                    <a:pt x="1625" y="1439"/>
                    <a:pt x="1573" y="1781"/>
                    <a:pt x="1495" y="1864"/>
                  </a:cubicBezTo>
                  <a:cubicBezTo>
                    <a:pt x="1490" y="1875"/>
                    <a:pt x="1480" y="1880"/>
                    <a:pt x="1474" y="1880"/>
                  </a:cubicBezTo>
                  <a:lnTo>
                    <a:pt x="249" y="1958"/>
                  </a:lnTo>
                  <a:lnTo>
                    <a:pt x="99" y="172"/>
                  </a:lnTo>
                  <a:lnTo>
                    <a:pt x="1329" y="94"/>
                  </a:lnTo>
                  <a:close/>
                  <a:moveTo>
                    <a:pt x="1319" y="1"/>
                  </a:moveTo>
                  <a:lnTo>
                    <a:pt x="47" y="79"/>
                  </a:lnTo>
                  <a:cubicBezTo>
                    <a:pt x="31" y="79"/>
                    <a:pt x="21" y="84"/>
                    <a:pt x="10" y="94"/>
                  </a:cubicBezTo>
                  <a:cubicBezTo>
                    <a:pt x="0" y="104"/>
                    <a:pt x="0" y="120"/>
                    <a:pt x="0" y="130"/>
                  </a:cubicBezTo>
                  <a:lnTo>
                    <a:pt x="156" y="2015"/>
                  </a:lnTo>
                  <a:cubicBezTo>
                    <a:pt x="156" y="2041"/>
                    <a:pt x="177" y="2057"/>
                    <a:pt x="203" y="2057"/>
                  </a:cubicBezTo>
                  <a:lnTo>
                    <a:pt x="208" y="2062"/>
                  </a:lnTo>
                  <a:lnTo>
                    <a:pt x="1485" y="1979"/>
                  </a:lnTo>
                  <a:cubicBezTo>
                    <a:pt x="1516" y="1979"/>
                    <a:pt x="1547" y="1958"/>
                    <a:pt x="1573" y="1932"/>
                  </a:cubicBezTo>
                  <a:cubicBezTo>
                    <a:pt x="1677" y="1807"/>
                    <a:pt x="1724" y="1423"/>
                    <a:pt x="1687" y="966"/>
                  </a:cubicBezTo>
                  <a:cubicBezTo>
                    <a:pt x="1646" y="499"/>
                    <a:pt x="1521" y="1"/>
                    <a:pt x="1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0"/>
            <p:cNvSpPr/>
            <p:nvPr/>
          </p:nvSpPr>
          <p:spPr>
            <a:xfrm>
              <a:off x="5954675" y="2461175"/>
              <a:ext cx="14025" cy="47125"/>
            </a:xfrm>
            <a:custGeom>
              <a:rect b="b" l="l" r="r" t="t"/>
              <a:pathLst>
                <a:path extrusionOk="0" h="1885" w="561">
                  <a:moveTo>
                    <a:pt x="208" y="0"/>
                  </a:moveTo>
                  <a:cubicBezTo>
                    <a:pt x="206" y="0"/>
                    <a:pt x="204" y="0"/>
                    <a:pt x="203" y="0"/>
                  </a:cubicBezTo>
                  <a:cubicBezTo>
                    <a:pt x="73" y="11"/>
                    <a:pt x="0" y="442"/>
                    <a:pt x="47" y="961"/>
                  </a:cubicBezTo>
                  <a:cubicBezTo>
                    <a:pt x="88" y="1473"/>
                    <a:pt x="225" y="1885"/>
                    <a:pt x="354" y="1885"/>
                  </a:cubicBezTo>
                  <a:cubicBezTo>
                    <a:pt x="355" y="1885"/>
                    <a:pt x="357" y="1885"/>
                    <a:pt x="359" y="1885"/>
                  </a:cubicBezTo>
                  <a:cubicBezTo>
                    <a:pt x="488" y="1874"/>
                    <a:pt x="561" y="1444"/>
                    <a:pt x="519" y="924"/>
                  </a:cubicBezTo>
                  <a:cubicBezTo>
                    <a:pt x="473" y="412"/>
                    <a:pt x="336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0"/>
            <p:cNvSpPr/>
            <p:nvPr/>
          </p:nvSpPr>
          <p:spPr>
            <a:xfrm>
              <a:off x="5953625" y="2460000"/>
              <a:ext cx="16125" cy="49475"/>
            </a:xfrm>
            <a:custGeom>
              <a:rect b="b" l="l" r="r" t="t"/>
              <a:pathLst>
                <a:path extrusionOk="0" h="1979" w="645">
                  <a:moveTo>
                    <a:pt x="250" y="94"/>
                  </a:moveTo>
                  <a:cubicBezTo>
                    <a:pt x="317" y="94"/>
                    <a:pt x="463" y="400"/>
                    <a:pt x="510" y="977"/>
                  </a:cubicBezTo>
                  <a:cubicBezTo>
                    <a:pt x="551" y="1444"/>
                    <a:pt x="494" y="1786"/>
                    <a:pt x="421" y="1870"/>
                  </a:cubicBezTo>
                  <a:cubicBezTo>
                    <a:pt x="411" y="1880"/>
                    <a:pt x="406" y="1885"/>
                    <a:pt x="395" y="1885"/>
                  </a:cubicBezTo>
                  <a:cubicBezTo>
                    <a:pt x="333" y="1885"/>
                    <a:pt x="188" y="1579"/>
                    <a:pt x="136" y="1008"/>
                  </a:cubicBezTo>
                  <a:cubicBezTo>
                    <a:pt x="99" y="540"/>
                    <a:pt x="157" y="198"/>
                    <a:pt x="229" y="115"/>
                  </a:cubicBezTo>
                  <a:cubicBezTo>
                    <a:pt x="234" y="104"/>
                    <a:pt x="245" y="99"/>
                    <a:pt x="250" y="99"/>
                  </a:cubicBezTo>
                  <a:lnTo>
                    <a:pt x="250" y="94"/>
                  </a:lnTo>
                  <a:close/>
                  <a:moveTo>
                    <a:pt x="248" y="0"/>
                  </a:moveTo>
                  <a:cubicBezTo>
                    <a:pt x="246" y="0"/>
                    <a:pt x="243" y="0"/>
                    <a:pt x="240" y="1"/>
                  </a:cubicBezTo>
                  <a:cubicBezTo>
                    <a:pt x="208" y="1"/>
                    <a:pt x="177" y="21"/>
                    <a:pt x="151" y="47"/>
                  </a:cubicBezTo>
                  <a:cubicBezTo>
                    <a:pt x="47" y="172"/>
                    <a:pt x="1" y="556"/>
                    <a:pt x="37" y="1013"/>
                  </a:cubicBezTo>
                  <a:cubicBezTo>
                    <a:pt x="79" y="1480"/>
                    <a:pt x="203" y="1979"/>
                    <a:pt x="395" y="1979"/>
                  </a:cubicBezTo>
                  <a:lnTo>
                    <a:pt x="406" y="1979"/>
                  </a:lnTo>
                  <a:cubicBezTo>
                    <a:pt x="442" y="1973"/>
                    <a:pt x="473" y="1958"/>
                    <a:pt x="494" y="1932"/>
                  </a:cubicBezTo>
                  <a:cubicBezTo>
                    <a:pt x="598" y="1807"/>
                    <a:pt x="645" y="1423"/>
                    <a:pt x="608" y="966"/>
                  </a:cubicBezTo>
                  <a:cubicBezTo>
                    <a:pt x="567" y="496"/>
                    <a:pt x="44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0"/>
            <p:cNvSpPr/>
            <p:nvPr/>
          </p:nvSpPr>
          <p:spPr>
            <a:xfrm>
              <a:off x="6341200" y="2539825"/>
              <a:ext cx="58425" cy="60625"/>
            </a:xfrm>
            <a:custGeom>
              <a:rect b="b" l="l" r="r" t="t"/>
              <a:pathLst>
                <a:path extrusionOk="0" h="2425" w="2337">
                  <a:moveTo>
                    <a:pt x="1297" y="0"/>
                  </a:moveTo>
                  <a:cubicBezTo>
                    <a:pt x="1294" y="0"/>
                    <a:pt x="1291" y="0"/>
                    <a:pt x="1288" y="0"/>
                  </a:cubicBezTo>
                  <a:cubicBezTo>
                    <a:pt x="1220" y="0"/>
                    <a:pt x="1153" y="11"/>
                    <a:pt x="1085" y="26"/>
                  </a:cubicBezTo>
                  <a:cubicBezTo>
                    <a:pt x="862" y="83"/>
                    <a:pt x="654" y="198"/>
                    <a:pt x="493" y="364"/>
                  </a:cubicBezTo>
                  <a:cubicBezTo>
                    <a:pt x="467" y="390"/>
                    <a:pt x="0" y="841"/>
                    <a:pt x="0" y="841"/>
                  </a:cubicBezTo>
                  <a:lnTo>
                    <a:pt x="239" y="1127"/>
                  </a:lnTo>
                  <a:cubicBezTo>
                    <a:pt x="275" y="1563"/>
                    <a:pt x="587" y="1932"/>
                    <a:pt x="1013" y="2041"/>
                  </a:cubicBezTo>
                  <a:lnTo>
                    <a:pt x="1334" y="2425"/>
                  </a:lnTo>
                  <a:lnTo>
                    <a:pt x="1874" y="1906"/>
                  </a:lnTo>
                  <a:cubicBezTo>
                    <a:pt x="2160" y="1714"/>
                    <a:pt x="2336" y="1387"/>
                    <a:pt x="2336" y="1039"/>
                  </a:cubicBezTo>
                  <a:cubicBezTo>
                    <a:pt x="2331" y="466"/>
                    <a:pt x="1869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0"/>
            <p:cNvSpPr/>
            <p:nvPr/>
          </p:nvSpPr>
          <p:spPr>
            <a:xfrm>
              <a:off x="6339900" y="2538525"/>
              <a:ext cx="63350" cy="63100"/>
            </a:xfrm>
            <a:custGeom>
              <a:rect b="b" l="l" r="r" t="t"/>
              <a:pathLst>
                <a:path extrusionOk="0" h="2524" w="2534">
                  <a:moveTo>
                    <a:pt x="1351" y="94"/>
                  </a:moveTo>
                  <a:cubicBezTo>
                    <a:pt x="1783" y="94"/>
                    <a:pt x="2171" y="378"/>
                    <a:pt x="2300" y="795"/>
                  </a:cubicBezTo>
                  <a:cubicBezTo>
                    <a:pt x="2430" y="1215"/>
                    <a:pt x="2264" y="1672"/>
                    <a:pt x="1895" y="1911"/>
                  </a:cubicBezTo>
                  <a:cubicBezTo>
                    <a:pt x="1895" y="1916"/>
                    <a:pt x="1890" y="1916"/>
                    <a:pt x="1890" y="1921"/>
                  </a:cubicBezTo>
                  <a:lnTo>
                    <a:pt x="1392" y="2404"/>
                  </a:lnTo>
                  <a:lnTo>
                    <a:pt x="1101" y="2062"/>
                  </a:lnTo>
                  <a:cubicBezTo>
                    <a:pt x="1096" y="2051"/>
                    <a:pt x="1085" y="2046"/>
                    <a:pt x="1075" y="2046"/>
                  </a:cubicBezTo>
                  <a:cubicBezTo>
                    <a:pt x="670" y="1937"/>
                    <a:pt x="379" y="1589"/>
                    <a:pt x="343" y="1174"/>
                  </a:cubicBezTo>
                  <a:cubicBezTo>
                    <a:pt x="338" y="1163"/>
                    <a:pt x="338" y="1153"/>
                    <a:pt x="327" y="1143"/>
                  </a:cubicBezTo>
                  <a:lnTo>
                    <a:pt x="120" y="893"/>
                  </a:lnTo>
                  <a:cubicBezTo>
                    <a:pt x="229" y="790"/>
                    <a:pt x="561" y="468"/>
                    <a:pt x="582" y="447"/>
                  </a:cubicBezTo>
                  <a:cubicBezTo>
                    <a:pt x="737" y="286"/>
                    <a:pt x="935" y="177"/>
                    <a:pt x="1148" y="125"/>
                  </a:cubicBezTo>
                  <a:cubicBezTo>
                    <a:pt x="1210" y="109"/>
                    <a:pt x="1272" y="99"/>
                    <a:pt x="1340" y="94"/>
                  </a:cubicBezTo>
                  <a:cubicBezTo>
                    <a:pt x="1344" y="94"/>
                    <a:pt x="1347" y="94"/>
                    <a:pt x="1351" y="94"/>
                  </a:cubicBezTo>
                  <a:close/>
                  <a:moveTo>
                    <a:pt x="1352" y="0"/>
                  </a:moveTo>
                  <a:cubicBezTo>
                    <a:pt x="1348" y="0"/>
                    <a:pt x="1344" y="0"/>
                    <a:pt x="1340" y="0"/>
                  </a:cubicBezTo>
                  <a:cubicBezTo>
                    <a:pt x="1267" y="6"/>
                    <a:pt x="1199" y="11"/>
                    <a:pt x="1127" y="32"/>
                  </a:cubicBezTo>
                  <a:cubicBezTo>
                    <a:pt x="893" y="89"/>
                    <a:pt x="680" y="208"/>
                    <a:pt x="514" y="379"/>
                  </a:cubicBezTo>
                  <a:cubicBezTo>
                    <a:pt x="493" y="405"/>
                    <a:pt x="182" y="701"/>
                    <a:pt x="21" y="857"/>
                  </a:cubicBezTo>
                  <a:cubicBezTo>
                    <a:pt x="5" y="873"/>
                    <a:pt x="0" y="904"/>
                    <a:pt x="16" y="925"/>
                  </a:cubicBezTo>
                  <a:lnTo>
                    <a:pt x="249" y="1195"/>
                  </a:lnTo>
                  <a:cubicBezTo>
                    <a:pt x="291" y="1641"/>
                    <a:pt x="608" y="2015"/>
                    <a:pt x="1039" y="2134"/>
                  </a:cubicBezTo>
                  <a:lnTo>
                    <a:pt x="1350" y="2508"/>
                  </a:lnTo>
                  <a:cubicBezTo>
                    <a:pt x="1360" y="2518"/>
                    <a:pt x="1371" y="2524"/>
                    <a:pt x="1386" y="2524"/>
                  </a:cubicBezTo>
                  <a:cubicBezTo>
                    <a:pt x="1402" y="2524"/>
                    <a:pt x="1412" y="2518"/>
                    <a:pt x="1423" y="2513"/>
                  </a:cubicBezTo>
                  <a:lnTo>
                    <a:pt x="1952" y="1994"/>
                  </a:lnTo>
                  <a:cubicBezTo>
                    <a:pt x="2357" y="1724"/>
                    <a:pt x="2534" y="1226"/>
                    <a:pt x="2388" y="769"/>
                  </a:cubicBezTo>
                  <a:cubicBezTo>
                    <a:pt x="2249" y="311"/>
                    <a:pt x="1829" y="0"/>
                    <a:pt x="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0"/>
            <p:cNvSpPr/>
            <p:nvPr/>
          </p:nvSpPr>
          <p:spPr>
            <a:xfrm>
              <a:off x="6324825" y="2552800"/>
              <a:ext cx="61600" cy="52575"/>
            </a:xfrm>
            <a:custGeom>
              <a:rect b="b" l="l" r="r" t="t"/>
              <a:pathLst>
                <a:path extrusionOk="0" h="2103" w="2464">
                  <a:moveTo>
                    <a:pt x="1417" y="1"/>
                  </a:moveTo>
                  <a:cubicBezTo>
                    <a:pt x="1414" y="1"/>
                    <a:pt x="1411" y="1"/>
                    <a:pt x="1408" y="1"/>
                  </a:cubicBezTo>
                  <a:cubicBezTo>
                    <a:pt x="468" y="1"/>
                    <a:pt x="1" y="1138"/>
                    <a:pt x="671" y="1797"/>
                  </a:cubicBezTo>
                  <a:cubicBezTo>
                    <a:pt x="884" y="2008"/>
                    <a:pt x="1145" y="2103"/>
                    <a:pt x="1400" y="2103"/>
                  </a:cubicBezTo>
                  <a:cubicBezTo>
                    <a:pt x="1943" y="2103"/>
                    <a:pt x="2464" y="1677"/>
                    <a:pt x="2457" y="1039"/>
                  </a:cubicBezTo>
                  <a:cubicBezTo>
                    <a:pt x="2457" y="466"/>
                    <a:pt x="1989" y="1"/>
                    <a:pt x="1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0"/>
            <p:cNvSpPr/>
            <p:nvPr/>
          </p:nvSpPr>
          <p:spPr>
            <a:xfrm>
              <a:off x="6323925" y="2551475"/>
              <a:ext cx="63625" cy="54575"/>
            </a:xfrm>
            <a:custGeom>
              <a:rect b="b" l="l" r="r" t="t"/>
              <a:pathLst>
                <a:path extrusionOk="0" h="2183" w="2545">
                  <a:moveTo>
                    <a:pt x="1453" y="100"/>
                  </a:moveTo>
                  <a:cubicBezTo>
                    <a:pt x="1999" y="100"/>
                    <a:pt x="2441" y="545"/>
                    <a:pt x="2446" y="1092"/>
                  </a:cubicBezTo>
                  <a:cubicBezTo>
                    <a:pt x="2446" y="1689"/>
                    <a:pt x="1959" y="2084"/>
                    <a:pt x="1449" y="2084"/>
                  </a:cubicBezTo>
                  <a:cubicBezTo>
                    <a:pt x="1205" y="2084"/>
                    <a:pt x="957" y="1994"/>
                    <a:pt x="753" y="1793"/>
                  </a:cubicBezTo>
                  <a:cubicBezTo>
                    <a:pt x="130" y="1175"/>
                    <a:pt x="561" y="105"/>
                    <a:pt x="1444" y="100"/>
                  </a:cubicBezTo>
                  <a:cubicBezTo>
                    <a:pt x="1447" y="100"/>
                    <a:pt x="1450" y="100"/>
                    <a:pt x="1453" y="100"/>
                  </a:cubicBezTo>
                  <a:close/>
                  <a:moveTo>
                    <a:pt x="1448" y="1"/>
                  </a:moveTo>
                  <a:cubicBezTo>
                    <a:pt x="1181" y="1"/>
                    <a:pt x="909" y="99"/>
                    <a:pt x="686" y="318"/>
                  </a:cubicBezTo>
                  <a:cubicBezTo>
                    <a:pt x="1" y="998"/>
                    <a:pt x="478" y="2172"/>
                    <a:pt x="1444" y="2182"/>
                  </a:cubicBezTo>
                  <a:cubicBezTo>
                    <a:pt x="2046" y="2182"/>
                    <a:pt x="2539" y="1694"/>
                    <a:pt x="2545" y="1092"/>
                  </a:cubicBezTo>
                  <a:cubicBezTo>
                    <a:pt x="2545" y="434"/>
                    <a:pt x="2009" y="1"/>
                    <a:pt x="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0"/>
            <p:cNvSpPr/>
            <p:nvPr/>
          </p:nvSpPr>
          <p:spPr>
            <a:xfrm>
              <a:off x="6361700" y="2529825"/>
              <a:ext cx="8450" cy="19750"/>
            </a:xfrm>
            <a:custGeom>
              <a:rect b="b" l="l" r="r" t="t"/>
              <a:pathLst>
                <a:path extrusionOk="0" h="790" w="338">
                  <a:moveTo>
                    <a:pt x="0" y="1"/>
                  </a:moveTo>
                  <a:lnTo>
                    <a:pt x="0" y="727"/>
                  </a:lnTo>
                  <a:cubicBezTo>
                    <a:pt x="0" y="764"/>
                    <a:pt x="26" y="790"/>
                    <a:pt x="58" y="790"/>
                  </a:cubicBezTo>
                  <a:lnTo>
                    <a:pt x="276" y="790"/>
                  </a:lnTo>
                  <a:cubicBezTo>
                    <a:pt x="312" y="790"/>
                    <a:pt x="338" y="764"/>
                    <a:pt x="338" y="727"/>
                  </a:cubicBezTo>
                  <a:lnTo>
                    <a:pt x="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0"/>
            <p:cNvSpPr/>
            <p:nvPr/>
          </p:nvSpPr>
          <p:spPr>
            <a:xfrm>
              <a:off x="6360400" y="2528650"/>
              <a:ext cx="10925" cy="22225"/>
            </a:xfrm>
            <a:custGeom>
              <a:rect b="b" l="l" r="r" t="t"/>
              <a:pathLst>
                <a:path extrusionOk="0" h="889" w="437">
                  <a:moveTo>
                    <a:pt x="338" y="100"/>
                  </a:moveTo>
                  <a:lnTo>
                    <a:pt x="338" y="774"/>
                  </a:lnTo>
                  <a:cubicBezTo>
                    <a:pt x="338" y="785"/>
                    <a:pt x="333" y="790"/>
                    <a:pt x="328" y="790"/>
                  </a:cubicBezTo>
                  <a:lnTo>
                    <a:pt x="110" y="790"/>
                  </a:lnTo>
                  <a:cubicBezTo>
                    <a:pt x="104" y="790"/>
                    <a:pt x="99" y="785"/>
                    <a:pt x="99" y="774"/>
                  </a:cubicBez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774"/>
                  </a:lnTo>
                  <a:cubicBezTo>
                    <a:pt x="0" y="837"/>
                    <a:pt x="52" y="889"/>
                    <a:pt x="110" y="889"/>
                  </a:cubicBezTo>
                  <a:lnTo>
                    <a:pt x="328" y="889"/>
                  </a:lnTo>
                  <a:cubicBezTo>
                    <a:pt x="390" y="883"/>
                    <a:pt x="437" y="837"/>
                    <a:pt x="437" y="774"/>
                  </a:cubicBezTo>
                  <a:lnTo>
                    <a:pt x="437" y="48"/>
                  </a:lnTo>
                  <a:cubicBezTo>
                    <a:pt x="437" y="22"/>
                    <a:pt x="41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0"/>
            <p:cNvSpPr/>
            <p:nvPr/>
          </p:nvSpPr>
          <p:spPr>
            <a:xfrm>
              <a:off x="6080825" y="2559025"/>
              <a:ext cx="8600" cy="19750"/>
            </a:xfrm>
            <a:custGeom>
              <a:rect b="b" l="l" r="r" t="t"/>
              <a:pathLst>
                <a:path extrusionOk="0" h="790" w="344">
                  <a:moveTo>
                    <a:pt x="1" y="1"/>
                  </a:moveTo>
                  <a:lnTo>
                    <a:pt x="1" y="728"/>
                  </a:lnTo>
                  <a:cubicBezTo>
                    <a:pt x="1" y="764"/>
                    <a:pt x="32" y="790"/>
                    <a:pt x="63" y="790"/>
                  </a:cubicBezTo>
                  <a:lnTo>
                    <a:pt x="281" y="790"/>
                  </a:lnTo>
                  <a:cubicBezTo>
                    <a:pt x="312" y="790"/>
                    <a:pt x="343" y="764"/>
                    <a:pt x="343" y="728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0"/>
            <p:cNvSpPr/>
            <p:nvPr/>
          </p:nvSpPr>
          <p:spPr>
            <a:xfrm>
              <a:off x="6079650" y="2557875"/>
              <a:ext cx="10925" cy="22075"/>
            </a:xfrm>
            <a:custGeom>
              <a:rect b="b" l="l" r="r" t="t"/>
              <a:pathLst>
                <a:path extrusionOk="0" h="883" w="437">
                  <a:moveTo>
                    <a:pt x="338" y="99"/>
                  </a:moveTo>
                  <a:lnTo>
                    <a:pt x="338" y="774"/>
                  </a:lnTo>
                  <a:cubicBezTo>
                    <a:pt x="338" y="784"/>
                    <a:pt x="333" y="789"/>
                    <a:pt x="328" y="789"/>
                  </a:cubicBezTo>
                  <a:lnTo>
                    <a:pt x="110" y="789"/>
                  </a:lnTo>
                  <a:cubicBezTo>
                    <a:pt x="105" y="789"/>
                    <a:pt x="94" y="779"/>
                    <a:pt x="94" y="774"/>
                  </a:cubicBezTo>
                  <a:lnTo>
                    <a:pt x="94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774"/>
                  </a:lnTo>
                  <a:cubicBezTo>
                    <a:pt x="1" y="836"/>
                    <a:pt x="48" y="883"/>
                    <a:pt x="110" y="883"/>
                  </a:cubicBezTo>
                  <a:lnTo>
                    <a:pt x="328" y="883"/>
                  </a:lnTo>
                  <a:cubicBezTo>
                    <a:pt x="385" y="883"/>
                    <a:pt x="437" y="836"/>
                    <a:pt x="437" y="774"/>
                  </a:cubicBezTo>
                  <a:lnTo>
                    <a:pt x="437" y="47"/>
                  </a:lnTo>
                  <a:cubicBezTo>
                    <a:pt x="432" y="21"/>
                    <a:pt x="411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0"/>
            <p:cNvSpPr/>
            <p:nvPr/>
          </p:nvSpPr>
          <p:spPr>
            <a:xfrm>
              <a:off x="5973100" y="2443525"/>
              <a:ext cx="8450" cy="19750"/>
            </a:xfrm>
            <a:custGeom>
              <a:rect b="b" l="l" r="r" t="t"/>
              <a:pathLst>
                <a:path extrusionOk="0" h="790" w="338">
                  <a:moveTo>
                    <a:pt x="1" y="0"/>
                  </a:moveTo>
                  <a:lnTo>
                    <a:pt x="1" y="727"/>
                  </a:lnTo>
                  <a:cubicBezTo>
                    <a:pt x="1" y="758"/>
                    <a:pt x="26" y="789"/>
                    <a:pt x="63" y="789"/>
                  </a:cubicBezTo>
                  <a:lnTo>
                    <a:pt x="281" y="789"/>
                  </a:lnTo>
                  <a:cubicBezTo>
                    <a:pt x="312" y="789"/>
                    <a:pt x="338" y="758"/>
                    <a:pt x="338" y="727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0"/>
            <p:cNvSpPr/>
            <p:nvPr/>
          </p:nvSpPr>
          <p:spPr>
            <a:xfrm>
              <a:off x="5971925" y="2442225"/>
              <a:ext cx="10925" cy="22225"/>
            </a:xfrm>
            <a:custGeom>
              <a:rect b="b" l="l" r="r" t="t"/>
              <a:pathLst>
                <a:path extrusionOk="0" h="889" w="437">
                  <a:moveTo>
                    <a:pt x="338" y="99"/>
                  </a:moveTo>
                  <a:lnTo>
                    <a:pt x="338" y="779"/>
                  </a:lnTo>
                  <a:cubicBezTo>
                    <a:pt x="338" y="784"/>
                    <a:pt x="333" y="789"/>
                    <a:pt x="328" y="789"/>
                  </a:cubicBezTo>
                  <a:lnTo>
                    <a:pt x="110" y="789"/>
                  </a:lnTo>
                  <a:cubicBezTo>
                    <a:pt x="99" y="789"/>
                    <a:pt x="94" y="784"/>
                    <a:pt x="94" y="779"/>
                  </a:cubicBezTo>
                  <a:lnTo>
                    <a:pt x="94" y="99"/>
                  </a:lnTo>
                  <a:close/>
                  <a:moveTo>
                    <a:pt x="48" y="0"/>
                  </a:moveTo>
                  <a:cubicBezTo>
                    <a:pt x="22" y="0"/>
                    <a:pt x="1" y="26"/>
                    <a:pt x="1" y="52"/>
                  </a:cubicBezTo>
                  <a:lnTo>
                    <a:pt x="1" y="779"/>
                  </a:lnTo>
                  <a:cubicBezTo>
                    <a:pt x="1" y="836"/>
                    <a:pt x="48" y="888"/>
                    <a:pt x="110" y="888"/>
                  </a:cubicBezTo>
                  <a:lnTo>
                    <a:pt x="328" y="888"/>
                  </a:lnTo>
                  <a:cubicBezTo>
                    <a:pt x="385" y="888"/>
                    <a:pt x="437" y="836"/>
                    <a:pt x="437" y="779"/>
                  </a:cubicBezTo>
                  <a:lnTo>
                    <a:pt x="437" y="52"/>
                  </a:lnTo>
                  <a:cubicBezTo>
                    <a:pt x="437" y="26"/>
                    <a:pt x="41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0"/>
            <p:cNvSpPr/>
            <p:nvPr/>
          </p:nvSpPr>
          <p:spPr>
            <a:xfrm>
              <a:off x="6359875" y="2407700"/>
              <a:ext cx="8475" cy="19725"/>
            </a:xfrm>
            <a:custGeom>
              <a:rect b="b" l="l" r="r" t="t"/>
              <a:pathLst>
                <a:path extrusionOk="0" h="789" w="339">
                  <a:moveTo>
                    <a:pt x="1" y="0"/>
                  </a:moveTo>
                  <a:lnTo>
                    <a:pt x="1" y="644"/>
                  </a:lnTo>
                  <a:cubicBezTo>
                    <a:pt x="1" y="706"/>
                    <a:pt x="47" y="763"/>
                    <a:pt x="110" y="774"/>
                  </a:cubicBezTo>
                  <a:lnTo>
                    <a:pt x="182" y="784"/>
                  </a:lnTo>
                  <a:cubicBezTo>
                    <a:pt x="193" y="787"/>
                    <a:pt x="204" y="788"/>
                    <a:pt x="215" y="788"/>
                  </a:cubicBezTo>
                  <a:cubicBezTo>
                    <a:pt x="283" y="788"/>
                    <a:pt x="338" y="732"/>
                    <a:pt x="338" y="6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0"/>
            <p:cNvSpPr/>
            <p:nvPr/>
          </p:nvSpPr>
          <p:spPr>
            <a:xfrm>
              <a:off x="6358725" y="2406525"/>
              <a:ext cx="10925" cy="22100"/>
            </a:xfrm>
            <a:custGeom>
              <a:rect b="b" l="l" r="r" t="t"/>
              <a:pathLst>
                <a:path extrusionOk="0" h="884" w="437">
                  <a:moveTo>
                    <a:pt x="343" y="99"/>
                  </a:moveTo>
                  <a:lnTo>
                    <a:pt x="343" y="707"/>
                  </a:lnTo>
                  <a:cubicBezTo>
                    <a:pt x="343" y="727"/>
                    <a:pt x="327" y="753"/>
                    <a:pt x="312" y="769"/>
                  </a:cubicBezTo>
                  <a:cubicBezTo>
                    <a:pt x="296" y="781"/>
                    <a:pt x="277" y="786"/>
                    <a:pt x="258" y="786"/>
                  </a:cubicBezTo>
                  <a:cubicBezTo>
                    <a:pt x="252" y="786"/>
                    <a:pt x="245" y="786"/>
                    <a:pt x="239" y="784"/>
                  </a:cubicBezTo>
                  <a:lnTo>
                    <a:pt x="166" y="774"/>
                  </a:lnTo>
                  <a:cubicBezTo>
                    <a:pt x="130" y="764"/>
                    <a:pt x="99" y="733"/>
                    <a:pt x="99" y="691"/>
                  </a:cubicBez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1"/>
                    <a:pt x="0" y="52"/>
                  </a:cubicBezTo>
                  <a:lnTo>
                    <a:pt x="0" y="691"/>
                  </a:lnTo>
                  <a:cubicBezTo>
                    <a:pt x="0" y="779"/>
                    <a:pt x="62" y="852"/>
                    <a:pt x="151" y="868"/>
                  </a:cubicBezTo>
                  <a:lnTo>
                    <a:pt x="223" y="883"/>
                  </a:lnTo>
                  <a:lnTo>
                    <a:pt x="254" y="883"/>
                  </a:lnTo>
                  <a:cubicBezTo>
                    <a:pt x="296" y="883"/>
                    <a:pt x="337" y="868"/>
                    <a:pt x="369" y="842"/>
                  </a:cubicBezTo>
                  <a:cubicBezTo>
                    <a:pt x="410" y="805"/>
                    <a:pt x="431" y="759"/>
                    <a:pt x="436" y="707"/>
                  </a:cubicBezTo>
                  <a:lnTo>
                    <a:pt x="436" y="52"/>
                  </a:lnTo>
                  <a:cubicBezTo>
                    <a:pt x="431" y="21"/>
                    <a:pt x="410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0"/>
            <p:cNvSpPr/>
            <p:nvPr/>
          </p:nvSpPr>
          <p:spPr>
            <a:xfrm>
              <a:off x="5964400" y="2373000"/>
              <a:ext cx="412250" cy="197475"/>
            </a:xfrm>
            <a:custGeom>
              <a:rect b="b" l="l" r="r" t="t"/>
              <a:pathLst>
                <a:path extrusionOk="0" h="7899" w="16490">
                  <a:moveTo>
                    <a:pt x="14669" y="0"/>
                  </a:moveTo>
                  <a:cubicBezTo>
                    <a:pt x="13463" y="0"/>
                    <a:pt x="11425" y="156"/>
                    <a:pt x="7892" y="682"/>
                  </a:cubicBezTo>
                  <a:cubicBezTo>
                    <a:pt x="7892" y="682"/>
                    <a:pt x="1132" y="869"/>
                    <a:pt x="1" y="1814"/>
                  </a:cubicBezTo>
                  <a:lnTo>
                    <a:pt x="1" y="2982"/>
                  </a:lnTo>
                  <a:cubicBezTo>
                    <a:pt x="6" y="3156"/>
                    <a:pt x="146" y="3299"/>
                    <a:pt x="319" y="3299"/>
                  </a:cubicBezTo>
                  <a:cubicBezTo>
                    <a:pt x="322" y="3299"/>
                    <a:pt x="325" y="3299"/>
                    <a:pt x="328" y="3299"/>
                  </a:cubicBezTo>
                  <a:lnTo>
                    <a:pt x="717" y="3299"/>
                  </a:lnTo>
                  <a:cubicBezTo>
                    <a:pt x="720" y="3299"/>
                    <a:pt x="723" y="3299"/>
                    <a:pt x="726" y="3299"/>
                  </a:cubicBezTo>
                  <a:cubicBezTo>
                    <a:pt x="899" y="3299"/>
                    <a:pt x="1039" y="3156"/>
                    <a:pt x="1039" y="2982"/>
                  </a:cubicBezTo>
                  <a:lnTo>
                    <a:pt x="1039" y="2826"/>
                  </a:lnTo>
                  <a:lnTo>
                    <a:pt x="6667" y="2858"/>
                  </a:lnTo>
                  <a:cubicBezTo>
                    <a:pt x="6667" y="2858"/>
                    <a:pt x="4045" y="6326"/>
                    <a:pt x="4144" y="6891"/>
                  </a:cubicBezTo>
                  <a:cubicBezTo>
                    <a:pt x="4180" y="7115"/>
                    <a:pt x="4196" y="7338"/>
                    <a:pt x="4185" y="7561"/>
                  </a:cubicBezTo>
                  <a:cubicBezTo>
                    <a:pt x="4175" y="7745"/>
                    <a:pt x="4321" y="7899"/>
                    <a:pt x="4508" y="7899"/>
                  </a:cubicBezTo>
                  <a:cubicBezTo>
                    <a:pt x="4511" y="7899"/>
                    <a:pt x="4514" y="7899"/>
                    <a:pt x="4517" y="7899"/>
                  </a:cubicBezTo>
                  <a:lnTo>
                    <a:pt x="5203" y="7899"/>
                  </a:lnTo>
                  <a:cubicBezTo>
                    <a:pt x="5206" y="7899"/>
                    <a:pt x="5209" y="7899"/>
                    <a:pt x="5212" y="7899"/>
                  </a:cubicBezTo>
                  <a:cubicBezTo>
                    <a:pt x="5389" y="7899"/>
                    <a:pt x="5530" y="7755"/>
                    <a:pt x="5535" y="7577"/>
                  </a:cubicBezTo>
                  <a:lnTo>
                    <a:pt x="5535" y="7364"/>
                  </a:lnTo>
                  <a:cubicBezTo>
                    <a:pt x="5535" y="7364"/>
                    <a:pt x="8572" y="4026"/>
                    <a:pt x="8801" y="3834"/>
                  </a:cubicBezTo>
                  <a:cubicBezTo>
                    <a:pt x="8910" y="3742"/>
                    <a:pt x="9081" y="3583"/>
                    <a:pt x="9461" y="3583"/>
                  </a:cubicBezTo>
                  <a:cubicBezTo>
                    <a:pt x="9859" y="3583"/>
                    <a:pt x="10486" y="3758"/>
                    <a:pt x="11511" y="4368"/>
                  </a:cubicBezTo>
                  <a:cubicBezTo>
                    <a:pt x="12606" y="5022"/>
                    <a:pt x="13738" y="5614"/>
                    <a:pt x="14906" y="6133"/>
                  </a:cubicBezTo>
                  <a:cubicBezTo>
                    <a:pt x="15083" y="6211"/>
                    <a:pt x="15197" y="6388"/>
                    <a:pt x="15197" y="6580"/>
                  </a:cubicBezTo>
                  <a:cubicBezTo>
                    <a:pt x="15201" y="6754"/>
                    <a:pt x="15344" y="6877"/>
                    <a:pt x="15501" y="6877"/>
                  </a:cubicBezTo>
                  <a:cubicBezTo>
                    <a:pt x="15550" y="6877"/>
                    <a:pt x="15600" y="6865"/>
                    <a:pt x="15648" y="6840"/>
                  </a:cubicBezTo>
                  <a:lnTo>
                    <a:pt x="16334" y="6466"/>
                  </a:lnTo>
                  <a:cubicBezTo>
                    <a:pt x="16432" y="6414"/>
                    <a:pt x="16489" y="6315"/>
                    <a:pt x="16489" y="6206"/>
                  </a:cubicBezTo>
                  <a:lnTo>
                    <a:pt x="16489" y="5381"/>
                  </a:lnTo>
                  <a:cubicBezTo>
                    <a:pt x="16489" y="5220"/>
                    <a:pt x="16412" y="5069"/>
                    <a:pt x="16277" y="4981"/>
                  </a:cubicBezTo>
                  <a:lnTo>
                    <a:pt x="12061" y="2131"/>
                  </a:lnTo>
                  <a:lnTo>
                    <a:pt x="15451" y="1466"/>
                  </a:lnTo>
                  <a:lnTo>
                    <a:pt x="15451" y="1684"/>
                  </a:lnTo>
                  <a:cubicBezTo>
                    <a:pt x="15456" y="1818"/>
                    <a:pt x="15565" y="1924"/>
                    <a:pt x="15693" y="1924"/>
                  </a:cubicBezTo>
                  <a:cubicBezTo>
                    <a:pt x="15699" y="1924"/>
                    <a:pt x="15705" y="1923"/>
                    <a:pt x="15711" y="1923"/>
                  </a:cubicBezTo>
                  <a:lnTo>
                    <a:pt x="16240" y="1892"/>
                  </a:lnTo>
                  <a:cubicBezTo>
                    <a:pt x="16370" y="1887"/>
                    <a:pt x="16469" y="1783"/>
                    <a:pt x="16469" y="1653"/>
                  </a:cubicBezTo>
                  <a:lnTo>
                    <a:pt x="16469" y="604"/>
                  </a:lnTo>
                  <a:cubicBezTo>
                    <a:pt x="16469" y="381"/>
                    <a:pt x="16318" y="184"/>
                    <a:pt x="16105" y="127"/>
                  </a:cubicBezTo>
                  <a:cubicBezTo>
                    <a:pt x="15840" y="59"/>
                    <a:pt x="15413" y="0"/>
                    <a:pt x="14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0"/>
            <p:cNvSpPr/>
            <p:nvPr/>
          </p:nvSpPr>
          <p:spPr>
            <a:xfrm>
              <a:off x="5963225" y="2371750"/>
              <a:ext cx="414600" cy="199900"/>
            </a:xfrm>
            <a:custGeom>
              <a:rect b="b" l="l" r="r" t="t"/>
              <a:pathLst>
                <a:path extrusionOk="0" h="7996" w="16584">
                  <a:moveTo>
                    <a:pt x="14697" y="99"/>
                  </a:moveTo>
                  <a:cubicBezTo>
                    <a:pt x="15330" y="99"/>
                    <a:pt x="15811" y="142"/>
                    <a:pt x="16137" y="229"/>
                  </a:cubicBezTo>
                  <a:cubicBezTo>
                    <a:pt x="16334" y="275"/>
                    <a:pt x="16469" y="452"/>
                    <a:pt x="16469" y="654"/>
                  </a:cubicBezTo>
                  <a:lnTo>
                    <a:pt x="16469" y="1703"/>
                  </a:lnTo>
                  <a:cubicBezTo>
                    <a:pt x="16469" y="1807"/>
                    <a:pt x="16386" y="1890"/>
                    <a:pt x="16287" y="1895"/>
                  </a:cubicBezTo>
                  <a:lnTo>
                    <a:pt x="15758" y="1926"/>
                  </a:lnTo>
                  <a:cubicBezTo>
                    <a:pt x="15706" y="1926"/>
                    <a:pt x="15649" y="1906"/>
                    <a:pt x="15612" y="1869"/>
                  </a:cubicBezTo>
                  <a:cubicBezTo>
                    <a:pt x="15571" y="1833"/>
                    <a:pt x="15550" y="1786"/>
                    <a:pt x="15550" y="1734"/>
                  </a:cubicBezTo>
                  <a:lnTo>
                    <a:pt x="15550" y="1521"/>
                  </a:lnTo>
                  <a:cubicBezTo>
                    <a:pt x="15550" y="1506"/>
                    <a:pt x="15545" y="1490"/>
                    <a:pt x="15534" y="1480"/>
                  </a:cubicBezTo>
                  <a:cubicBezTo>
                    <a:pt x="15524" y="1475"/>
                    <a:pt x="15509" y="1469"/>
                    <a:pt x="15493" y="1469"/>
                  </a:cubicBezTo>
                  <a:lnTo>
                    <a:pt x="12098" y="2134"/>
                  </a:lnTo>
                  <a:cubicBezTo>
                    <a:pt x="12056" y="2139"/>
                    <a:pt x="12046" y="2196"/>
                    <a:pt x="12082" y="2222"/>
                  </a:cubicBezTo>
                  <a:lnTo>
                    <a:pt x="16292" y="5067"/>
                  </a:lnTo>
                  <a:cubicBezTo>
                    <a:pt x="16412" y="5150"/>
                    <a:pt x="16485" y="5285"/>
                    <a:pt x="16490" y="5431"/>
                  </a:cubicBezTo>
                  <a:lnTo>
                    <a:pt x="16490" y="6256"/>
                  </a:lnTo>
                  <a:cubicBezTo>
                    <a:pt x="16485" y="6344"/>
                    <a:pt x="16438" y="6427"/>
                    <a:pt x="16360" y="6469"/>
                  </a:cubicBezTo>
                  <a:lnTo>
                    <a:pt x="15669" y="6843"/>
                  </a:lnTo>
                  <a:cubicBezTo>
                    <a:pt x="15630" y="6865"/>
                    <a:pt x="15589" y="6875"/>
                    <a:pt x="15548" y="6875"/>
                  </a:cubicBezTo>
                  <a:cubicBezTo>
                    <a:pt x="15502" y="6875"/>
                    <a:pt x="15456" y="6862"/>
                    <a:pt x="15415" y="6838"/>
                  </a:cubicBezTo>
                  <a:cubicBezTo>
                    <a:pt x="15337" y="6796"/>
                    <a:pt x="15290" y="6713"/>
                    <a:pt x="15290" y="6630"/>
                  </a:cubicBezTo>
                  <a:cubicBezTo>
                    <a:pt x="15290" y="6417"/>
                    <a:pt x="15161" y="6225"/>
                    <a:pt x="14969" y="6137"/>
                  </a:cubicBezTo>
                  <a:cubicBezTo>
                    <a:pt x="13806" y="5618"/>
                    <a:pt x="12674" y="5031"/>
                    <a:pt x="11584" y="4377"/>
                  </a:cubicBezTo>
                  <a:cubicBezTo>
                    <a:pt x="10547" y="3758"/>
                    <a:pt x="9910" y="3580"/>
                    <a:pt x="9503" y="3580"/>
                  </a:cubicBezTo>
                  <a:cubicBezTo>
                    <a:pt x="9127" y="3580"/>
                    <a:pt x="8946" y="3732"/>
                    <a:pt x="8827" y="3832"/>
                  </a:cubicBezTo>
                  <a:lnTo>
                    <a:pt x="8811" y="3847"/>
                  </a:lnTo>
                  <a:cubicBezTo>
                    <a:pt x="8583" y="4034"/>
                    <a:pt x="5665" y="7243"/>
                    <a:pt x="5540" y="7383"/>
                  </a:cubicBezTo>
                  <a:cubicBezTo>
                    <a:pt x="5535" y="7388"/>
                    <a:pt x="5530" y="7398"/>
                    <a:pt x="5530" y="7414"/>
                  </a:cubicBezTo>
                  <a:lnTo>
                    <a:pt x="5530" y="7627"/>
                  </a:lnTo>
                  <a:cubicBezTo>
                    <a:pt x="5525" y="7777"/>
                    <a:pt x="5400" y="7902"/>
                    <a:pt x="5245" y="7902"/>
                  </a:cubicBezTo>
                  <a:lnTo>
                    <a:pt x="4559" y="7902"/>
                  </a:lnTo>
                  <a:cubicBezTo>
                    <a:pt x="4481" y="7902"/>
                    <a:pt x="4404" y="7871"/>
                    <a:pt x="4352" y="7814"/>
                  </a:cubicBezTo>
                  <a:cubicBezTo>
                    <a:pt x="4300" y="7757"/>
                    <a:pt x="4269" y="7684"/>
                    <a:pt x="4274" y="7611"/>
                  </a:cubicBezTo>
                  <a:cubicBezTo>
                    <a:pt x="4284" y="7383"/>
                    <a:pt x="4274" y="7154"/>
                    <a:pt x="4237" y="6931"/>
                  </a:cubicBezTo>
                  <a:cubicBezTo>
                    <a:pt x="4159" y="6485"/>
                    <a:pt x="6023" y="3894"/>
                    <a:pt x="6745" y="2933"/>
                  </a:cubicBezTo>
                  <a:cubicBezTo>
                    <a:pt x="6755" y="2918"/>
                    <a:pt x="6761" y="2902"/>
                    <a:pt x="6750" y="2887"/>
                  </a:cubicBezTo>
                  <a:cubicBezTo>
                    <a:pt x="6745" y="2866"/>
                    <a:pt x="6729" y="2856"/>
                    <a:pt x="6709" y="2856"/>
                  </a:cubicBezTo>
                  <a:lnTo>
                    <a:pt x="1086" y="2824"/>
                  </a:lnTo>
                  <a:cubicBezTo>
                    <a:pt x="1060" y="2824"/>
                    <a:pt x="1039" y="2845"/>
                    <a:pt x="1039" y="2876"/>
                  </a:cubicBezTo>
                  <a:lnTo>
                    <a:pt x="1039" y="3032"/>
                  </a:lnTo>
                  <a:cubicBezTo>
                    <a:pt x="1039" y="3180"/>
                    <a:pt x="920" y="3297"/>
                    <a:pt x="774" y="3297"/>
                  </a:cubicBezTo>
                  <a:cubicBezTo>
                    <a:pt x="770" y="3297"/>
                    <a:pt x="767" y="3297"/>
                    <a:pt x="764" y="3297"/>
                  </a:cubicBezTo>
                  <a:lnTo>
                    <a:pt x="375" y="3297"/>
                  </a:lnTo>
                  <a:cubicBezTo>
                    <a:pt x="372" y="3297"/>
                    <a:pt x="368" y="3297"/>
                    <a:pt x="365" y="3297"/>
                  </a:cubicBezTo>
                  <a:cubicBezTo>
                    <a:pt x="219" y="3297"/>
                    <a:pt x="105" y="3180"/>
                    <a:pt x="100" y="3032"/>
                  </a:cubicBezTo>
                  <a:lnTo>
                    <a:pt x="100" y="1890"/>
                  </a:lnTo>
                  <a:cubicBezTo>
                    <a:pt x="1257" y="976"/>
                    <a:pt x="7877" y="779"/>
                    <a:pt x="7939" y="779"/>
                  </a:cubicBezTo>
                  <a:lnTo>
                    <a:pt x="7944" y="779"/>
                  </a:lnTo>
                  <a:cubicBezTo>
                    <a:pt x="10983" y="327"/>
                    <a:pt x="13243" y="99"/>
                    <a:pt x="14697" y="99"/>
                  </a:cubicBezTo>
                  <a:close/>
                  <a:moveTo>
                    <a:pt x="14707" y="0"/>
                  </a:moveTo>
                  <a:cubicBezTo>
                    <a:pt x="13242" y="0"/>
                    <a:pt x="10975" y="228"/>
                    <a:pt x="7929" y="680"/>
                  </a:cubicBezTo>
                  <a:cubicBezTo>
                    <a:pt x="7617" y="691"/>
                    <a:pt x="1143" y="883"/>
                    <a:pt x="17" y="1828"/>
                  </a:cubicBezTo>
                  <a:cubicBezTo>
                    <a:pt x="6" y="1833"/>
                    <a:pt x="1" y="1848"/>
                    <a:pt x="1" y="1864"/>
                  </a:cubicBezTo>
                  <a:lnTo>
                    <a:pt x="1" y="3032"/>
                  </a:lnTo>
                  <a:cubicBezTo>
                    <a:pt x="1" y="3235"/>
                    <a:pt x="167" y="3396"/>
                    <a:pt x="370" y="3396"/>
                  </a:cubicBezTo>
                  <a:lnTo>
                    <a:pt x="759" y="3396"/>
                  </a:lnTo>
                  <a:cubicBezTo>
                    <a:pt x="961" y="3396"/>
                    <a:pt x="1133" y="3235"/>
                    <a:pt x="1133" y="3032"/>
                  </a:cubicBezTo>
                  <a:lnTo>
                    <a:pt x="1133" y="2923"/>
                  </a:lnTo>
                  <a:lnTo>
                    <a:pt x="6610" y="2954"/>
                  </a:lnTo>
                  <a:cubicBezTo>
                    <a:pt x="6215" y="3484"/>
                    <a:pt x="4045" y="6407"/>
                    <a:pt x="4139" y="6947"/>
                  </a:cubicBezTo>
                  <a:cubicBezTo>
                    <a:pt x="4175" y="7165"/>
                    <a:pt x="4191" y="7388"/>
                    <a:pt x="4180" y="7606"/>
                  </a:cubicBezTo>
                  <a:cubicBezTo>
                    <a:pt x="4175" y="7705"/>
                    <a:pt x="4211" y="7803"/>
                    <a:pt x="4279" y="7881"/>
                  </a:cubicBezTo>
                  <a:cubicBezTo>
                    <a:pt x="4352" y="7954"/>
                    <a:pt x="4455" y="7995"/>
                    <a:pt x="4559" y="7995"/>
                  </a:cubicBezTo>
                  <a:lnTo>
                    <a:pt x="5245" y="7995"/>
                  </a:lnTo>
                  <a:cubicBezTo>
                    <a:pt x="5248" y="7995"/>
                    <a:pt x="5251" y="7995"/>
                    <a:pt x="5254" y="7995"/>
                  </a:cubicBezTo>
                  <a:cubicBezTo>
                    <a:pt x="5457" y="7995"/>
                    <a:pt x="5624" y="7831"/>
                    <a:pt x="5629" y="7627"/>
                  </a:cubicBezTo>
                  <a:lnTo>
                    <a:pt x="5629" y="7429"/>
                  </a:lnTo>
                  <a:cubicBezTo>
                    <a:pt x="5842" y="7196"/>
                    <a:pt x="8661" y="4096"/>
                    <a:pt x="8874" y="3920"/>
                  </a:cubicBezTo>
                  <a:lnTo>
                    <a:pt x="8889" y="3909"/>
                  </a:lnTo>
                  <a:cubicBezTo>
                    <a:pt x="8990" y="3823"/>
                    <a:pt x="9156" y="3683"/>
                    <a:pt x="9508" y="3683"/>
                  </a:cubicBezTo>
                  <a:cubicBezTo>
                    <a:pt x="9898" y="3683"/>
                    <a:pt x="10517" y="3855"/>
                    <a:pt x="11532" y="4460"/>
                  </a:cubicBezTo>
                  <a:cubicBezTo>
                    <a:pt x="12627" y="5114"/>
                    <a:pt x="13764" y="5706"/>
                    <a:pt x="14927" y="6225"/>
                  </a:cubicBezTo>
                  <a:cubicBezTo>
                    <a:pt x="15088" y="6298"/>
                    <a:pt x="15192" y="6453"/>
                    <a:pt x="15192" y="6630"/>
                  </a:cubicBezTo>
                  <a:cubicBezTo>
                    <a:pt x="15192" y="6749"/>
                    <a:pt x="15254" y="6864"/>
                    <a:pt x="15358" y="6921"/>
                  </a:cubicBezTo>
                  <a:cubicBezTo>
                    <a:pt x="15415" y="6956"/>
                    <a:pt x="15479" y="6973"/>
                    <a:pt x="15542" y="6973"/>
                  </a:cubicBezTo>
                  <a:cubicBezTo>
                    <a:pt x="15601" y="6973"/>
                    <a:pt x="15659" y="6958"/>
                    <a:pt x="15711" y="6931"/>
                  </a:cubicBezTo>
                  <a:lnTo>
                    <a:pt x="16401" y="6557"/>
                  </a:lnTo>
                  <a:cubicBezTo>
                    <a:pt x="16510" y="6495"/>
                    <a:pt x="16583" y="6381"/>
                    <a:pt x="16583" y="6256"/>
                  </a:cubicBezTo>
                  <a:lnTo>
                    <a:pt x="16583" y="5431"/>
                  </a:lnTo>
                  <a:cubicBezTo>
                    <a:pt x="16583" y="5249"/>
                    <a:pt x="16490" y="5083"/>
                    <a:pt x="16344" y="4984"/>
                  </a:cubicBezTo>
                  <a:lnTo>
                    <a:pt x="12227" y="2201"/>
                  </a:lnTo>
                  <a:lnTo>
                    <a:pt x="15451" y="1573"/>
                  </a:lnTo>
                  <a:lnTo>
                    <a:pt x="15451" y="1734"/>
                  </a:lnTo>
                  <a:cubicBezTo>
                    <a:pt x="15451" y="1812"/>
                    <a:pt x="15483" y="1885"/>
                    <a:pt x="15540" y="1937"/>
                  </a:cubicBezTo>
                  <a:cubicBezTo>
                    <a:pt x="15593" y="1990"/>
                    <a:pt x="15668" y="2020"/>
                    <a:pt x="15745" y="2020"/>
                  </a:cubicBezTo>
                  <a:cubicBezTo>
                    <a:pt x="15751" y="2020"/>
                    <a:pt x="15757" y="2020"/>
                    <a:pt x="15763" y="2020"/>
                  </a:cubicBezTo>
                  <a:lnTo>
                    <a:pt x="16287" y="1989"/>
                  </a:lnTo>
                  <a:cubicBezTo>
                    <a:pt x="16443" y="1978"/>
                    <a:pt x="16562" y="1854"/>
                    <a:pt x="16562" y="1703"/>
                  </a:cubicBezTo>
                  <a:lnTo>
                    <a:pt x="16562" y="649"/>
                  </a:lnTo>
                  <a:cubicBezTo>
                    <a:pt x="16562" y="405"/>
                    <a:pt x="16396" y="192"/>
                    <a:pt x="16163" y="130"/>
                  </a:cubicBezTo>
                  <a:cubicBezTo>
                    <a:pt x="15831" y="43"/>
                    <a:pt x="15345" y="0"/>
                    <a:pt x="14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0"/>
            <p:cNvSpPr/>
            <p:nvPr/>
          </p:nvSpPr>
          <p:spPr>
            <a:xfrm>
              <a:off x="5964400" y="2373000"/>
              <a:ext cx="412250" cy="197475"/>
            </a:xfrm>
            <a:custGeom>
              <a:rect b="b" l="l" r="r" t="t"/>
              <a:pathLst>
                <a:path extrusionOk="0" h="7899" w="16490">
                  <a:moveTo>
                    <a:pt x="14669" y="0"/>
                  </a:moveTo>
                  <a:cubicBezTo>
                    <a:pt x="13463" y="0"/>
                    <a:pt x="11425" y="156"/>
                    <a:pt x="7892" y="682"/>
                  </a:cubicBezTo>
                  <a:cubicBezTo>
                    <a:pt x="7892" y="682"/>
                    <a:pt x="1132" y="869"/>
                    <a:pt x="1" y="1814"/>
                  </a:cubicBezTo>
                  <a:lnTo>
                    <a:pt x="1" y="2982"/>
                  </a:lnTo>
                  <a:cubicBezTo>
                    <a:pt x="6" y="3156"/>
                    <a:pt x="146" y="3299"/>
                    <a:pt x="319" y="3299"/>
                  </a:cubicBezTo>
                  <a:cubicBezTo>
                    <a:pt x="322" y="3299"/>
                    <a:pt x="325" y="3299"/>
                    <a:pt x="328" y="3299"/>
                  </a:cubicBezTo>
                  <a:lnTo>
                    <a:pt x="717" y="3299"/>
                  </a:lnTo>
                  <a:cubicBezTo>
                    <a:pt x="720" y="3299"/>
                    <a:pt x="723" y="3299"/>
                    <a:pt x="726" y="3299"/>
                  </a:cubicBezTo>
                  <a:cubicBezTo>
                    <a:pt x="899" y="3299"/>
                    <a:pt x="1039" y="3156"/>
                    <a:pt x="1039" y="2982"/>
                  </a:cubicBezTo>
                  <a:lnTo>
                    <a:pt x="1039" y="2826"/>
                  </a:lnTo>
                  <a:lnTo>
                    <a:pt x="6667" y="2858"/>
                  </a:lnTo>
                  <a:cubicBezTo>
                    <a:pt x="6667" y="2858"/>
                    <a:pt x="4045" y="6326"/>
                    <a:pt x="4144" y="6891"/>
                  </a:cubicBezTo>
                  <a:cubicBezTo>
                    <a:pt x="4180" y="7115"/>
                    <a:pt x="4196" y="7338"/>
                    <a:pt x="4185" y="7561"/>
                  </a:cubicBezTo>
                  <a:cubicBezTo>
                    <a:pt x="4175" y="7745"/>
                    <a:pt x="4321" y="7899"/>
                    <a:pt x="4508" y="7899"/>
                  </a:cubicBezTo>
                  <a:cubicBezTo>
                    <a:pt x="4511" y="7899"/>
                    <a:pt x="4514" y="7899"/>
                    <a:pt x="4517" y="7899"/>
                  </a:cubicBezTo>
                  <a:lnTo>
                    <a:pt x="5203" y="7899"/>
                  </a:lnTo>
                  <a:cubicBezTo>
                    <a:pt x="5206" y="7899"/>
                    <a:pt x="5209" y="7899"/>
                    <a:pt x="5212" y="7899"/>
                  </a:cubicBezTo>
                  <a:cubicBezTo>
                    <a:pt x="5389" y="7899"/>
                    <a:pt x="5530" y="7755"/>
                    <a:pt x="5535" y="7577"/>
                  </a:cubicBezTo>
                  <a:lnTo>
                    <a:pt x="5535" y="7364"/>
                  </a:lnTo>
                  <a:cubicBezTo>
                    <a:pt x="5535" y="7364"/>
                    <a:pt x="8572" y="4026"/>
                    <a:pt x="8801" y="3834"/>
                  </a:cubicBezTo>
                  <a:cubicBezTo>
                    <a:pt x="8910" y="3742"/>
                    <a:pt x="9081" y="3583"/>
                    <a:pt x="9461" y="3583"/>
                  </a:cubicBezTo>
                  <a:cubicBezTo>
                    <a:pt x="9859" y="3583"/>
                    <a:pt x="10486" y="3758"/>
                    <a:pt x="11511" y="4368"/>
                  </a:cubicBezTo>
                  <a:cubicBezTo>
                    <a:pt x="12606" y="5022"/>
                    <a:pt x="13738" y="5614"/>
                    <a:pt x="14906" y="6133"/>
                  </a:cubicBezTo>
                  <a:cubicBezTo>
                    <a:pt x="15083" y="6211"/>
                    <a:pt x="15197" y="6388"/>
                    <a:pt x="15197" y="6580"/>
                  </a:cubicBezTo>
                  <a:cubicBezTo>
                    <a:pt x="15201" y="6754"/>
                    <a:pt x="15344" y="6877"/>
                    <a:pt x="15501" y="6877"/>
                  </a:cubicBezTo>
                  <a:cubicBezTo>
                    <a:pt x="15550" y="6877"/>
                    <a:pt x="15600" y="6865"/>
                    <a:pt x="15648" y="6840"/>
                  </a:cubicBezTo>
                  <a:lnTo>
                    <a:pt x="16334" y="6466"/>
                  </a:lnTo>
                  <a:cubicBezTo>
                    <a:pt x="16432" y="6414"/>
                    <a:pt x="16489" y="6315"/>
                    <a:pt x="16489" y="6206"/>
                  </a:cubicBezTo>
                  <a:lnTo>
                    <a:pt x="16489" y="5381"/>
                  </a:lnTo>
                  <a:cubicBezTo>
                    <a:pt x="16489" y="5220"/>
                    <a:pt x="16412" y="5069"/>
                    <a:pt x="16277" y="4981"/>
                  </a:cubicBezTo>
                  <a:lnTo>
                    <a:pt x="12061" y="2131"/>
                  </a:lnTo>
                  <a:lnTo>
                    <a:pt x="15451" y="1466"/>
                  </a:lnTo>
                  <a:lnTo>
                    <a:pt x="15451" y="1684"/>
                  </a:lnTo>
                  <a:cubicBezTo>
                    <a:pt x="15456" y="1818"/>
                    <a:pt x="15565" y="1924"/>
                    <a:pt x="15693" y="1924"/>
                  </a:cubicBezTo>
                  <a:cubicBezTo>
                    <a:pt x="15699" y="1924"/>
                    <a:pt x="15705" y="1923"/>
                    <a:pt x="15711" y="1923"/>
                  </a:cubicBezTo>
                  <a:lnTo>
                    <a:pt x="16240" y="1892"/>
                  </a:lnTo>
                  <a:cubicBezTo>
                    <a:pt x="16370" y="1887"/>
                    <a:pt x="16469" y="1783"/>
                    <a:pt x="16469" y="1653"/>
                  </a:cubicBezTo>
                  <a:lnTo>
                    <a:pt x="16469" y="604"/>
                  </a:lnTo>
                  <a:cubicBezTo>
                    <a:pt x="16469" y="381"/>
                    <a:pt x="16318" y="184"/>
                    <a:pt x="16105" y="127"/>
                  </a:cubicBezTo>
                  <a:cubicBezTo>
                    <a:pt x="15840" y="59"/>
                    <a:pt x="15413" y="0"/>
                    <a:pt x="14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0"/>
            <p:cNvSpPr/>
            <p:nvPr/>
          </p:nvSpPr>
          <p:spPr>
            <a:xfrm>
              <a:off x="6227750" y="2469475"/>
              <a:ext cx="38175" cy="20925"/>
            </a:xfrm>
            <a:custGeom>
              <a:rect b="b" l="l" r="r" t="t"/>
              <a:pathLst>
                <a:path extrusionOk="0" h="837" w="1527">
                  <a:moveTo>
                    <a:pt x="1" y="0"/>
                  </a:moveTo>
                  <a:cubicBezTo>
                    <a:pt x="333" y="146"/>
                    <a:pt x="660" y="317"/>
                    <a:pt x="971" y="509"/>
                  </a:cubicBezTo>
                  <a:cubicBezTo>
                    <a:pt x="1164" y="623"/>
                    <a:pt x="1345" y="733"/>
                    <a:pt x="1527" y="836"/>
                  </a:cubicBezTo>
                  <a:cubicBezTo>
                    <a:pt x="1345" y="733"/>
                    <a:pt x="1164" y="623"/>
                    <a:pt x="971" y="509"/>
                  </a:cubicBezTo>
                  <a:cubicBezTo>
                    <a:pt x="660" y="317"/>
                    <a:pt x="333" y="146"/>
                    <a:pt x="1" y="0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0"/>
            <p:cNvSpPr/>
            <p:nvPr/>
          </p:nvSpPr>
          <p:spPr>
            <a:xfrm>
              <a:off x="5967900" y="2454150"/>
              <a:ext cx="4575" cy="1325"/>
            </a:xfrm>
            <a:custGeom>
              <a:rect b="b" l="l" r="r" t="t"/>
              <a:pathLst>
                <a:path extrusionOk="0" h="53" w="183">
                  <a:moveTo>
                    <a:pt x="183" y="53"/>
                  </a:moveTo>
                  <a:lnTo>
                    <a:pt x="183" y="53"/>
                  </a:lnTo>
                  <a:cubicBezTo>
                    <a:pt x="120" y="53"/>
                    <a:pt x="58" y="32"/>
                    <a:pt x="1" y="1"/>
                  </a:cubicBezTo>
                  <a:cubicBezTo>
                    <a:pt x="58" y="32"/>
                    <a:pt x="120" y="53"/>
                    <a:pt x="183" y="53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0"/>
            <p:cNvSpPr/>
            <p:nvPr/>
          </p:nvSpPr>
          <p:spPr>
            <a:xfrm>
              <a:off x="5964400" y="2368625"/>
              <a:ext cx="411850" cy="186800"/>
            </a:xfrm>
            <a:custGeom>
              <a:rect b="b" l="l" r="r" t="t"/>
              <a:pathLst>
                <a:path extrusionOk="0" h="7472" w="16474">
                  <a:moveTo>
                    <a:pt x="1039" y="3001"/>
                  </a:moveTo>
                  <a:lnTo>
                    <a:pt x="6662" y="3033"/>
                  </a:lnTo>
                  <a:cubicBezTo>
                    <a:pt x="6662" y="3033"/>
                    <a:pt x="4071" y="6464"/>
                    <a:pt x="4138" y="7056"/>
                  </a:cubicBezTo>
                  <a:cubicBezTo>
                    <a:pt x="4289" y="7248"/>
                    <a:pt x="4569" y="7471"/>
                    <a:pt x="4985" y="7253"/>
                  </a:cubicBezTo>
                  <a:cubicBezTo>
                    <a:pt x="5634" y="6905"/>
                    <a:pt x="8671" y="2996"/>
                    <a:pt x="8894" y="2996"/>
                  </a:cubicBezTo>
                  <a:cubicBezTo>
                    <a:pt x="9122" y="2996"/>
                    <a:pt x="15067" y="6054"/>
                    <a:pt x="15425" y="5929"/>
                  </a:cubicBezTo>
                  <a:cubicBezTo>
                    <a:pt x="15638" y="5852"/>
                    <a:pt x="16105" y="5556"/>
                    <a:pt x="16438" y="5338"/>
                  </a:cubicBezTo>
                  <a:cubicBezTo>
                    <a:pt x="16453" y="5369"/>
                    <a:pt x="16469" y="5405"/>
                    <a:pt x="16474" y="5441"/>
                  </a:cubicBezTo>
                  <a:cubicBezTo>
                    <a:pt x="16448" y="5322"/>
                    <a:pt x="16375" y="5218"/>
                    <a:pt x="16277" y="5151"/>
                  </a:cubicBezTo>
                  <a:lnTo>
                    <a:pt x="12061" y="2306"/>
                  </a:lnTo>
                  <a:lnTo>
                    <a:pt x="11303" y="1947"/>
                  </a:lnTo>
                  <a:cubicBezTo>
                    <a:pt x="11303" y="1947"/>
                    <a:pt x="15399" y="1278"/>
                    <a:pt x="15872" y="1106"/>
                  </a:cubicBezTo>
                  <a:cubicBezTo>
                    <a:pt x="16219" y="982"/>
                    <a:pt x="16354" y="769"/>
                    <a:pt x="16375" y="489"/>
                  </a:cubicBezTo>
                  <a:cubicBezTo>
                    <a:pt x="16308" y="395"/>
                    <a:pt x="16214" y="328"/>
                    <a:pt x="16100" y="302"/>
                  </a:cubicBezTo>
                  <a:cubicBezTo>
                    <a:pt x="15410" y="120"/>
                    <a:pt x="13603" y="1"/>
                    <a:pt x="7892" y="852"/>
                  </a:cubicBezTo>
                  <a:cubicBezTo>
                    <a:pt x="7892" y="852"/>
                    <a:pt x="1132" y="1039"/>
                    <a:pt x="1" y="1989"/>
                  </a:cubicBezTo>
                  <a:lnTo>
                    <a:pt x="1" y="2119"/>
                  </a:lnTo>
                  <a:cubicBezTo>
                    <a:pt x="89" y="2264"/>
                    <a:pt x="271" y="2415"/>
                    <a:pt x="660" y="2493"/>
                  </a:cubicBezTo>
                  <a:cubicBezTo>
                    <a:pt x="1543" y="2659"/>
                    <a:pt x="7124" y="2742"/>
                    <a:pt x="7124" y="2742"/>
                  </a:cubicBezTo>
                  <a:lnTo>
                    <a:pt x="6651" y="302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0"/>
            <p:cNvSpPr/>
            <p:nvPr/>
          </p:nvSpPr>
          <p:spPr>
            <a:xfrm>
              <a:off x="6373775" y="2380950"/>
              <a:ext cx="1700" cy="3275"/>
            </a:xfrm>
            <a:custGeom>
              <a:rect b="b" l="l" r="r" t="t"/>
              <a:pathLst>
                <a:path extrusionOk="0" h="131" w="68">
                  <a:moveTo>
                    <a:pt x="68" y="131"/>
                  </a:moveTo>
                  <a:cubicBezTo>
                    <a:pt x="52" y="84"/>
                    <a:pt x="31" y="37"/>
                    <a:pt x="0" y="1"/>
                  </a:cubicBezTo>
                  <a:cubicBezTo>
                    <a:pt x="31" y="37"/>
                    <a:pt x="52" y="84"/>
                    <a:pt x="68" y="131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0"/>
            <p:cNvSpPr/>
            <p:nvPr/>
          </p:nvSpPr>
          <p:spPr>
            <a:xfrm>
              <a:off x="6375575" y="2384600"/>
              <a:ext cx="425" cy="1450"/>
            </a:xfrm>
            <a:custGeom>
              <a:rect b="b" l="l" r="r" t="t"/>
              <a:pathLst>
                <a:path extrusionOk="0" h="58" w="17">
                  <a:moveTo>
                    <a:pt x="16" y="57"/>
                  </a:moveTo>
                  <a:cubicBezTo>
                    <a:pt x="11" y="42"/>
                    <a:pt x="6" y="21"/>
                    <a:pt x="1" y="0"/>
                  </a:cubicBezTo>
                  <a:cubicBezTo>
                    <a:pt x="6" y="21"/>
                    <a:pt x="11" y="42"/>
                    <a:pt x="16" y="57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0"/>
            <p:cNvSpPr/>
            <p:nvPr/>
          </p:nvSpPr>
          <p:spPr>
            <a:xfrm>
              <a:off x="6068100" y="2546950"/>
              <a:ext cx="950" cy="11450"/>
            </a:xfrm>
            <a:custGeom>
              <a:rect b="b" l="l" r="r" t="t"/>
              <a:pathLst>
                <a:path extrusionOk="0" h="458" w="38">
                  <a:moveTo>
                    <a:pt x="37" y="458"/>
                  </a:moveTo>
                  <a:cubicBezTo>
                    <a:pt x="37" y="302"/>
                    <a:pt x="22" y="151"/>
                    <a:pt x="1" y="1"/>
                  </a:cubicBezTo>
                  <a:cubicBezTo>
                    <a:pt x="22" y="151"/>
                    <a:pt x="37" y="302"/>
                    <a:pt x="37" y="458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0"/>
            <p:cNvSpPr/>
            <p:nvPr/>
          </p:nvSpPr>
          <p:spPr>
            <a:xfrm>
              <a:off x="6215300" y="2464925"/>
              <a:ext cx="12475" cy="4575"/>
            </a:xfrm>
            <a:custGeom>
              <a:rect b="b" l="l" r="r" t="t"/>
              <a:pathLst>
                <a:path extrusionOk="0" h="183" w="499">
                  <a:moveTo>
                    <a:pt x="499" y="182"/>
                  </a:moveTo>
                  <a:cubicBezTo>
                    <a:pt x="338" y="110"/>
                    <a:pt x="172" y="48"/>
                    <a:pt x="0" y="1"/>
                  </a:cubicBezTo>
                  <a:cubicBezTo>
                    <a:pt x="172" y="48"/>
                    <a:pt x="338" y="110"/>
                    <a:pt x="499" y="182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0"/>
            <p:cNvSpPr/>
            <p:nvPr/>
          </p:nvSpPr>
          <p:spPr>
            <a:xfrm>
              <a:off x="6266050" y="2490250"/>
              <a:ext cx="25725" cy="14175"/>
            </a:xfrm>
            <a:custGeom>
              <a:rect b="b" l="l" r="r" t="t"/>
              <a:pathLst>
                <a:path extrusionOk="0" h="567" w="1029">
                  <a:moveTo>
                    <a:pt x="1028" y="566"/>
                  </a:moveTo>
                  <a:cubicBezTo>
                    <a:pt x="701" y="395"/>
                    <a:pt x="358" y="208"/>
                    <a:pt x="0" y="0"/>
                  </a:cubicBezTo>
                  <a:cubicBezTo>
                    <a:pt x="358" y="208"/>
                    <a:pt x="706" y="395"/>
                    <a:pt x="1028" y="566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0"/>
            <p:cNvSpPr/>
            <p:nvPr/>
          </p:nvSpPr>
          <p:spPr>
            <a:xfrm>
              <a:off x="5963225" y="2371750"/>
              <a:ext cx="414600" cy="199900"/>
            </a:xfrm>
            <a:custGeom>
              <a:rect b="b" l="l" r="r" t="t"/>
              <a:pathLst>
                <a:path extrusionOk="0" h="7996" w="16584">
                  <a:moveTo>
                    <a:pt x="14697" y="99"/>
                  </a:moveTo>
                  <a:cubicBezTo>
                    <a:pt x="15330" y="99"/>
                    <a:pt x="15811" y="142"/>
                    <a:pt x="16137" y="229"/>
                  </a:cubicBezTo>
                  <a:cubicBezTo>
                    <a:pt x="16334" y="275"/>
                    <a:pt x="16469" y="452"/>
                    <a:pt x="16469" y="654"/>
                  </a:cubicBezTo>
                  <a:lnTo>
                    <a:pt x="16469" y="1703"/>
                  </a:lnTo>
                  <a:cubicBezTo>
                    <a:pt x="16469" y="1807"/>
                    <a:pt x="16386" y="1890"/>
                    <a:pt x="16287" y="1895"/>
                  </a:cubicBezTo>
                  <a:lnTo>
                    <a:pt x="15758" y="1926"/>
                  </a:lnTo>
                  <a:cubicBezTo>
                    <a:pt x="15706" y="1926"/>
                    <a:pt x="15649" y="1906"/>
                    <a:pt x="15612" y="1869"/>
                  </a:cubicBezTo>
                  <a:cubicBezTo>
                    <a:pt x="15571" y="1833"/>
                    <a:pt x="15550" y="1786"/>
                    <a:pt x="15550" y="1734"/>
                  </a:cubicBezTo>
                  <a:lnTo>
                    <a:pt x="15550" y="1521"/>
                  </a:lnTo>
                  <a:cubicBezTo>
                    <a:pt x="15550" y="1506"/>
                    <a:pt x="15545" y="1490"/>
                    <a:pt x="15534" y="1480"/>
                  </a:cubicBezTo>
                  <a:cubicBezTo>
                    <a:pt x="15524" y="1475"/>
                    <a:pt x="15509" y="1469"/>
                    <a:pt x="15493" y="1469"/>
                  </a:cubicBezTo>
                  <a:lnTo>
                    <a:pt x="12098" y="2134"/>
                  </a:lnTo>
                  <a:cubicBezTo>
                    <a:pt x="12056" y="2139"/>
                    <a:pt x="12046" y="2196"/>
                    <a:pt x="12082" y="2222"/>
                  </a:cubicBezTo>
                  <a:lnTo>
                    <a:pt x="16292" y="5067"/>
                  </a:lnTo>
                  <a:cubicBezTo>
                    <a:pt x="16412" y="5150"/>
                    <a:pt x="16485" y="5285"/>
                    <a:pt x="16490" y="5431"/>
                  </a:cubicBezTo>
                  <a:lnTo>
                    <a:pt x="16490" y="6256"/>
                  </a:lnTo>
                  <a:cubicBezTo>
                    <a:pt x="16485" y="6344"/>
                    <a:pt x="16438" y="6427"/>
                    <a:pt x="16360" y="6469"/>
                  </a:cubicBezTo>
                  <a:lnTo>
                    <a:pt x="15669" y="6843"/>
                  </a:lnTo>
                  <a:cubicBezTo>
                    <a:pt x="15630" y="6865"/>
                    <a:pt x="15589" y="6875"/>
                    <a:pt x="15548" y="6875"/>
                  </a:cubicBezTo>
                  <a:cubicBezTo>
                    <a:pt x="15502" y="6875"/>
                    <a:pt x="15456" y="6862"/>
                    <a:pt x="15415" y="6838"/>
                  </a:cubicBezTo>
                  <a:cubicBezTo>
                    <a:pt x="15337" y="6796"/>
                    <a:pt x="15290" y="6713"/>
                    <a:pt x="15290" y="6630"/>
                  </a:cubicBezTo>
                  <a:cubicBezTo>
                    <a:pt x="15290" y="6417"/>
                    <a:pt x="15161" y="6225"/>
                    <a:pt x="14969" y="6137"/>
                  </a:cubicBezTo>
                  <a:cubicBezTo>
                    <a:pt x="13806" y="5618"/>
                    <a:pt x="12674" y="5031"/>
                    <a:pt x="11584" y="4377"/>
                  </a:cubicBezTo>
                  <a:cubicBezTo>
                    <a:pt x="10547" y="3758"/>
                    <a:pt x="9910" y="3580"/>
                    <a:pt x="9503" y="3580"/>
                  </a:cubicBezTo>
                  <a:cubicBezTo>
                    <a:pt x="9127" y="3580"/>
                    <a:pt x="8946" y="3732"/>
                    <a:pt x="8827" y="3832"/>
                  </a:cubicBezTo>
                  <a:lnTo>
                    <a:pt x="8811" y="3847"/>
                  </a:lnTo>
                  <a:cubicBezTo>
                    <a:pt x="8583" y="4034"/>
                    <a:pt x="5665" y="7243"/>
                    <a:pt x="5540" y="7383"/>
                  </a:cubicBezTo>
                  <a:cubicBezTo>
                    <a:pt x="5535" y="7388"/>
                    <a:pt x="5530" y="7398"/>
                    <a:pt x="5530" y="7414"/>
                  </a:cubicBezTo>
                  <a:lnTo>
                    <a:pt x="5530" y="7627"/>
                  </a:lnTo>
                  <a:cubicBezTo>
                    <a:pt x="5525" y="7777"/>
                    <a:pt x="5400" y="7902"/>
                    <a:pt x="5245" y="7902"/>
                  </a:cubicBezTo>
                  <a:lnTo>
                    <a:pt x="4559" y="7902"/>
                  </a:lnTo>
                  <a:cubicBezTo>
                    <a:pt x="4481" y="7902"/>
                    <a:pt x="4404" y="7871"/>
                    <a:pt x="4352" y="7814"/>
                  </a:cubicBezTo>
                  <a:cubicBezTo>
                    <a:pt x="4300" y="7757"/>
                    <a:pt x="4269" y="7684"/>
                    <a:pt x="4274" y="7611"/>
                  </a:cubicBezTo>
                  <a:cubicBezTo>
                    <a:pt x="4284" y="7383"/>
                    <a:pt x="4274" y="7154"/>
                    <a:pt x="4237" y="6931"/>
                  </a:cubicBezTo>
                  <a:cubicBezTo>
                    <a:pt x="4159" y="6485"/>
                    <a:pt x="6023" y="3894"/>
                    <a:pt x="6745" y="2933"/>
                  </a:cubicBezTo>
                  <a:cubicBezTo>
                    <a:pt x="6755" y="2918"/>
                    <a:pt x="6761" y="2902"/>
                    <a:pt x="6750" y="2887"/>
                  </a:cubicBezTo>
                  <a:cubicBezTo>
                    <a:pt x="6745" y="2866"/>
                    <a:pt x="6729" y="2856"/>
                    <a:pt x="6709" y="2856"/>
                  </a:cubicBezTo>
                  <a:lnTo>
                    <a:pt x="1086" y="2824"/>
                  </a:lnTo>
                  <a:cubicBezTo>
                    <a:pt x="1060" y="2824"/>
                    <a:pt x="1039" y="2845"/>
                    <a:pt x="1039" y="2876"/>
                  </a:cubicBezTo>
                  <a:lnTo>
                    <a:pt x="1039" y="3032"/>
                  </a:lnTo>
                  <a:cubicBezTo>
                    <a:pt x="1039" y="3180"/>
                    <a:pt x="920" y="3297"/>
                    <a:pt x="774" y="3297"/>
                  </a:cubicBezTo>
                  <a:cubicBezTo>
                    <a:pt x="770" y="3297"/>
                    <a:pt x="767" y="3297"/>
                    <a:pt x="764" y="3297"/>
                  </a:cubicBezTo>
                  <a:lnTo>
                    <a:pt x="375" y="3297"/>
                  </a:lnTo>
                  <a:cubicBezTo>
                    <a:pt x="372" y="3297"/>
                    <a:pt x="368" y="3297"/>
                    <a:pt x="365" y="3297"/>
                  </a:cubicBezTo>
                  <a:cubicBezTo>
                    <a:pt x="219" y="3297"/>
                    <a:pt x="105" y="3180"/>
                    <a:pt x="100" y="3032"/>
                  </a:cubicBezTo>
                  <a:lnTo>
                    <a:pt x="100" y="1890"/>
                  </a:lnTo>
                  <a:cubicBezTo>
                    <a:pt x="1257" y="976"/>
                    <a:pt x="7877" y="779"/>
                    <a:pt x="7939" y="779"/>
                  </a:cubicBezTo>
                  <a:lnTo>
                    <a:pt x="7944" y="779"/>
                  </a:lnTo>
                  <a:cubicBezTo>
                    <a:pt x="10983" y="327"/>
                    <a:pt x="13243" y="99"/>
                    <a:pt x="14697" y="99"/>
                  </a:cubicBezTo>
                  <a:close/>
                  <a:moveTo>
                    <a:pt x="14707" y="0"/>
                  </a:moveTo>
                  <a:cubicBezTo>
                    <a:pt x="13242" y="0"/>
                    <a:pt x="10975" y="228"/>
                    <a:pt x="7929" y="680"/>
                  </a:cubicBezTo>
                  <a:cubicBezTo>
                    <a:pt x="7617" y="691"/>
                    <a:pt x="1143" y="883"/>
                    <a:pt x="17" y="1828"/>
                  </a:cubicBezTo>
                  <a:cubicBezTo>
                    <a:pt x="6" y="1833"/>
                    <a:pt x="1" y="1848"/>
                    <a:pt x="1" y="1864"/>
                  </a:cubicBezTo>
                  <a:lnTo>
                    <a:pt x="1" y="3032"/>
                  </a:lnTo>
                  <a:cubicBezTo>
                    <a:pt x="1" y="3235"/>
                    <a:pt x="167" y="3396"/>
                    <a:pt x="370" y="3396"/>
                  </a:cubicBezTo>
                  <a:lnTo>
                    <a:pt x="759" y="3396"/>
                  </a:lnTo>
                  <a:cubicBezTo>
                    <a:pt x="961" y="3396"/>
                    <a:pt x="1133" y="3235"/>
                    <a:pt x="1133" y="3032"/>
                  </a:cubicBezTo>
                  <a:lnTo>
                    <a:pt x="1133" y="2923"/>
                  </a:lnTo>
                  <a:lnTo>
                    <a:pt x="6610" y="2954"/>
                  </a:lnTo>
                  <a:cubicBezTo>
                    <a:pt x="6215" y="3484"/>
                    <a:pt x="4045" y="6407"/>
                    <a:pt x="4139" y="6947"/>
                  </a:cubicBezTo>
                  <a:cubicBezTo>
                    <a:pt x="4175" y="7165"/>
                    <a:pt x="4191" y="7388"/>
                    <a:pt x="4180" y="7606"/>
                  </a:cubicBezTo>
                  <a:cubicBezTo>
                    <a:pt x="4175" y="7705"/>
                    <a:pt x="4211" y="7803"/>
                    <a:pt x="4279" y="7881"/>
                  </a:cubicBezTo>
                  <a:cubicBezTo>
                    <a:pt x="4352" y="7954"/>
                    <a:pt x="4455" y="7995"/>
                    <a:pt x="4559" y="7995"/>
                  </a:cubicBezTo>
                  <a:lnTo>
                    <a:pt x="5245" y="7995"/>
                  </a:lnTo>
                  <a:cubicBezTo>
                    <a:pt x="5248" y="7995"/>
                    <a:pt x="5251" y="7995"/>
                    <a:pt x="5254" y="7995"/>
                  </a:cubicBezTo>
                  <a:cubicBezTo>
                    <a:pt x="5457" y="7995"/>
                    <a:pt x="5624" y="7831"/>
                    <a:pt x="5629" y="7627"/>
                  </a:cubicBezTo>
                  <a:lnTo>
                    <a:pt x="5629" y="7429"/>
                  </a:lnTo>
                  <a:cubicBezTo>
                    <a:pt x="5842" y="7196"/>
                    <a:pt x="8661" y="4096"/>
                    <a:pt x="8874" y="3920"/>
                  </a:cubicBezTo>
                  <a:lnTo>
                    <a:pt x="8889" y="3909"/>
                  </a:lnTo>
                  <a:cubicBezTo>
                    <a:pt x="8990" y="3823"/>
                    <a:pt x="9156" y="3683"/>
                    <a:pt x="9508" y="3683"/>
                  </a:cubicBezTo>
                  <a:cubicBezTo>
                    <a:pt x="9898" y="3683"/>
                    <a:pt x="10517" y="3855"/>
                    <a:pt x="11532" y="4460"/>
                  </a:cubicBezTo>
                  <a:cubicBezTo>
                    <a:pt x="12627" y="5114"/>
                    <a:pt x="13764" y="5706"/>
                    <a:pt x="14927" y="6225"/>
                  </a:cubicBezTo>
                  <a:cubicBezTo>
                    <a:pt x="15088" y="6298"/>
                    <a:pt x="15192" y="6453"/>
                    <a:pt x="15192" y="6630"/>
                  </a:cubicBezTo>
                  <a:cubicBezTo>
                    <a:pt x="15192" y="6749"/>
                    <a:pt x="15254" y="6864"/>
                    <a:pt x="15358" y="6921"/>
                  </a:cubicBezTo>
                  <a:cubicBezTo>
                    <a:pt x="15415" y="6956"/>
                    <a:pt x="15479" y="6973"/>
                    <a:pt x="15542" y="6973"/>
                  </a:cubicBezTo>
                  <a:cubicBezTo>
                    <a:pt x="15601" y="6973"/>
                    <a:pt x="15659" y="6958"/>
                    <a:pt x="15711" y="6931"/>
                  </a:cubicBezTo>
                  <a:lnTo>
                    <a:pt x="16401" y="6557"/>
                  </a:lnTo>
                  <a:cubicBezTo>
                    <a:pt x="16510" y="6495"/>
                    <a:pt x="16583" y="6381"/>
                    <a:pt x="16583" y="6256"/>
                  </a:cubicBezTo>
                  <a:lnTo>
                    <a:pt x="16583" y="5431"/>
                  </a:lnTo>
                  <a:cubicBezTo>
                    <a:pt x="16583" y="5249"/>
                    <a:pt x="16490" y="5083"/>
                    <a:pt x="16344" y="4984"/>
                  </a:cubicBezTo>
                  <a:lnTo>
                    <a:pt x="12227" y="2201"/>
                  </a:lnTo>
                  <a:lnTo>
                    <a:pt x="15451" y="1573"/>
                  </a:lnTo>
                  <a:lnTo>
                    <a:pt x="15451" y="1734"/>
                  </a:lnTo>
                  <a:cubicBezTo>
                    <a:pt x="15451" y="1812"/>
                    <a:pt x="15483" y="1885"/>
                    <a:pt x="15540" y="1937"/>
                  </a:cubicBezTo>
                  <a:cubicBezTo>
                    <a:pt x="15593" y="1990"/>
                    <a:pt x="15668" y="2020"/>
                    <a:pt x="15745" y="2020"/>
                  </a:cubicBezTo>
                  <a:cubicBezTo>
                    <a:pt x="15751" y="2020"/>
                    <a:pt x="15757" y="2020"/>
                    <a:pt x="15763" y="2020"/>
                  </a:cubicBezTo>
                  <a:lnTo>
                    <a:pt x="16287" y="1989"/>
                  </a:lnTo>
                  <a:cubicBezTo>
                    <a:pt x="16443" y="1978"/>
                    <a:pt x="16562" y="1854"/>
                    <a:pt x="16562" y="1703"/>
                  </a:cubicBezTo>
                  <a:lnTo>
                    <a:pt x="16562" y="649"/>
                  </a:lnTo>
                  <a:cubicBezTo>
                    <a:pt x="16562" y="405"/>
                    <a:pt x="16396" y="192"/>
                    <a:pt x="16163" y="130"/>
                  </a:cubicBezTo>
                  <a:cubicBezTo>
                    <a:pt x="15831" y="43"/>
                    <a:pt x="15345" y="0"/>
                    <a:pt x="14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0"/>
            <p:cNvSpPr/>
            <p:nvPr/>
          </p:nvSpPr>
          <p:spPr>
            <a:xfrm>
              <a:off x="6246950" y="2380950"/>
              <a:ext cx="129175" cy="45325"/>
            </a:xfrm>
            <a:custGeom>
              <a:rect b="b" l="l" r="r" t="t"/>
              <a:pathLst>
                <a:path extrusionOk="0" h="1813" w="5167">
                  <a:moveTo>
                    <a:pt x="5073" y="1"/>
                  </a:moveTo>
                  <a:cubicBezTo>
                    <a:pt x="5052" y="276"/>
                    <a:pt x="4917" y="494"/>
                    <a:pt x="4570" y="613"/>
                  </a:cubicBezTo>
                  <a:cubicBezTo>
                    <a:pt x="4097" y="785"/>
                    <a:pt x="1" y="1454"/>
                    <a:pt x="1" y="1454"/>
                  </a:cubicBezTo>
                  <a:lnTo>
                    <a:pt x="759" y="1813"/>
                  </a:lnTo>
                  <a:lnTo>
                    <a:pt x="4149" y="1153"/>
                  </a:lnTo>
                  <a:lnTo>
                    <a:pt x="4149" y="1366"/>
                  </a:lnTo>
                  <a:cubicBezTo>
                    <a:pt x="4154" y="1500"/>
                    <a:pt x="4263" y="1606"/>
                    <a:pt x="4391" y="1606"/>
                  </a:cubicBezTo>
                  <a:cubicBezTo>
                    <a:pt x="4397" y="1606"/>
                    <a:pt x="4403" y="1605"/>
                    <a:pt x="4409" y="1605"/>
                  </a:cubicBezTo>
                  <a:lnTo>
                    <a:pt x="4938" y="1574"/>
                  </a:lnTo>
                  <a:cubicBezTo>
                    <a:pt x="5068" y="1569"/>
                    <a:pt x="5167" y="1465"/>
                    <a:pt x="5167" y="1335"/>
                  </a:cubicBezTo>
                  <a:lnTo>
                    <a:pt x="5167" y="286"/>
                  </a:lnTo>
                  <a:cubicBezTo>
                    <a:pt x="5167" y="182"/>
                    <a:pt x="5136" y="84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0"/>
            <p:cNvSpPr/>
            <p:nvPr/>
          </p:nvSpPr>
          <p:spPr>
            <a:xfrm>
              <a:off x="6067850" y="2443650"/>
              <a:ext cx="308675" cy="126825"/>
            </a:xfrm>
            <a:custGeom>
              <a:rect b="b" l="l" r="r" t="t"/>
              <a:pathLst>
                <a:path extrusionOk="0" h="5073" w="12347">
                  <a:moveTo>
                    <a:pt x="4751" y="0"/>
                  </a:moveTo>
                  <a:cubicBezTo>
                    <a:pt x="4528" y="0"/>
                    <a:pt x="1490" y="3904"/>
                    <a:pt x="842" y="4252"/>
                  </a:cubicBezTo>
                  <a:cubicBezTo>
                    <a:pt x="721" y="4318"/>
                    <a:pt x="612" y="4345"/>
                    <a:pt x="514" y="4345"/>
                  </a:cubicBezTo>
                  <a:cubicBezTo>
                    <a:pt x="278" y="4345"/>
                    <a:pt x="107" y="4191"/>
                    <a:pt x="0" y="4055"/>
                  </a:cubicBezTo>
                  <a:lnTo>
                    <a:pt x="0" y="4055"/>
                  </a:lnTo>
                  <a:cubicBezTo>
                    <a:pt x="37" y="4278"/>
                    <a:pt x="52" y="4507"/>
                    <a:pt x="37" y="4730"/>
                  </a:cubicBezTo>
                  <a:cubicBezTo>
                    <a:pt x="32" y="4922"/>
                    <a:pt x="182" y="5073"/>
                    <a:pt x="369" y="5073"/>
                  </a:cubicBezTo>
                  <a:lnTo>
                    <a:pt x="1060" y="5073"/>
                  </a:lnTo>
                  <a:cubicBezTo>
                    <a:pt x="1236" y="5073"/>
                    <a:pt x="1387" y="4927"/>
                    <a:pt x="1392" y="4746"/>
                  </a:cubicBezTo>
                  <a:lnTo>
                    <a:pt x="1392" y="4538"/>
                  </a:lnTo>
                  <a:cubicBezTo>
                    <a:pt x="1392" y="4538"/>
                    <a:pt x="4429" y="1194"/>
                    <a:pt x="4657" y="1008"/>
                  </a:cubicBezTo>
                  <a:cubicBezTo>
                    <a:pt x="4766" y="914"/>
                    <a:pt x="4938" y="753"/>
                    <a:pt x="5318" y="753"/>
                  </a:cubicBezTo>
                  <a:cubicBezTo>
                    <a:pt x="5716" y="753"/>
                    <a:pt x="6343" y="929"/>
                    <a:pt x="7367" y="1542"/>
                  </a:cubicBezTo>
                  <a:cubicBezTo>
                    <a:pt x="8463" y="2196"/>
                    <a:pt x="9595" y="2783"/>
                    <a:pt x="10763" y="3307"/>
                  </a:cubicBezTo>
                  <a:cubicBezTo>
                    <a:pt x="10939" y="3385"/>
                    <a:pt x="11054" y="3557"/>
                    <a:pt x="11054" y="3754"/>
                  </a:cubicBezTo>
                  <a:cubicBezTo>
                    <a:pt x="11057" y="3928"/>
                    <a:pt x="11201" y="4051"/>
                    <a:pt x="11358" y="4051"/>
                  </a:cubicBezTo>
                  <a:cubicBezTo>
                    <a:pt x="11407" y="4051"/>
                    <a:pt x="11457" y="4039"/>
                    <a:pt x="11505" y="4014"/>
                  </a:cubicBezTo>
                  <a:lnTo>
                    <a:pt x="12191" y="3640"/>
                  </a:lnTo>
                  <a:cubicBezTo>
                    <a:pt x="12289" y="3588"/>
                    <a:pt x="12346" y="3489"/>
                    <a:pt x="12346" y="3380"/>
                  </a:cubicBezTo>
                  <a:lnTo>
                    <a:pt x="12346" y="2555"/>
                  </a:lnTo>
                  <a:cubicBezTo>
                    <a:pt x="12346" y="2477"/>
                    <a:pt x="12331" y="2404"/>
                    <a:pt x="12294" y="2337"/>
                  </a:cubicBezTo>
                  <a:cubicBezTo>
                    <a:pt x="11962" y="2560"/>
                    <a:pt x="11495" y="2856"/>
                    <a:pt x="11282" y="2928"/>
                  </a:cubicBezTo>
                  <a:cubicBezTo>
                    <a:pt x="11275" y="2931"/>
                    <a:pt x="11265" y="2932"/>
                    <a:pt x="11253" y="2932"/>
                  </a:cubicBezTo>
                  <a:cubicBezTo>
                    <a:pt x="10679" y="2932"/>
                    <a:pt x="4975" y="0"/>
                    <a:pt x="4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0"/>
            <p:cNvSpPr/>
            <p:nvPr/>
          </p:nvSpPr>
          <p:spPr>
            <a:xfrm>
              <a:off x="5964400" y="2421700"/>
              <a:ext cx="178100" cy="33775"/>
            </a:xfrm>
            <a:custGeom>
              <a:rect b="b" l="l" r="r" t="t"/>
              <a:pathLst>
                <a:path extrusionOk="0" h="1351" w="7124">
                  <a:moveTo>
                    <a:pt x="1" y="1"/>
                  </a:moveTo>
                  <a:lnTo>
                    <a:pt x="1" y="1034"/>
                  </a:lnTo>
                  <a:cubicBezTo>
                    <a:pt x="6" y="1211"/>
                    <a:pt x="146" y="1351"/>
                    <a:pt x="323" y="1351"/>
                  </a:cubicBezTo>
                  <a:lnTo>
                    <a:pt x="712" y="1351"/>
                  </a:lnTo>
                  <a:cubicBezTo>
                    <a:pt x="888" y="1351"/>
                    <a:pt x="1034" y="1211"/>
                    <a:pt x="1039" y="1034"/>
                  </a:cubicBezTo>
                  <a:lnTo>
                    <a:pt x="1039" y="878"/>
                  </a:lnTo>
                  <a:lnTo>
                    <a:pt x="6651" y="910"/>
                  </a:lnTo>
                  <a:lnTo>
                    <a:pt x="7124" y="624"/>
                  </a:lnTo>
                  <a:cubicBezTo>
                    <a:pt x="7124" y="624"/>
                    <a:pt x="1543" y="541"/>
                    <a:pt x="660" y="375"/>
                  </a:cubicBezTo>
                  <a:cubicBezTo>
                    <a:pt x="271" y="297"/>
                    <a:pt x="89" y="1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0"/>
            <p:cNvSpPr/>
            <p:nvPr/>
          </p:nvSpPr>
          <p:spPr>
            <a:xfrm>
              <a:off x="6309000" y="1934600"/>
              <a:ext cx="54925" cy="117625"/>
            </a:xfrm>
            <a:custGeom>
              <a:rect b="b" l="l" r="r" t="t"/>
              <a:pathLst>
                <a:path extrusionOk="0" h="4705" w="2197">
                  <a:moveTo>
                    <a:pt x="473" y="1"/>
                  </a:moveTo>
                  <a:cubicBezTo>
                    <a:pt x="473" y="1"/>
                    <a:pt x="432" y="3614"/>
                    <a:pt x="1" y="4367"/>
                  </a:cubicBezTo>
                  <a:lnTo>
                    <a:pt x="1724" y="4704"/>
                  </a:lnTo>
                  <a:cubicBezTo>
                    <a:pt x="1724" y="4704"/>
                    <a:pt x="2197" y="3614"/>
                    <a:pt x="2155" y="670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0"/>
            <p:cNvSpPr/>
            <p:nvPr/>
          </p:nvSpPr>
          <p:spPr>
            <a:xfrm>
              <a:off x="6307700" y="1933275"/>
              <a:ext cx="57400" cy="120250"/>
            </a:xfrm>
            <a:custGeom>
              <a:rect b="b" l="l" r="r" t="t"/>
              <a:pathLst>
                <a:path extrusionOk="0" h="4810" w="2296">
                  <a:moveTo>
                    <a:pt x="572" y="121"/>
                  </a:moveTo>
                  <a:lnTo>
                    <a:pt x="2160" y="754"/>
                  </a:lnTo>
                  <a:cubicBezTo>
                    <a:pt x="2197" y="3340"/>
                    <a:pt x="1828" y="4492"/>
                    <a:pt x="1750" y="4700"/>
                  </a:cubicBezTo>
                  <a:lnTo>
                    <a:pt x="125" y="4389"/>
                  </a:lnTo>
                  <a:cubicBezTo>
                    <a:pt x="499" y="3579"/>
                    <a:pt x="567" y="635"/>
                    <a:pt x="572" y="121"/>
                  </a:cubicBezTo>
                  <a:close/>
                  <a:moveTo>
                    <a:pt x="521" y="1"/>
                  </a:moveTo>
                  <a:cubicBezTo>
                    <a:pt x="512" y="1"/>
                    <a:pt x="503" y="4"/>
                    <a:pt x="494" y="7"/>
                  </a:cubicBezTo>
                  <a:cubicBezTo>
                    <a:pt x="484" y="17"/>
                    <a:pt x="473" y="33"/>
                    <a:pt x="473" y="48"/>
                  </a:cubicBezTo>
                  <a:cubicBezTo>
                    <a:pt x="473" y="85"/>
                    <a:pt x="426" y="3662"/>
                    <a:pt x="6" y="4399"/>
                  </a:cubicBezTo>
                  <a:cubicBezTo>
                    <a:pt x="1" y="4409"/>
                    <a:pt x="1" y="4425"/>
                    <a:pt x="6" y="4441"/>
                  </a:cubicBezTo>
                  <a:cubicBezTo>
                    <a:pt x="11" y="4456"/>
                    <a:pt x="27" y="4467"/>
                    <a:pt x="42" y="4467"/>
                  </a:cubicBezTo>
                  <a:lnTo>
                    <a:pt x="1766" y="4809"/>
                  </a:lnTo>
                  <a:lnTo>
                    <a:pt x="1776" y="4809"/>
                  </a:lnTo>
                  <a:cubicBezTo>
                    <a:pt x="1797" y="4804"/>
                    <a:pt x="1813" y="4794"/>
                    <a:pt x="1818" y="4778"/>
                  </a:cubicBezTo>
                  <a:cubicBezTo>
                    <a:pt x="1839" y="4731"/>
                    <a:pt x="2295" y="3641"/>
                    <a:pt x="2254" y="723"/>
                  </a:cubicBezTo>
                  <a:cubicBezTo>
                    <a:pt x="2254" y="703"/>
                    <a:pt x="2238" y="682"/>
                    <a:pt x="2223" y="677"/>
                  </a:cubicBezTo>
                  <a:lnTo>
                    <a:pt x="541" y="7"/>
                  </a:lnTo>
                  <a:cubicBezTo>
                    <a:pt x="534" y="3"/>
                    <a:pt x="527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0"/>
            <p:cNvSpPr/>
            <p:nvPr/>
          </p:nvSpPr>
          <p:spPr>
            <a:xfrm>
              <a:off x="6320675" y="1934475"/>
              <a:ext cx="43250" cy="117750"/>
            </a:xfrm>
            <a:custGeom>
              <a:rect b="b" l="l" r="r" t="t"/>
              <a:pathLst>
                <a:path extrusionOk="0" h="4710" w="1730">
                  <a:moveTo>
                    <a:pt x="6" y="0"/>
                  </a:moveTo>
                  <a:cubicBezTo>
                    <a:pt x="6" y="0"/>
                    <a:pt x="6" y="99"/>
                    <a:pt x="1" y="260"/>
                  </a:cubicBezTo>
                  <a:lnTo>
                    <a:pt x="1039" y="675"/>
                  </a:lnTo>
                  <a:cubicBezTo>
                    <a:pt x="1076" y="3069"/>
                    <a:pt x="764" y="4242"/>
                    <a:pt x="650" y="4590"/>
                  </a:cubicBezTo>
                  <a:lnTo>
                    <a:pt x="1252" y="4709"/>
                  </a:lnTo>
                  <a:cubicBezTo>
                    <a:pt x="1252" y="4709"/>
                    <a:pt x="1730" y="3619"/>
                    <a:pt x="1688" y="67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0"/>
            <p:cNvSpPr/>
            <p:nvPr/>
          </p:nvSpPr>
          <p:spPr>
            <a:xfrm>
              <a:off x="6319525" y="1933350"/>
              <a:ext cx="45700" cy="120175"/>
            </a:xfrm>
            <a:custGeom>
              <a:rect b="b" l="l" r="r" t="t"/>
              <a:pathLst>
                <a:path extrusionOk="0" h="4807" w="1828">
                  <a:moveTo>
                    <a:pt x="99" y="118"/>
                  </a:moveTo>
                  <a:lnTo>
                    <a:pt x="1687" y="751"/>
                  </a:lnTo>
                  <a:cubicBezTo>
                    <a:pt x="1724" y="3337"/>
                    <a:pt x="1350" y="4489"/>
                    <a:pt x="1272" y="4697"/>
                  </a:cubicBezTo>
                  <a:lnTo>
                    <a:pt x="763" y="4599"/>
                  </a:lnTo>
                  <a:cubicBezTo>
                    <a:pt x="898" y="4162"/>
                    <a:pt x="1168" y="2994"/>
                    <a:pt x="1137" y="720"/>
                  </a:cubicBezTo>
                  <a:cubicBezTo>
                    <a:pt x="1137" y="700"/>
                    <a:pt x="1127" y="679"/>
                    <a:pt x="1106" y="674"/>
                  </a:cubicBezTo>
                  <a:lnTo>
                    <a:pt x="99" y="269"/>
                  </a:lnTo>
                  <a:lnTo>
                    <a:pt x="99" y="118"/>
                  </a:lnTo>
                  <a:close/>
                  <a:moveTo>
                    <a:pt x="54" y="0"/>
                  </a:moveTo>
                  <a:cubicBezTo>
                    <a:pt x="45" y="0"/>
                    <a:pt x="37" y="3"/>
                    <a:pt x="31" y="9"/>
                  </a:cubicBezTo>
                  <a:cubicBezTo>
                    <a:pt x="16" y="19"/>
                    <a:pt x="11" y="35"/>
                    <a:pt x="11" y="51"/>
                  </a:cubicBezTo>
                  <a:cubicBezTo>
                    <a:pt x="11" y="51"/>
                    <a:pt x="5" y="144"/>
                    <a:pt x="5" y="305"/>
                  </a:cubicBezTo>
                  <a:cubicBezTo>
                    <a:pt x="0" y="326"/>
                    <a:pt x="16" y="341"/>
                    <a:pt x="31" y="352"/>
                  </a:cubicBezTo>
                  <a:lnTo>
                    <a:pt x="1044" y="757"/>
                  </a:lnTo>
                  <a:cubicBezTo>
                    <a:pt x="1070" y="3088"/>
                    <a:pt x="784" y="4235"/>
                    <a:pt x="654" y="4624"/>
                  </a:cubicBezTo>
                  <a:cubicBezTo>
                    <a:pt x="649" y="4635"/>
                    <a:pt x="649" y="4650"/>
                    <a:pt x="659" y="4661"/>
                  </a:cubicBezTo>
                  <a:cubicBezTo>
                    <a:pt x="665" y="4676"/>
                    <a:pt x="675" y="4682"/>
                    <a:pt x="691" y="4687"/>
                  </a:cubicBezTo>
                  <a:lnTo>
                    <a:pt x="1293" y="4806"/>
                  </a:lnTo>
                  <a:lnTo>
                    <a:pt x="1303" y="4806"/>
                  </a:lnTo>
                  <a:cubicBezTo>
                    <a:pt x="1324" y="4806"/>
                    <a:pt x="1345" y="4796"/>
                    <a:pt x="1350" y="4775"/>
                  </a:cubicBezTo>
                  <a:cubicBezTo>
                    <a:pt x="1371" y="4728"/>
                    <a:pt x="1828" y="3643"/>
                    <a:pt x="1786" y="720"/>
                  </a:cubicBezTo>
                  <a:cubicBezTo>
                    <a:pt x="1786" y="700"/>
                    <a:pt x="1776" y="684"/>
                    <a:pt x="1755" y="679"/>
                  </a:cubicBezTo>
                  <a:lnTo>
                    <a:pt x="73" y="4"/>
                  </a:lnTo>
                  <a:cubicBezTo>
                    <a:pt x="66" y="2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0"/>
            <p:cNvSpPr/>
            <p:nvPr/>
          </p:nvSpPr>
          <p:spPr>
            <a:xfrm>
              <a:off x="6158350" y="1633975"/>
              <a:ext cx="333675" cy="326525"/>
            </a:xfrm>
            <a:custGeom>
              <a:rect b="b" l="l" r="r" t="t"/>
              <a:pathLst>
                <a:path extrusionOk="0" h="13061" w="13347">
                  <a:moveTo>
                    <a:pt x="8182" y="1"/>
                  </a:moveTo>
                  <a:cubicBezTo>
                    <a:pt x="5344" y="1"/>
                    <a:pt x="1" y="1440"/>
                    <a:pt x="809" y="10676"/>
                  </a:cubicBezTo>
                  <a:cubicBezTo>
                    <a:pt x="809" y="10676"/>
                    <a:pt x="207" y="12067"/>
                    <a:pt x="5549" y="12654"/>
                  </a:cubicBezTo>
                  <a:cubicBezTo>
                    <a:pt x="8002" y="12923"/>
                    <a:pt x="9565" y="13060"/>
                    <a:pt x="10580" y="13060"/>
                  </a:cubicBezTo>
                  <a:cubicBezTo>
                    <a:pt x="11775" y="13060"/>
                    <a:pt x="12210" y="12870"/>
                    <a:pt x="12444" y="12482"/>
                  </a:cubicBezTo>
                  <a:cubicBezTo>
                    <a:pt x="12874" y="11771"/>
                    <a:pt x="13347" y="3532"/>
                    <a:pt x="12874" y="2400"/>
                  </a:cubicBezTo>
                  <a:cubicBezTo>
                    <a:pt x="12402" y="1263"/>
                    <a:pt x="11109" y="43"/>
                    <a:pt x="8306" y="2"/>
                  </a:cubicBezTo>
                  <a:cubicBezTo>
                    <a:pt x="8265" y="1"/>
                    <a:pt x="8224" y="1"/>
                    <a:pt x="8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0"/>
            <p:cNvSpPr/>
            <p:nvPr/>
          </p:nvSpPr>
          <p:spPr>
            <a:xfrm>
              <a:off x="6158050" y="1632975"/>
              <a:ext cx="333975" cy="332025"/>
            </a:xfrm>
            <a:custGeom>
              <a:rect b="b" l="l" r="r" t="t"/>
              <a:pathLst>
                <a:path extrusionOk="0" h="13281" w="13359">
                  <a:moveTo>
                    <a:pt x="821" y="10716"/>
                  </a:moveTo>
                  <a:cubicBezTo>
                    <a:pt x="821" y="10716"/>
                    <a:pt x="219" y="12107"/>
                    <a:pt x="5561" y="12694"/>
                  </a:cubicBezTo>
                  <a:cubicBezTo>
                    <a:pt x="10903" y="13280"/>
                    <a:pt x="12025" y="13239"/>
                    <a:pt x="12456" y="12522"/>
                  </a:cubicBezTo>
                  <a:cubicBezTo>
                    <a:pt x="12886" y="11811"/>
                    <a:pt x="13359" y="3572"/>
                    <a:pt x="12886" y="2440"/>
                  </a:cubicBezTo>
                  <a:cubicBezTo>
                    <a:pt x="12414" y="1303"/>
                    <a:pt x="11121" y="83"/>
                    <a:pt x="8318" y="42"/>
                  </a:cubicBezTo>
                  <a:cubicBezTo>
                    <a:pt x="5514" y="0"/>
                    <a:pt x="1" y="1345"/>
                    <a:pt x="821" y="107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0"/>
            <p:cNvSpPr/>
            <p:nvPr/>
          </p:nvSpPr>
          <p:spPr>
            <a:xfrm>
              <a:off x="6168950" y="1632800"/>
              <a:ext cx="324775" cy="328950"/>
            </a:xfrm>
            <a:custGeom>
              <a:rect b="b" l="l" r="r" t="t"/>
              <a:pathLst>
                <a:path extrusionOk="0" h="13158" w="12991">
                  <a:moveTo>
                    <a:pt x="7749" y="99"/>
                  </a:moveTo>
                  <a:cubicBezTo>
                    <a:pt x="7797" y="99"/>
                    <a:pt x="7842" y="100"/>
                    <a:pt x="7887" y="101"/>
                  </a:cubicBezTo>
                  <a:cubicBezTo>
                    <a:pt x="10981" y="147"/>
                    <a:pt x="12051" y="1601"/>
                    <a:pt x="12409" y="2463"/>
                  </a:cubicBezTo>
                  <a:cubicBezTo>
                    <a:pt x="12887" y="3600"/>
                    <a:pt x="12383" y="11844"/>
                    <a:pt x="11983" y="12509"/>
                  </a:cubicBezTo>
                  <a:cubicBezTo>
                    <a:pt x="11759" y="12877"/>
                    <a:pt x="11308" y="13057"/>
                    <a:pt x="10141" y="13057"/>
                  </a:cubicBezTo>
                  <a:cubicBezTo>
                    <a:pt x="9124" y="13057"/>
                    <a:pt x="7562" y="12920"/>
                    <a:pt x="5130" y="12654"/>
                  </a:cubicBezTo>
                  <a:cubicBezTo>
                    <a:pt x="1652" y="12270"/>
                    <a:pt x="738" y="11543"/>
                    <a:pt x="504" y="11143"/>
                  </a:cubicBezTo>
                  <a:cubicBezTo>
                    <a:pt x="364" y="10910"/>
                    <a:pt x="432" y="10754"/>
                    <a:pt x="432" y="10744"/>
                  </a:cubicBezTo>
                  <a:cubicBezTo>
                    <a:pt x="432" y="10738"/>
                    <a:pt x="437" y="10728"/>
                    <a:pt x="437" y="10723"/>
                  </a:cubicBezTo>
                  <a:cubicBezTo>
                    <a:pt x="99" y="6902"/>
                    <a:pt x="790" y="4046"/>
                    <a:pt x="2477" y="2229"/>
                  </a:cubicBezTo>
                  <a:cubicBezTo>
                    <a:pt x="4180" y="396"/>
                    <a:pt x="6458" y="99"/>
                    <a:pt x="7749" y="99"/>
                  </a:cubicBezTo>
                  <a:close/>
                  <a:moveTo>
                    <a:pt x="7750" y="1"/>
                  </a:moveTo>
                  <a:cubicBezTo>
                    <a:pt x="6438" y="1"/>
                    <a:pt x="4134" y="302"/>
                    <a:pt x="2405" y="2162"/>
                  </a:cubicBezTo>
                  <a:cubicBezTo>
                    <a:pt x="696" y="3994"/>
                    <a:pt x="1" y="6876"/>
                    <a:pt x="338" y="10718"/>
                  </a:cubicBezTo>
                  <a:cubicBezTo>
                    <a:pt x="323" y="10764"/>
                    <a:pt x="276" y="10946"/>
                    <a:pt x="416" y="11185"/>
                  </a:cubicBezTo>
                  <a:cubicBezTo>
                    <a:pt x="707" y="11694"/>
                    <a:pt x="1766" y="12379"/>
                    <a:pt x="5120" y="12748"/>
                  </a:cubicBezTo>
                  <a:cubicBezTo>
                    <a:pt x="7560" y="13017"/>
                    <a:pt x="9128" y="13158"/>
                    <a:pt x="10151" y="13158"/>
                  </a:cubicBezTo>
                  <a:cubicBezTo>
                    <a:pt x="11365" y="13158"/>
                    <a:pt x="11822" y="12960"/>
                    <a:pt x="12066" y="12555"/>
                  </a:cubicBezTo>
                  <a:cubicBezTo>
                    <a:pt x="12508" y="11823"/>
                    <a:pt x="12990" y="3605"/>
                    <a:pt x="12497" y="2426"/>
                  </a:cubicBezTo>
                  <a:cubicBezTo>
                    <a:pt x="12129" y="1544"/>
                    <a:pt x="11038" y="49"/>
                    <a:pt x="7887" y="2"/>
                  </a:cubicBezTo>
                  <a:cubicBezTo>
                    <a:pt x="7842" y="1"/>
                    <a:pt x="7797" y="1"/>
                    <a:pt x="7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0"/>
            <p:cNvSpPr/>
            <p:nvPr/>
          </p:nvSpPr>
          <p:spPr>
            <a:xfrm>
              <a:off x="6299525" y="1633975"/>
              <a:ext cx="192650" cy="326475"/>
            </a:xfrm>
            <a:custGeom>
              <a:rect b="b" l="l" r="r" t="t"/>
              <a:pathLst>
                <a:path extrusionOk="0" h="13059" w="7706">
                  <a:moveTo>
                    <a:pt x="2524" y="0"/>
                  </a:moveTo>
                  <a:cubicBezTo>
                    <a:pt x="1668" y="0"/>
                    <a:pt x="818" y="135"/>
                    <a:pt x="1" y="396"/>
                  </a:cubicBezTo>
                  <a:cubicBezTo>
                    <a:pt x="332" y="359"/>
                    <a:pt x="668" y="338"/>
                    <a:pt x="1000" y="338"/>
                  </a:cubicBezTo>
                  <a:cubicBezTo>
                    <a:pt x="1037" y="338"/>
                    <a:pt x="1074" y="339"/>
                    <a:pt x="1112" y="339"/>
                  </a:cubicBezTo>
                  <a:cubicBezTo>
                    <a:pt x="3915" y="381"/>
                    <a:pt x="5208" y="1601"/>
                    <a:pt x="5680" y="2733"/>
                  </a:cubicBezTo>
                  <a:cubicBezTo>
                    <a:pt x="6153" y="3869"/>
                    <a:pt x="5680" y="12109"/>
                    <a:pt x="5249" y="12820"/>
                  </a:cubicBezTo>
                  <a:cubicBezTo>
                    <a:pt x="5197" y="12913"/>
                    <a:pt x="5125" y="12991"/>
                    <a:pt x="5047" y="13059"/>
                  </a:cubicBezTo>
                  <a:cubicBezTo>
                    <a:pt x="6158" y="13048"/>
                    <a:pt x="6573" y="12861"/>
                    <a:pt x="6802" y="12482"/>
                  </a:cubicBezTo>
                  <a:cubicBezTo>
                    <a:pt x="7233" y="11766"/>
                    <a:pt x="7705" y="3532"/>
                    <a:pt x="7233" y="2400"/>
                  </a:cubicBezTo>
                  <a:cubicBezTo>
                    <a:pt x="6755" y="1263"/>
                    <a:pt x="5462" y="43"/>
                    <a:pt x="2664" y="2"/>
                  </a:cubicBezTo>
                  <a:cubicBezTo>
                    <a:pt x="2617" y="1"/>
                    <a:pt x="2570" y="0"/>
                    <a:pt x="2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0"/>
            <p:cNvSpPr/>
            <p:nvPr/>
          </p:nvSpPr>
          <p:spPr>
            <a:xfrm>
              <a:off x="6298225" y="1632800"/>
              <a:ext cx="195500" cy="328950"/>
            </a:xfrm>
            <a:custGeom>
              <a:rect b="b" l="l" r="r" t="t"/>
              <a:pathLst>
                <a:path extrusionOk="0" h="13158" w="7820">
                  <a:moveTo>
                    <a:pt x="2550" y="99"/>
                  </a:moveTo>
                  <a:cubicBezTo>
                    <a:pt x="2606" y="99"/>
                    <a:pt x="2661" y="99"/>
                    <a:pt x="2716" y="101"/>
                  </a:cubicBezTo>
                  <a:cubicBezTo>
                    <a:pt x="5810" y="142"/>
                    <a:pt x="6880" y="1601"/>
                    <a:pt x="7238" y="2463"/>
                  </a:cubicBezTo>
                  <a:cubicBezTo>
                    <a:pt x="7716" y="3600"/>
                    <a:pt x="7212" y="11844"/>
                    <a:pt x="6812" y="12509"/>
                  </a:cubicBezTo>
                  <a:cubicBezTo>
                    <a:pt x="6615" y="12825"/>
                    <a:pt x="6277" y="13033"/>
                    <a:pt x="5218" y="13054"/>
                  </a:cubicBezTo>
                  <a:cubicBezTo>
                    <a:pt x="5265" y="13007"/>
                    <a:pt x="5307" y="12950"/>
                    <a:pt x="5343" y="12893"/>
                  </a:cubicBezTo>
                  <a:cubicBezTo>
                    <a:pt x="5784" y="12156"/>
                    <a:pt x="6267" y="3937"/>
                    <a:pt x="5774" y="2764"/>
                  </a:cubicBezTo>
                  <a:cubicBezTo>
                    <a:pt x="5405" y="1876"/>
                    <a:pt x="4315" y="386"/>
                    <a:pt x="1164" y="339"/>
                  </a:cubicBezTo>
                  <a:lnTo>
                    <a:pt x="1039" y="339"/>
                  </a:lnTo>
                  <a:cubicBezTo>
                    <a:pt x="873" y="339"/>
                    <a:pt x="712" y="339"/>
                    <a:pt x="541" y="350"/>
                  </a:cubicBezTo>
                  <a:cubicBezTo>
                    <a:pt x="1198" y="187"/>
                    <a:pt x="1874" y="99"/>
                    <a:pt x="2550" y="99"/>
                  </a:cubicBezTo>
                  <a:close/>
                  <a:moveTo>
                    <a:pt x="2575" y="1"/>
                  </a:moveTo>
                  <a:cubicBezTo>
                    <a:pt x="1714" y="1"/>
                    <a:pt x="859" y="136"/>
                    <a:pt x="37" y="397"/>
                  </a:cubicBezTo>
                  <a:cubicBezTo>
                    <a:pt x="16" y="402"/>
                    <a:pt x="1" y="428"/>
                    <a:pt x="6" y="454"/>
                  </a:cubicBezTo>
                  <a:cubicBezTo>
                    <a:pt x="10" y="476"/>
                    <a:pt x="31" y="491"/>
                    <a:pt x="50" y="491"/>
                  </a:cubicBezTo>
                  <a:cubicBezTo>
                    <a:pt x="52" y="491"/>
                    <a:pt x="55" y="491"/>
                    <a:pt x="58" y="490"/>
                  </a:cubicBezTo>
                  <a:cubicBezTo>
                    <a:pt x="389" y="453"/>
                    <a:pt x="721" y="432"/>
                    <a:pt x="1052" y="432"/>
                  </a:cubicBezTo>
                  <a:cubicBezTo>
                    <a:pt x="1089" y="432"/>
                    <a:pt x="1126" y="432"/>
                    <a:pt x="1164" y="433"/>
                  </a:cubicBezTo>
                  <a:cubicBezTo>
                    <a:pt x="4258" y="480"/>
                    <a:pt x="5327" y="1938"/>
                    <a:pt x="5686" y="2800"/>
                  </a:cubicBezTo>
                  <a:cubicBezTo>
                    <a:pt x="6163" y="3937"/>
                    <a:pt x="5660" y="12182"/>
                    <a:pt x="5260" y="12841"/>
                  </a:cubicBezTo>
                  <a:cubicBezTo>
                    <a:pt x="5208" y="12929"/>
                    <a:pt x="5140" y="13007"/>
                    <a:pt x="5068" y="13069"/>
                  </a:cubicBezTo>
                  <a:cubicBezTo>
                    <a:pt x="5031" y="13101"/>
                    <a:pt x="5052" y="13158"/>
                    <a:pt x="5099" y="13158"/>
                  </a:cubicBezTo>
                  <a:cubicBezTo>
                    <a:pt x="6153" y="13147"/>
                    <a:pt x="6636" y="12981"/>
                    <a:pt x="6895" y="12555"/>
                  </a:cubicBezTo>
                  <a:cubicBezTo>
                    <a:pt x="7337" y="11823"/>
                    <a:pt x="7819" y="3605"/>
                    <a:pt x="7331" y="2426"/>
                  </a:cubicBezTo>
                  <a:cubicBezTo>
                    <a:pt x="6958" y="1544"/>
                    <a:pt x="5867" y="49"/>
                    <a:pt x="2716" y="2"/>
                  </a:cubicBezTo>
                  <a:cubicBezTo>
                    <a:pt x="2669" y="1"/>
                    <a:pt x="2622" y="1"/>
                    <a:pt x="2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0"/>
            <p:cNvSpPr/>
            <p:nvPr/>
          </p:nvSpPr>
          <p:spPr>
            <a:xfrm>
              <a:off x="6299525" y="1633975"/>
              <a:ext cx="192650" cy="326475"/>
            </a:xfrm>
            <a:custGeom>
              <a:rect b="b" l="l" r="r" t="t"/>
              <a:pathLst>
                <a:path extrusionOk="0" h="13059" w="7706">
                  <a:moveTo>
                    <a:pt x="2524" y="0"/>
                  </a:moveTo>
                  <a:cubicBezTo>
                    <a:pt x="1668" y="0"/>
                    <a:pt x="818" y="135"/>
                    <a:pt x="1" y="396"/>
                  </a:cubicBezTo>
                  <a:cubicBezTo>
                    <a:pt x="332" y="359"/>
                    <a:pt x="668" y="338"/>
                    <a:pt x="1000" y="338"/>
                  </a:cubicBezTo>
                  <a:cubicBezTo>
                    <a:pt x="1037" y="338"/>
                    <a:pt x="1074" y="339"/>
                    <a:pt x="1112" y="339"/>
                  </a:cubicBezTo>
                  <a:cubicBezTo>
                    <a:pt x="3915" y="381"/>
                    <a:pt x="5208" y="1601"/>
                    <a:pt x="5680" y="2733"/>
                  </a:cubicBezTo>
                  <a:cubicBezTo>
                    <a:pt x="6153" y="3869"/>
                    <a:pt x="5680" y="12109"/>
                    <a:pt x="5249" y="12820"/>
                  </a:cubicBezTo>
                  <a:cubicBezTo>
                    <a:pt x="5197" y="12913"/>
                    <a:pt x="5125" y="12991"/>
                    <a:pt x="5047" y="13059"/>
                  </a:cubicBezTo>
                  <a:cubicBezTo>
                    <a:pt x="6158" y="13048"/>
                    <a:pt x="6573" y="12861"/>
                    <a:pt x="6802" y="12482"/>
                  </a:cubicBezTo>
                  <a:cubicBezTo>
                    <a:pt x="7233" y="11766"/>
                    <a:pt x="7705" y="3532"/>
                    <a:pt x="7233" y="2400"/>
                  </a:cubicBezTo>
                  <a:cubicBezTo>
                    <a:pt x="6755" y="1263"/>
                    <a:pt x="5462" y="43"/>
                    <a:pt x="2664" y="2"/>
                  </a:cubicBezTo>
                  <a:cubicBezTo>
                    <a:pt x="2617" y="1"/>
                    <a:pt x="2570" y="0"/>
                    <a:pt x="2524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0"/>
            <p:cNvSpPr/>
            <p:nvPr/>
          </p:nvSpPr>
          <p:spPr>
            <a:xfrm>
              <a:off x="6153125" y="2247525"/>
              <a:ext cx="69200" cy="171125"/>
            </a:xfrm>
            <a:custGeom>
              <a:rect b="b" l="l" r="r" t="t"/>
              <a:pathLst>
                <a:path extrusionOk="0" h="6845" w="2768">
                  <a:moveTo>
                    <a:pt x="0" y="1"/>
                  </a:moveTo>
                  <a:lnTo>
                    <a:pt x="0" y="6335"/>
                  </a:lnTo>
                  <a:cubicBezTo>
                    <a:pt x="0" y="6335"/>
                    <a:pt x="598" y="6845"/>
                    <a:pt x="1418" y="6845"/>
                  </a:cubicBezTo>
                  <a:cubicBezTo>
                    <a:pt x="1828" y="6845"/>
                    <a:pt x="2293" y="6717"/>
                    <a:pt x="2768" y="6335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0"/>
            <p:cNvSpPr/>
            <p:nvPr/>
          </p:nvSpPr>
          <p:spPr>
            <a:xfrm>
              <a:off x="6153125" y="2247525"/>
              <a:ext cx="69200" cy="187050"/>
            </a:xfrm>
            <a:custGeom>
              <a:rect b="b" l="l" r="r" t="t"/>
              <a:pathLst>
                <a:path extrusionOk="0" h="7482" w="2768">
                  <a:moveTo>
                    <a:pt x="2768" y="6335"/>
                  </a:moveTo>
                  <a:lnTo>
                    <a:pt x="2768" y="6335"/>
                  </a:lnTo>
                  <a:cubicBezTo>
                    <a:pt x="1345" y="7482"/>
                    <a:pt x="0" y="6335"/>
                    <a:pt x="0" y="6335"/>
                  </a:cubicBezTo>
                  <a:lnTo>
                    <a:pt x="0" y="1"/>
                  </a:lnTo>
                  <a:lnTo>
                    <a:pt x="276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0"/>
            <p:cNvSpPr/>
            <p:nvPr/>
          </p:nvSpPr>
          <p:spPr>
            <a:xfrm>
              <a:off x="6151825" y="2246225"/>
              <a:ext cx="71800" cy="173575"/>
            </a:xfrm>
            <a:custGeom>
              <a:rect b="b" l="l" r="r" t="t"/>
              <a:pathLst>
                <a:path extrusionOk="0" h="6943" w="2872">
                  <a:moveTo>
                    <a:pt x="2768" y="99"/>
                  </a:moveTo>
                  <a:lnTo>
                    <a:pt x="2768" y="6366"/>
                  </a:lnTo>
                  <a:cubicBezTo>
                    <a:pt x="2307" y="6731"/>
                    <a:pt x="1857" y="6853"/>
                    <a:pt x="1461" y="6853"/>
                  </a:cubicBezTo>
                  <a:cubicBezTo>
                    <a:pt x="742" y="6853"/>
                    <a:pt x="201" y="6450"/>
                    <a:pt x="94" y="6366"/>
                  </a:cubicBez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0" y="27"/>
                    <a:pt x="0" y="53"/>
                  </a:cubicBezTo>
                  <a:lnTo>
                    <a:pt x="0" y="6387"/>
                  </a:lnTo>
                  <a:cubicBezTo>
                    <a:pt x="0" y="6397"/>
                    <a:pt x="6" y="6413"/>
                    <a:pt x="16" y="6423"/>
                  </a:cubicBezTo>
                  <a:cubicBezTo>
                    <a:pt x="26" y="6433"/>
                    <a:pt x="639" y="6942"/>
                    <a:pt x="1470" y="6942"/>
                  </a:cubicBezTo>
                  <a:cubicBezTo>
                    <a:pt x="1890" y="6942"/>
                    <a:pt x="2368" y="6812"/>
                    <a:pt x="2851" y="6423"/>
                  </a:cubicBezTo>
                  <a:cubicBezTo>
                    <a:pt x="2861" y="6413"/>
                    <a:pt x="2866" y="6402"/>
                    <a:pt x="2871" y="6387"/>
                  </a:cubicBezTo>
                  <a:lnTo>
                    <a:pt x="2871" y="53"/>
                  </a:lnTo>
                  <a:cubicBezTo>
                    <a:pt x="2866" y="27"/>
                    <a:pt x="2846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0"/>
            <p:cNvSpPr/>
            <p:nvPr/>
          </p:nvSpPr>
          <p:spPr>
            <a:xfrm>
              <a:off x="6152725" y="2235600"/>
              <a:ext cx="69075" cy="24675"/>
            </a:xfrm>
            <a:custGeom>
              <a:rect b="b" l="l" r="r" t="t"/>
              <a:pathLst>
                <a:path extrusionOk="0" h="987" w="2763">
                  <a:moveTo>
                    <a:pt x="1382" y="0"/>
                  </a:moveTo>
                  <a:cubicBezTo>
                    <a:pt x="619" y="0"/>
                    <a:pt x="1" y="218"/>
                    <a:pt x="1" y="493"/>
                  </a:cubicBezTo>
                  <a:cubicBezTo>
                    <a:pt x="1" y="763"/>
                    <a:pt x="619" y="987"/>
                    <a:pt x="1382" y="987"/>
                  </a:cubicBezTo>
                  <a:cubicBezTo>
                    <a:pt x="2145" y="987"/>
                    <a:pt x="2763" y="763"/>
                    <a:pt x="2763" y="493"/>
                  </a:cubicBezTo>
                  <a:cubicBezTo>
                    <a:pt x="2763" y="218"/>
                    <a:pt x="2145" y="0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0"/>
            <p:cNvSpPr/>
            <p:nvPr/>
          </p:nvSpPr>
          <p:spPr>
            <a:xfrm>
              <a:off x="6151575" y="2234300"/>
              <a:ext cx="71400" cy="27150"/>
            </a:xfrm>
            <a:custGeom>
              <a:rect b="b" l="l" r="r" t="t"/>
              <a:pathLst>
                <a:path extrusionOk="0" h="1086" w="2856">
                  <a:moveTo>
                    <a:pt x="1428" y="99"/>
                  </a:moveTo>
                  <a:cubicBezTo>
                    <a:pt x="2212" y="99"/>
                    <a:pt x="2762" y="332"/>
                    <a:pt x="2762" y="545"/>
                  </a:cubicBezTo>
                  <a:cubicBezTo>
                    <a:pt x="2762" y="753"/>
                    <a:pt x="2212" y="992"/>
                    <a:pt x="1428" y="992"/>
                  </a:cubicBezTo>
                  <a:cubicBezTo>
                    <a:pt x="644" y="992"/>
                    <a:pt x="99" y="758"/>
                    <a:pt x="99" y="545"/>
                  </a:cubicBezTo>
                  <a:cubicBezTo>
                    <a:pt x="99" y="332"/>
                    <a:pt x="644" y="99"/>
                    <a:pt x="1428" y="99"/>
                  </a:cubicBezTo>
                  <a:close/>
                  <a:moveTo>
                    <a:pt x="1428" y="0"/>
                  </a:moveTo>
                  <a:cubicBezTo>
                    <a:pt x="628" y="0"/>
                    <a:pt x="0" y="239"/>
                    <a:pt x="0" y="545"/>
                  </a:cubicBezTo>
                  <a:cubicBezTo>
                    <a:pt x="0" y="846"/>
                    <a:pt x="628" y="1085"/>
                    <a:pt x="1428" y="1085"/>
                  </a:cubicBezTo>
                  <a:cubicBezTo>
                    <a:pt x="2233" y="1085"/>
                    <a:pt x="2856" y="852"/>
                    <a:pt x="2856" y="545"/>
                  </a:cubicBezTo>
                  <a:cubicBezTo>
                    <a:pt x="2856" y="239"/>
                    <a:pt x="2227" y="0"/>
                    <a:pt x="1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0"/>
            <p:cNvSpPr/>
            <p:nvPr/>
          </p:nvSpPr>
          <p:spPr>
            <a:xfrm>
              <a:off x="6165325" y="2232600"/>
              <a:ext cx="44025" cy="23250"/>
            </a:xfrm>
            <a:custGeom>
              <a:rect b="b" l="l" r="r" t="t"/>
              <a:pathLst>
                <a:path extrusionOk="0" h="930" w="1761">
                  <a:moveTo>
                    <a:pt x="878" y="1"/>
                  </a:moveTo>
                  <a:cubicBezTo>
                    <a:pt x="395" y="1"/>
                    <a:pt x="0" y="146"/>
                    <a:pt x="0" y="317"/>
                  </a:cubicBezTo>
                  <a:lnTo>
                    <a:pt x="0" y="613"/>
                  </a:lnTo>
                  <a:cubicBezTo>
                    <a:pt x="0" y="785"/>
                    <a:pt x="395" y="930"/>
                    <a:pt x="878" y="930"/>
                  </a:cubicBezTo>
                  <a:cubicBezTo>
                    <a:pt x="1366" y="930"/>
                    <a:pt x="1760" y="785"/>
                    <a:pt x="1760" y="613"/>
                  </a:cubicBezTo>
                  <a:lnTo>
                    <a:pt x="1760" y="317"/>
                  </a:lnTo>
                  <a:cubicBezTo>
                    <a:pt x="1760" y="146"/>
                    <a:pt x="1366" y="1"/>
                    <a:pt x="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0"/>
            <p:cNvSpPr/>
            <p:nvPr/>
          </p:nvSpPr>
          <p:spPr>
            <a:xfrm>
              <a:off x="6164025" y="2231425"/>
              <a:ext cx="46500" cy="25600"/>
            </a:xfrm>
            <a:custGeom>
              <a:rect b="b" l="l" r="r" t="t"/>
              <a:pathLst>
                <a:path extrusionOk="0" h="1024" w="1860">
                  <a:moveTo>
                    <a:pt x="930" y="100"/>
                  </a:moveTo>
                  <a:cubicBezTo>
                    <a:pt x="1407" y="100"/>
                    <a:pt x="1766" y="240"/>
                    <a:pt x="1766" y="364"/>
                  </a:cubicBezTo>
                  <a:lnTo>
                    <a:pt x="1766" y="660"/>
                  </a:lnTo>
                  <a:cubicBezTo>
                    <a:pt x="1766" y="785"/>
                    <a:pt x="1407" y="925"/>
                    <a:pt x="930" y="925"/>
                  </a:cubicBezTo>
                  <a:cubicBezTo>
                    <a:pt x="452" y="925"/>
                    <a:pt x="99" y="785"/>
                    <a:pt x="99" y="660"/>
                  </a:cubicBezTo>
                  <a:lnTo>
                    <a:pt x="99" y="364"/>
                  </a:lnTo>
                  <a:cubicBezTo>
                    <a:pt x="99" y="240"/>
                    <a:pt x="452" y="100"/>
                    <a:pt x="930" y="100"/>
                  </a:cubicBezTo>
                  <a:close/>
                  <a:moveTo>
                    <a:pt x="930" y="1"/>
                  </a:moveTo>
                  <a:cubicBezTo>
                    <a:pt x="478" y="1"/>
                    <a:pt x="0" y="131"/>
                    <a:pt x="0" y="364"/>
                  </a:cubicBezTo>
                  <a:lnTo>
                    <a:pt x="0" y="660"/>
                  </a:lnTo>
                  <a:cubicBezTo>
                    <a:pt x="0" y="894"/>
                    <a:pt x="478" y="1024"/>
                    <a:pt x="930" y="1024"/>
                  </a:cubicBezTo>
                  <a:cubicBezTo>
                    <a:pt x="1381" y="1024"/>
                    <a:pt x="1859" y="894"/>
                    <a:pt x="1859" y="660"/>
                  </a:cubicBezTo>
                  <a:lnTo>
                    <a:pt x="1859" y="364"/>
                  </a:lnTo>
                  <a:cubicBezTo>
                    <a:pt x="1859" y="131"/>
                    <a:pt x="1381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0"/>
            <p:cNvSpPr/>
            <p:nvPr/>
          </p:nvSpPr>
          <p:spPr>
            <a:xfrm>
              <a:off x="6165325" y="2232600"/>
              <a:ext cx="44025" cy="15875"/>
            </a:xfrm>
            <a:custGeom>
              <a:rect b="b" l="l" r="r" t="t"/>
              <a:pathLst>
                <a:path extrusionOk="0" h="635" w="1761">
                  <a:moveTo>
                    <a:pt x="878" y="1"/>
                  </a:moveTo>
                  <a:cubicBezTo>
                    <a:pt x="395" y="1"/>
                    <a:pt x="0" y="146"/>
                    <a:pt x="0" y="317"/>
                  </a:cubicBezTo>
                  <a:cubicBezTo>
                    <a:pt x="0" y="494"/>
                    <a:pt x="395" y="634"/>
                    <a:pt x="878" y="634"/>
                  </a:cubicBezTo>
                  <a:cubicBezTo>
                    <a:pt x="1366" y="634"/>
                    <a:pt x="1760" y="494"/>
                    <a:pt x="1760" y="317"/>
                  </a:cubicBezTo>
                  <a:cubicBezTo>
                    <a:pt x="1760" y="146"/>
                    <a:pt x="1366" y="1"/>
                    <a:pt x="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0"/>
            <p:cNvSpPr/>
            <p:nvPr/>
          </p:nvSpPr>
          <p:spPr>
            <a:xfrm>
              <a:off x="6164025" y="2231425"/>
              <a:ext cx="46500" cy="18200"/>
            </a:xfrm>
            <a:custGeom>
              <a:rect b="b" l="l" r="r" t="t"/>
              <a:pathLst>
                <a:path extrusionOk="0" h="728" w="1860">
                  <a:moveTo>
                    <a:pt x="930" y="100"/>
                  </a:moveTo>
                  <a:cubicBezTo>
                    <a:pt x="1407" y="100"/>
                    <a:pt x="1766" y="240"/>
                    <a:pt x="1766" y="364"/>
                  </a:cubicBezTo>
                  <a:cubicBezTo>
                    <a:pt x="1766" y="489"/>
                    <a:pt x="1407" y="634"/>
                    <a:pt x="930" y="634"/>
                  </a:cubicBezTo>
                  <a:cubicBezTo>
                    <a:pt x="452" y="634"/>
                    <a:pt x="99" y="489"/>
                    <a:pt x="99" y="364"/>
                  </a:cubicBezTo>
                  <a:cubicBezTo>
                    <a:pt x="99" y="240"/>
                    <a:pt x="452" y="100"/>
                    <a:pt x="930" y="100"/>
                  </a:cubicBezTo>
                  <a:close/>
                  <a:moveTo>
                    <a:pt x="930" y="1"/>
                  </a:moveTo>
                  <a:cubicBezTo>
                    <a:pt x="478" y="1"/>
                    <a:pt x="0" y="131"/>
                    <a:pt x="0" y="364"/>
                  </a:cubicBezTo>
                  <a:cubicBezTo>
                    <a:pt x="0" y="598"/>
                    <a:pt x="478" y="728"/>
                    <a:pt x="930" y="728"/>
                  </a:cubicBezTo>
                  <a:cubicBezTo>
                    <a:pt x="1381" y="728"/>
                    <a:pt x="1859" y="598"/>
                    <a:pt x="1859" y="364"/>
                  </a:cubicBezTo>
                  <a:cubicBezTo>
                    <a:pt x="1859" y="131"/>
                    <a:pt x="1381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0"/>
            <p:cNvSpPr/>
            <p:nvPr/>
          </p:nvSpPr>
          <p:spPr>
            <a:xfrm>
              <a:off x="6176475" y="2160450"/>
              <a:ext cx="23650" cy="83800"/>
            </a:xfrm>
            <a:custGeom>
              <a:rect b="b" l="l" r="r" t="t"/>
              <a:pathLst>
                <a:path extrusionOk="0" h="3352" w="946">
                  <a:moveTo>
                    <a:pt x="1" y="0"/>
                  </a:moveTo>
                  <a:lnTo>
                    <a:pt x="1" y="3276"/>
                  </a:lnTo>
                  <a:lnTo>
                    <a:pt x="58" y="3297"/>
                  </a:lnTo>
                  <a:cubicBezTo>
                    <a:pt x="192" y="3333"/>
                    <a:pt x="331" y="3351"/>
                    <a:pt x="470" y="3351"/>
                  </a:cubicBezTo>
                  <a:cubicBezTo>
                    <a:pt x="631" y="3351"/>
                    <a:pt x="792" y="3326"/>
                    <a:pt x="946" y="3276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0"/>
            <p:cNvSpPr/>
            <p:nvPr/>
          </p:nvSpPr>
          <p:spPr>
            <a:xfrm>
              <a:off x="6176475" y="2160450"/>
              <a:ext cx="23650" cy="84375"/>
            </a:xfrm>
            <a:custGeom>
              <a:rect b="b" l="l" r="r" t="t"/>
              <a:pathLst>
                <a:path extrusionOk="0" h="3375" w="946">
                  <a:moveTo>
                    <a:pt x="946" y="3276"/>
                  </a:moveTo>
                  <a:lnTo>
                    <a:pt x="946" y="3276"/>
                  </a:lnTo>
                  <a:cubicBezTo>
                    <a:pt x="660" y="3370"/>
                    <a:pt x="349" y="3375"/>
                    <a:pt x="58" y="3297"/>
                  </a:cubicBezTo>
                  <a:lnTo>
                    <a:pt x="1" y="3276"/>
                  </a:lnTo>
                  <a:lnTo>
                    <a:pt x="1" y="0"/>
                  </a:lnTo>
                  <a:lnTo>
                    <a:pt x="94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0"/>
            <p:cNvSpPr/>
            <p:nvPr/>
          </p:nvSpPr>
          <p:spPr>
            <a:xfrm>
              <a:off x="6175175" y="2159275"/>
              <a:ext cx="26250" cy="86200"/>
            </a:xfrm>
            <a:custGeom>
              <a:rect b="b" l="l" r="r" t="t"/>
              <a:pathLst>
                <a:path extrusionOk="0" h="3448" w="1050">
                  <a:moveTo>
                    <a:pt x="951" y="94"/>
                  </a:moveTo>
                  <a:lnTo>
                    <a:pt x="951" y="3287"/>
                  </a:lnTo>
                  <a:cubicBezTo>
                    <a:pt x="812" y="3330"/>
                    <a:pt x="668" y="3350"/>
                    <a:pt x="524" y="3350"/>
                  </a:cubicBezTo>
                  <a:cubicBezTo>
                    <a:pt x="390" y="3350"/>
                    <a:pt x="256" y="3332"/>
                    <a:pt x="126" y="3297"/>
                  </a:cubicBezTo>
                  <a:lnTo>
                    <a:pt x="100" y="3287"/>
                  </a:lnTo>
                  <a:lnTo>
                    <a:pt x="100" y="94"/>
                  </a:lnTo>
                  <a:close/>
                  <a:moveTo>
                    <a:pt x="53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323"/>
                  </a:lnTo>
                  <a:cubicBezTo>
                    <a:pt x="1" y="3349"/>
                    <a:pt x="17" y="3365"/>
                    <a:pt x="37" y="3370"/>
                  </a:cubicBezTo>
                  <a:lnTo>
                    <a:pt x="94" y="3391"/>
                  </a:lnTo>
                  <a:cubicBezTo>
                    <a:pt x="235" y="3427"/>
                    <a:pt x="380" y="3448"/>
                    <a:pt x="525" y="3448"/>
                  </a:cubicBezTo>
                  <a:cubicBezTo>
                    <a:pt x="691" y="3448"/>
                    <a:pt x="858" y="3422"/>
                    <a:pt x="1013" y="3370"/>
                  </a:cubicBezTo>
                  <a:cubicBezTo>
                    <a:pt x="1034" y="3365"/>
                    <a:pt x="1050" y="3344"/>
                    <a:pt x="1050" y="3323"/>
                  </a:cubicBezTo>
                  <a:lnTo>
                    <a:pt x="1050" y="47"/>
                  </a:lnTo>
                  <a:cubicBezTo>
                    <a:pt x="1050" y="21"/>
                    <a:pt x="1024" y="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0"/>
            <p:cNvSpPr/>
            <p:nvPr/>
          </p:nvSpPr>
          <p:spPr>
            <a:xfrm>
              <a:off x="5921050" y="2010500"/>
              <a:ext cx="511800" cy="171350"/>
            </a:xfrm>
            <a:custGeom>
              <a:rect b="b" l="l" r="r" t="t"/>
              <a:pathLst>
                <a:path extrusionOk="0" h="6854" w="20472">
                  <a:moveTo>
                    <a:pt x="6481" y="0"/>
                  </a:moveTo>
                  <a:cubicBezTo>
                    <a:pt x="3821" y="0"/>
                    <a:pt x="238" y="594"/>
                    <a:pt x="1" y="3138"/>
                  </a:cubicBezTo>
                  <a:cubicBezTo>
                    <a:pt x="1" y="3138"/>
                    <a:pt x="520" y="5199"/>
                    <a:pt x="4227" y="6081"/>
                  </a:cubicBezTo>
                  <a:cubicBezTo>
                    <a:pt x="6526" y="6629"/>
                    <a:pt x="8447" y="6853"/>
                    <a:pt x="9974" y="6853"/>
                  </a:cubicBezTo>
                  <a:cubicBezTo>
                    <a:pt x="10905" y="6853"/>
                    <a:pt x="11690" y="6770"/>
                    <a:pt x="12326" y="6626"/>
                  </a:cubicBezTo>
                  <a:cubicBezTo>
                    <a:pt x="14003" y="6253"/>
                    <a:pt x="19739" y="4316"/>
                    <a:pt x="19781" y="4067"/>
                  </a:cubicBezTo>
                  <a:cubicBezTo>
                    <a:pt x="19828" y="3812"/>
                    <a:pt x="20471" y="2006"/>
                    <a:pt x="16510" y="1419"/>
                  </a:cubicBezTo>
                  <a:cubicBezTo>
                    <a:pt x="12544" y="827"/>
                    <a:pt x="10124" y="329"/>
                    <a:pt x="8448" y="116"/>
                  </a:cubicBezTo>
                  <a:cubicBezTo>
                    <a:pt x="7937" y="50"/>
                    <a:pt x="7247" y="0"/>
                    <a:pt x="6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0"/>
            <p:cNvSpPr/>
            <p:nvPr/>
          </p:nvSpPr>
          <p:spPr>
            <a:xfrm>
              <a:off x="5921050" y="2006000"/>
              <a:ext cx="511800" cy="179650"/>
            </a:xfrm>
            <a:custGeom>
              <a:rect b="b" l="l" r="r" t="t"/>
              <a:pathLst>
                <a:path extrusionOk="0" h="7186" w="20472">
                  <a:moveTo>
                    <a:pt x="1" y="3318"/>
                  </a:moveTo>
                  <a:cubicBezTo>
                    <a:pt x="1" y="3318"/>
                    <a:pt x="520" y="5379"/>
                    <a:pt x="4227" y="6261"/>
                  </a:cubicBezTo>
                  <a:cubicBezTo>
                    <a:pt x="7928" y="7144"/>
                    <a:pt x="10649" y="7185"/>
                    <a:pt x="12326" y="6806"/>
                  </a:cubicBezTo>
                  <a:cubicBezTo>
                    <a:pt x="14003" y="6433"/>
                    <a:pt x="19739" y="4496"/>
                    <a:pt x="19781" y="4247"/>
                  </a:cubicBezTo>
                  <a:cubicBezTo>
                    <a:pt x="19828" y="3992"/>
                    <a:pt x="20471" y="2186"/>
                    <a:pt x="16510" y="1599"/>
                  </a:cubicBezTo>
                  <a:cubicBezTo>
                    <a:pt x="12544" y="1007"/>
                    <a:pt x="10124" y="509"/>
                    <a:pt x="8448" y="296"/>
                  </a:cubicBezTo>
                  <a:cubicBezTo>
                    <a:pt x="6163" y="0"/>
                    <a:pt x="307" y="42"/>
                    <a:pt x="1" y="331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0"/>
            <p:cNvSpPr/>
            <p:nvPr/>
          </p:nvSpPr>
          <p:spPr>
            <a:xfrm>
              <a:off x="5919875" y="2009175"/>
              <a:ext cx="500125" cy="173900"/>
            </a:xfrm>
            <a:custGeom>
              <a:rect b="b" l="l" r="r" t="t"/>
              <a:pathLst>
                <a:path extrusionOk="0" h="6956" w="20005">
                  <a:moveTo>
                    <a:pt x="6557" y="102"/>
                  </a:moveTo>
                  <a:cubicBezTo>
                    <a:pt x="7272" y="102"/>
                    <a:pt x="7939" y="146"/>
                    <a:pt x="8489" y="216"/>
                  </a:cubicBezTo>
                  <a:cubicBezTo>
                    <a:pt x="9273" y="314"/>
                    <a:pt x="10218" y="475"/>
                    <a:pt x="11412" y="683"/>
                  </a:cubicBezTo>
                  <a:cubicBezTo>
                    <a:pt x="12762" y="917"/>
                    <a:pt x="14439" y="1202"/>
                    <a:pt x="16552" y="1514"/>
                  </a:cubicBezTo>
                  <a:cubicBezTo>
                    <a:pt x="18125" y="1752"/>
                    <a:pt x="19153" y="2199"/>
                    <a:pt x="19600" y="2858"/>
                  </a:cubicBezTo>
                  <a:cubicBezTo>
                    <a:pt x="19838" y="3206"/>
                    <a:pt x="19906" y="3642"/>
                    <a:pt x="19797" y="4052"/>
                  </a:cubicBezTo>
                  <a:cubicBezTo>
                    <a:pt x="19792" y="4073"/>
                    <a:pt x="19786" y="4089"/>
                    <a:pt x="19786" y="4104"/>
                  </a:cubicBezTo>
                  <a:cubicBezTo>
                    <a:pt x="19584" y="4374"/>
                    <a:pt x="14133" y="6238"/>
                    <a:pt x="12362" y="6633"/>
                  </a:cubicBezTo>
                  <a:cubicBezTo>
                    <a:pt x="11694" y="6783"/>
                    <a:pt x="10909" y="6857"/>
                    <a:pt x="10031" y="6857"/>
                  </a:cubicBezTo>
                  <a:cubicBezTo>
                    <a:pt x="8392" y="6857"/>
                    <a:pt x="6427" y="6598"/>
                    <a:pt x="4284" y="6087"/>
                  </a:cubicBezTo>
                  <a:cubicBezTo>
                    <a:pt x="764" y="5252"/>
                    <a:pt x="141" y="3325"/>
                    <a:pt x="100" y="3191"/>
                  </a:cubicBezTo>
                  <a:cubicBezTo>
                    <a:pt x="167" y="2490"/>
                    <a:pt x="499" y="1898"/>
                    <a:pt x="1086" y="1425"/>
                  </a:cubicBezTo>
                  <a:cubicBezTo>
                    <a:pt x="2334" y="424"/>
                    <a:pt x="4620" y="102"/>
                    <a:pt x="6557" y="102"/>
                  </a:cubicBezTo>
                  <a:close/>
                  <a:moveTo>
                    <a:pt x="6518" y="0"/>
                  </a:moveTo>
                  <a:cubicBezTo>
                    <a:pt x="4655" y="0"/>
                    <a:pt x="2346" y="293"/>
                    <a:pt x="1024" y="1347"/>
                  </a:cubicBezTo>
                  <a:cubicBezTo>
                    <a:pt x="411" y="1841"/>
                    <a:pt x="63" y="2458"/>
                    <a:pt x="1" y="3191"/>
                  </a:cubicBezTo>
                  <a:cubicBezTo>
                    <a:pt x="1" y="3196"/>
                    <a:pt x="1" y="3201"/>
                    <a:pt x="1" y="3206"/>
                  </a:cubicBezTo>
                  <a:cubicBezTo>
                    <a:pt x="6" y="3227"/>
                    <a:pt x="567" y="5304"/>
                    <a:pt x="4258" y="6181"/>
                  </a:cubicBezTo>
                  <a:cubicBezTo>
                    <a:pt x="6413" y="6695"/>
                    <a:pt x="8385" y="6954"/>
                    <a:pt x="10036" y="6954"/>
                  </a:cubicBezTo>
                  <a:cubicBezTo>
                    <a:pt x="10083" y="6955"/>
                    <a:pt x="10129" y="6955"/>
                    <a:pt x="10175" y="6955"/>
                  </a:cubicBezTo>
                  <a:cubicBezTo>
                    <a:pt x="10913" y="6955"/>
                    <a:pt x="11655" y="6878"/>
                    <a:pt x="12378" y="6726"/>
                  </a:cubicBezTo>
                  <a:cubicBezTo>
                    <a:pt x="13286" y="6524"/>
                    <a:pt x="15213" y="5911"/>
                    <a:pt x="16729" y="5397"/>
                  </a:cubicBezTo>
                  <a:cubicBezTo>
                    <a:pt x="17601" y="5101"/>
                    <a:pt x="18348" y="4831"/>
                    <a:pt x="18899" y="4613"/>
                  </a:cubicBezTo>
                  <a:cubicBezTo>
                    <a:pt x="19854" y="4239"/>
                    <a:pt x="19864" y="4167"/>
                    <a:pt x="19875" y="4125"/>
                  </a:cubicBezTo>
                  <a:cubicBezTo>
                    <a:pt x="19875" y="4109"/>
                    <a:pt x="19880" y="4094"/>
                    <a:pt x="19885" y="4073"/>
                  </a:cubicBezTo>
                  <a:cubicBezTo>
                    <a:pt x="20004" y="3637"/>
                    <a:pt x="19927" y="3175"/>
                    <a:pt x="19672" y="2801"/>
                  </a:cubicBezTo>
                  <a:cubicBezTo>
                    <a:pt x="19210" y="2121"/>
                    <a:pt x="18161" y="1659"/>
                    <a:pt x="16557" y="1420"/>
                  </a:cubicBezTo>
                  <a:cubicBezTo>
                    <a:pt x="14449" y="1103"/>
                    <a:pt x="12772" y="818"/>
                    <a:pt x="11423" y="584"/>
                  </a:cubicBezTo>
                  <a:cubicBezTo>
                    <a:pt x="10229" y="382"/>
                    <a:pt x="9289" y="216"/>
                    <a:pt x="8500" y="117"/>
                  </a:cubicBezTo>
                  <a:cubicBezTo>
                    <a:pt x="7982" y="50"/>
                    <a:pt x="7288" y="0"/>
                    <a:pt x="6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0"/>
            <p:cNvSpPr/>
            <p:nvPr/>
          </p:nvSpPr>
          <p:spPr>
            <a:xfrm>
              <a:off x="5925200" y="2061550"/>
              <a:ext cx="500500" cy="120425"/>
            </a:xfrm>
            <a:custGeom>
              <a:rect b="b" l="l" r="r" t="t"/>
              <a:pathLst>
                <a:path extrusionOk="0" h="4817" w="20020">
                  <a:moveTo>
                    <a:pt x="18530" y="0"/>
                  </a:moveTo>
                  <a:lnTo>
                    <a:pt x="18530" y="0"/>
                  </a:lnTo>
                  <a:cubicBezTo>
                    <a:pt x="18577" y="254"/>
                    <a:pt x="18566" y="514"/>
                    <a:pt x="18499" y="763"/>
                  </a:cubicBezTo>
                  <a:cubicBezTo>
                    <a:pt x="18452" y="1012"/>
                    <a:pt x="12720" y="2949"/>
                    <a:pt x="11043" y="3328"/>
                  </a:cubicBezTo>
                  <a:cubicBezTo>
                    <a:pt x="10409" y="3469"/>
                    <a:pt x="9628" y="3551"/>
                    <a:pt x="8702" y="3551"/>
                  </a:cubicBezTo>
                  <a:cubicBezTo>
                    <a:pt x="7172" y="3551"/>
                    <a:pt x="5248" y="3327"/>
                    <a:pt x="2939" y="2778"/>
                  </a:cubicBezTo>
                  <a:cubicBezTo>
                    <a:pt x="1569" y="2456"/>
                    <a:pt x="634" y="1963"/>
                    <a:pt x="1" y="1480"/>
                  </a:cubicBezTo>
                  <a:lnTo>
                    <a:pt x="1" y="1480"/>
                  </a:lnTo>
                  <a:cubicBezTo>
                    <a:pt x="343" y="2118"/>
                    <a:pt x="1345" y="3395"/>
                    <a:pt x="4061" y="4044"/>
                  </a:cubicBezTo>
                  <a:cubicBezTo>
                    <a:pt x="6363" y="4593"/>
                    <a:pt x="8283" y="4816"/>
                    <a:pt x="9809" y="4816"/>
                  </a:cubicBezTo>
                  <a:cubicBezTo>
                    <a:pt x="10740" y="4816"/>
                    <a:pt x="11524" y="4733"/>
                    <a:pt x="12160" y="4590"/>
                  </a:cubicBezTo>
                  <a:cubicBezTo>
                    <a:pt x="13837" y="4211"/>
                    <a:pt x="19573" y="2279"/>
                    <a:pt x="19615" y="2025"/>
                  </a:cubicBezTo>
                  <a:cubicBezTo>
                    <a:pt x="19651" y="1833"/>
                    <a:pt x="20020" y="768"/>
                    <a:pt x="18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0"/>
            <p:cNvSpPr/>
            <p:nvPr/>
          </p:nvSpPr>
          <p:spPr>
            <a:xfrm>
              <a:off x="5923275" y="2060225"/>
              <a:ext cx="498675" cy="122850"/>
            </a:xfrm>
            <a:custGeom>
              <a:rect b="b" l="l" r="r" t="t"/>
              <a:pathLst>
                <a:path extrusionOk="0" h="4914" w="19947">
                  <a:moveTo>
                    <a:pt x="18674" y="141"/>
                  </a:moveTo>
                  <a:cubicBezTo>
                    <a:pt x="19926" y="832"/>
                    <a:pt x="19723" y="1714"/>
                    <a:pt x="19661" y="2010"/>
                  </a:cubicBezTo>
                  <a:cubicBezTo>
                    <a:pt x="19656" y="2031"/>
                    <a:pt x="19650" y="2047"/>
                    <a:pt x="19650" y="2062"/>
                  </a:cubicBezTo>
                  <a:cubicBezTo>
                    <a:pt x="19448" y="2337"/>
                    <a:pt x="13997" y="4196"/>
                    <a:pt x="12226" y="4591"/>
                  </a:cubicBezTo>
                  <a:cubicBezTo>
                    <a:pt x="11558" y="4743"/>
                    <a:pt x="10774" y="4818"/>
                    <a:pt x="9896" y="4818"/>
                  </a:cubicBezTo>
                  <a:cubicBezTo>
                    <a:pt x="8257" y="4818"/>
                    <a:pt x="6292" y="4556"/>
                    <a:pt x="4148" y="4045"/>
                  </a:cubicBezTo>
                  <a:cubicBezTo>
                    <a:pt x="1734" y="3469"/>
                    <a:pt x="685" y="2410"/>
                    <a:pt x="239" y="1709"/>
                  </a:cubicBezTo>
                  <a:lnTo>
                    <a:pt x="239" y="1709"/>
                  </a:lnTo>
                  <a:cubicBezTo>
                    <a:pt x="971" y="2223"/>
                    <a:pt x="1905" y="2618"/>
                    <a:pt x="3006" y="2877"/>
                  </a:cubicBezTo>
                  <a:cubicBezTo>
                    <a:pt x="5160" y="3388"/>
                    <a:pt x="7135" y="3650"/>
                    <a:pt x="8784" y="3650"/>
                  </a:cubicBezTo>
                  <a:cubicBezTo>
                    <a:pt x="9668" y="3650"/>
                    <a:pt x="10457" y="3575"/>
                    <a:pt x="11131" y="3422"/>
                  </a:cubicBezTo>
                  <a:cubicBezTo>
                    <a:pt x="12039" y="3220"/>
                    <a:pt x="13966" y="2607"/>
                    <a:pt x="15482" y="2093"/>
                  </a:cubicBezTo>
                  <a:cubicBezTo>
                    <a:pt x="16349" y="1797"/>
                    <a:pt x="17096" y="1528"/>
                    <a:pt x="17646" y="1315"/>
                  </a:cubicBezTo>
                  <a:cubicBezTo>
                    <a:pt x="18602" y="941"/>
                    <a:pt x="18617" y="863"/>
                    <a:pt x="18622" y="821"/>
                  </a:cubicBezTo>
                  <a:cubicBezTo>
                    <a:pt x="18622" y="811"/>
                    <a:pt x="18628" y="790"/>
                    <a:pt x="18633" y="770"/>
                  </a:cubicBezTo>
                  <a:cubicBezTo>
                    <a:pt x="18685" y="567"/>
                    <a:pt x="18700" y="354"/>
                    <a:pt x="18674" y="141"/>
                  </a:cubicBezTo>
                  <a:close/>
                  <a:moveTo>
                    <a:pt x="18608" y="1"/>
                  </a:moveTo>
                  <a:cubicBezTo>
                    <a:pt x="18597" y="1"/>
                    <a:pt x="18585" y="5"/>
                    <a:pt x="18576" y="12"/>
                  </a:cubicBezTo>
                  <a:cubicBezTo>
                    <a:pt x="18560" y="22"/>
                    <a:pt x="18555" y="43"/>
                    <a:pt x="18560" y="58"/>
                  </a:cubicBezTo>
                  <a:cubicBezTo>
                    <a:pt x="18602" y="287"/>
                    <a:pt x="18591" y="520"/>
                    <a:pt x="18534" y="744"/>
                  </a:cubicBezTo>
                  <a:cubicBezTo>
                    <a:pt x="18529" y="764"/>
                    <a:pt x="18524" y="785"/>
                    <a:pt x="18524" y="795"/>
                  </a:cubicBezTo>
                  <a:cubicBezTo>
                    <a:pt x="18327" y="1071"/>
                    <a:pt x="12870" y="2929"/>
                    <a:pt x="11105" y="3329"/>
                  </a:cubicBezTo>
                  <a:cubicBezTo>
                    <a:pt x="10435" y="3479"/>
                    <a:pt x="9650" y="3554"/>
                    <a:pt x="8771" y="3554"/>
                  </a:cubicBezTo>
                  <a:cubicBezTo>
                    <a:pt x="7133" y="3554"/>
                    <a:pt x="5170" y="3294"/>
                    <a:pt x="3027" y="2784"/>
                  </a:cubicBezTo>
                  <a:cubicBezTo>
                    <a:pt x="1838" y="2498"/>
                    <a:pt x="851" y="2062"/>
                    <a:pt x="104" y="1491"/>
                  </a:cubicBezTo>
                  <a:cubicBezTo>
                    <a:pt x="93" y="1478"/>
                    <a:pt x="80" y="1472"/>
                    <a:pt x="68" y="1472"/>
                  </a:cubicBezTo>
                  <a:cubicBezTo>
                    <a:pt x="33" y="1472"/>
                    <a:pt x="0" y="1519"/>
                    <a:pt x="31" y="1553"/>
                  </a:cubicBezTo>
                  <a:cubicBezTo>
                    <a:pt x="400" y="2244"/>
                    <a:pt x="1428" y="3500"/>
                    <a:pt x="4122" y="4139"/>
                  </a:cubicBezTo>
                  <a:cubicBezTo>
                    <a:pt x="6277" y="4653"/>
                    <a:pt x="8249" y="4912"/>
                    <a:pt x="9900" y="4912"/>
                  </a:cubicBezTo>
                  <a:cubicBezTo>
                    <a:pt x="9947" y="4913"/>
                    <a:pt x="9993" y="4913"/>
                    <a:pt x="10040" y="4913"/>
                  </a:cubicBezTo>
                  <a:cubicBezTo>
                    <a:pt x="10782" y="4913"/>
                    <a:pt x="11519" y="4836"/>
                    <a:pt x="12247" y="4684"/>
                  </a:cubicBezTo>
                  <a:cubicBezTo>
                    <a:pt x="13156" y="4476"/>
                    <a:pt x="15082" y="3869"/>
                    <a:pt x="16593" y="3350"/>
                  </a:cubicBezTo>
                  <a:cubicBezTo>
                    <a:pt x="17465" y="3054"/>
                    <a:pt x="18212" y="2784"/>
                    <a:pt x="18763" y="2571"/>
                  </a:cubicBezTo>
                  <a:cubicBezTo>
                    <a:pt x="19718" y="2197"/>
                    <a:pt x="19733" y="2125"/>
                    <a:pt x="19739" y="2078"/>
                  </a:cubicBezTo>
                  <a:cubicBezTo>
                    <a:pt x="19744" y="2067"/>
                    <a:pt x="19744" y="2047"/>
                    <a:pt x="19749" y="2026"/>
                  </a:cubicBezTo>
                  <a:cubicBezTo>
                    <a:pt x="19946" y="1169"/>
                    <a:pt x="19567" y="489"/>
                    <a:pt x="18628" y="6"/>
                  </a:cubicBezTo>
                  <a:cubicBezTo>
                    <a:pt x="18622" y="2"/>
                    <a:pt x="18615" y="1"/>
                    <a:pt x="18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0"/>
            <p:cNvSpPr/>
            <p:nvPr/>
          </p:nvSpPr>
          <p:spPr>
            <a:xfrm>
              <a:off x="5925200" y="2061550"/>
              <a:ext cx="500500" cy="120425"/>
            </a:xfrm>
            <a:custGeom>
              <a:rect b="b" l="l" r="r" t="t"/>
              <a:pathLst>
                <a:path extrusionOk="0" h="4817" w="20020">
                  <a:moveTo>
                    <a:pt x="18530" y="0"/>
                  </a:moveTo>
                  <a:lnTo>
                    <a:pt x="18530" y="0"/>
                  </a:lnTo>
                  <a:cubicBezTo>
                    <a:pt x="18577" y="254"/>
                    <a:pt x="18566" y="514"/>
                    <a:pt x="18499" y="763"/>
                  </a:cubicBezTo>
                  <a:cubicBezTo>
                    <a:pt x="18452" y="1012"/>
                    <a:pt x="12720" y="2949"/>
                    <a:pt x="11043" y="3328"/>
                  </a:cubicBezTo>
                  <a:cubicBezTo>
                    <a:pt x="10409" y="3469"/>
                    <a:pt x="9628" y="3551"/>
                    <a:pt x="8702" y="3551"/>
                  </a:cubicBezTo>
                  <a:cubicBezTo>
                    <a:pt x="7172" y="3551"/>
                    <a:pt x="5248" y="3327"/>
                    <a:pt x="2939" y="2778"/>
                  </a:cubicBezTo>
                  <a:cubicBezTo>
                    <a:pt x="1569" y="2456"/>
                    <a:pt x="634" y="1963"/>
                    <a:pt x="1" y="1480"/>
                  </a:cubicBezTo>
                  <a:lnTo>
                    <a:pt x="1" y="1480"/>
                  </a:lnTo>
                  <a:cubicBezTo>
                    <a:pt x="343" y="2118"/>
                    <a:pt x="1345" y="3395"/>
                    <a:pt x="4061" y="4044"/>
                  </a:cubicBezTo>
                  <a:cubicBezTo>
                    <a:pt x="6363" y="4593"/>
                    <a:pt x="8283" y="4816"/>
                    <a:pt x="9809" y="4816"/>
                  </a:cubicBezTo>
                  <a:cubicBezTo>
                    <a:pt x="10740" y="4816"/>
                    <a:pt x="11524" y="4733"/>
                    <a:pt x="12160" y="4590"/>
                  </a:cubicBezTo>
                  <a:cubicBezTo>
                    <a:pt x="13837" y="4211"/>
                    <a:pt x="19573" y="2279"/>
                    <a:pt x="19615" y="2025"/>
                  </a:cubicBezTo>
                  <a:cubicBezTo>
                    <a:pt x="19651" y="1833"/>
                    <a:pt x="20020" y="768"/>
                    <a:pt x="1853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0"/>
            <p:cNvSpPr/>
            <p:nvPr/>
          </p:nvSpPr>
          <p:spPr>
            <a:xfrm>
              <a:off x="6104325" y="1842425"/>
              <a:ext cx="349550" cy="256150"/>
            </a:xfrm>
            <a:custGeom>
              <a:rect b="b" l="l" r="r" t="t"/>
              <a:pathLst>
                <a:path extrusionOk="0" h="10246" w="13982">
                  <a:moveTo>
                    <a:pt x="4112" y="1"/>
                  </a:moveTo>
                  <a:cubicBezTo>
                    <a:pt x="3163" y="1"/>
                    <a:pt x="2358" y="125"/>
                    <a:pt x="1838" y="438"/>
                  </a:cubicBezTo>
                  <a:cubicBezTo>
                    <a:pt x="1838" y="438"/>
                    <a:pt x="1746" y="251"/>
                    <a:pt x="1641" y="251"/>
                  </a:cubicBezTo>
                  <a:cubicBezTo>
                    <a:pt x="1589" y="251"/>
                    <a:pt x="1534" y="297"/>
                    <a:pt x="1485" y="438"/>
                  </a:cubicBezTo>
                  <a:cubicBezTo>
                    <a:pt x="1397" y="692"/>
                    <a:pt x="1402" y="972"/>
                    <a:pt x="1501" y="1227"/>
                  </a:cubicBezTo>
                  <a:cubicBezTo>
                    <a:pt x="1501" y="1227"/>
                    <a:pt x="0" y="4923"/>
                    <a:pt x="504" y="7436"/>
                  </a:cubicBezTo>
                  <a:cubicBezTo>
                    <a:pt x="504" y="7436"/>
                    <a:pt x="270" y="7841"/>
                    <a:pt x="468" y="8069"/>
                  </a:cubicBezTo>
                  <a:cubicBezTo>
                    <a:pt x="518" y="8126"/>
                    <a:pt x="580" y="8147"/>
                    <a:pt x="645" y="8147"/>
                  </a:cubicBezTo>
                  <a:cubicBezTo>
                    <a:pt x="843" y="8147"/>
                    <a:pt x="1070" y="7950"/>
                    <a:pt x="1070" y="7950"/>
                  </a:cubicBezTo>
                  <a:cubicBezTo>
                    <a:pt x="1070" y="7950"/>
                    <a:pt x="5581" y="8853"/>
                    <a:pt x="7788" y="9056"/>
                  </a:cubicBezTo>
                  <a:cubicBezTo>
                    <a:pt x="7788" y="9056"/>
                    <a:pt x="9871" y="9798"/>
                    <a:pt x="10800" y="9798"/>
                  </a:cubicBezTo>
                  <a:cubicBezTo>
                    <a:pt x="10803" y="9798"/>
                    <a:pt x="10806" y="9798"/>
                    <a:pt x="10809" y="9798"/>
                  </a:cubicBezTo>
                  <a:cubicBezTo>
                    <a:pt x="10809" y="9798"/>
                    <a:pt x="11204" y="10245"/>
                    <a:pt x="11451" y="10245"/>
                  </a:cubicBezTo>
                  <a:cubicBezTo>
                    <a:pt x="11534" y="10245"/>
                    <a:pt x="11601" y="10194"/>
                    <a:pt x="11630" y="10058"/>
                  </a:cubicBezTo>
                  <a:cubicBezTo>
                    <a:pt x="11739" y="9513"/>
                    <a:pt x="11495" y="9222"/>
                    <a:pt x="11495" y="9222"/>
                  </a:cubicBezTo>
                  <a:cubicBezTo>
                    <a:pt x="11495" y="9222"/>
                    <a:pt x="12803" y="6844"/>
                    <a:pt x="13083" y="4612"/>
                  </a:cubicBezTo>
                  <a:cubicBezTo>
                    <a:pt x="13340" y="2597"/>
                    <a:pt x="13389" y="2587"/>
                    <a:pt x="13390" y="2587"/>
                  </a:cubicBezTo>
                  <a:cubicBezTo>
                    <a:pt x="13390" y="2587"/>
                    <a:pt x="13390" y="2587"/>
                    <a:pt x="13390" y="2587"/>
                  </a:cubicBezTo>
                  <a:cubicBezTo>
                    <a:pt x="13390" y="2587"/>
                    <a:pt x="13982" y="2213"/>
                    <a:pt x="13888" y="1865"/>
                  </a:cubicBezTo>
                  <a:cubicBezTo>
                    <a:pt x="13850" y="1721"/>
                    <a:pt x="13750" y="1678"/>
                    <a:pt x="13645" y="1678"/>
                  </a:cubicBezTo>
                  <a:cubicBezTo>
                    <a:pt x="13494" y="1678"/>
                    <a:pt x="13333" y="1767"/>
                    <a:pt x="13333" y="1767"/>
                  </a:cubicBezTo>
                  <a:cubicBezTo>
                    <a:pt x="13333" y="1767"/>
                    <a:pt x="7698" y="1"/>
                    <a:pt x="4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0"/>
            <p:cNvSpPr/>
            <p:nvPr/>
          </p:nvSpPr>
          <p:spPr>
            <a:xfrm>
              <a:off x="6104325" y="1815975"/>
              <a:ext cx="349550" cy="291400"/>
            </a:xfrm>
            <a:custGeom>
              <a:rect b="b" l="l" r="r" t="t"/>
              <a:pathLst>
                <a:path extrusionOk="0" h="11656" w="13982">
                  <a:moveTo>
                    <a:pt x="13333" y="2825"/>
                  </a:moveTo>
                  <a:cubicBezTo>
                    <a:pt x="13333" y="2825"/>
                    <a:pt x="4320" y="0"/>
                    <a:pt x="1838" y="1496"/>
                  </a:cubicBezTo>
                  <a:cubicBezTo>
                    <a:pt x="1838" y="1496"/>
                    <a:pt x="1631" y="1075"/>
                    <a:pt x="1485" y="1496"/>
                  </a:cubicBezTo>
                  <a:cubicBezTo>
                    <a:pt x="1397" y="1750"/>
                    <a:pt x="1402" y="2030"/>
                    <a:pt x="1501" y="2285"/>
                  </a:cubicBezTo>
                  <a:cubicBezTo>
                    <a:pt x="1501" y="2285"/>
                    <a:pt x="0" y="5981"/>
                    <a:pt x="504" y="8494"/>
                  </a:cubicBezTo>
                  <a:cubicBezTo>
                    <a:pt x="504" y="8494"/>
                    <a:pt x="270" y="8899"/>
                    <a:pt x="468" y="9127"/>
                  </a:cubicBezTo>
                  <a:cubicBezTo>
                    <a:pt x="670" y="9356"/>
                    <a:pt x="1070" y="9008"/>
                    <a:pt x="1070" y="9008"/>
                  </a:cubicBezTo>
                  <a:cubicBezTo>
                    <a:pt x="1070" y="9008"/>
                    <a:pt x="5581" y="9911"/>
                    <a:pt x="7788" y="10114"/>
                  </a:cubicBezTo>
                  <a:cubicBezTo>
                    <a:pt x="7788" y="10114"/>
                    <a:pt x="9885" y="10861"/>
                    <a:pt x="10809" y="10856"/>
                  </a:cubicBezTo>
                  <a:cubicBezTo>
                    <a:pt x="10809" y="10856"/>
                    <a:pt x="11515" y="11656"/>
                    <a:pt x="11630" y="11116"/>
                  </a:cubicBezTo>
                  <a:cubicBezTo>
                    <a:pt x="11739" y="10571"/>
                    <a:pt x="11495" y="10280"/>
                    <a:pt x="11495" y="10280"/>
                  </a:cubicBezTo>
                  <a:cubicBezTo>
                    <a:pt x="11495" y="10280"/>
                    <a:pt x="12803" y="7902"/>
                    <a:pt x="13083" y="5670"/>
                  </a:cubicBezTo>
                  <a:cubicBezTo>
                    <a:pt x="13343" y="3635"/>
                    <a:pt x="13390" y="3645"/>
                    <a:pt x="13390" y="3645"/>
                  </a:cubicBezTo>
                  <a:cubicBezTo>
                    <a:pt x="13390" y="3645"/>
                    <a:pt x="13982" y="3271"/>
                    <a:pt x="13888" y="2923"/>
                  </a:cubicBezTo>
                  <a:cubicBezTo>
                    <a:pt x="13795" y="2570"/>
                    <a:pt x="13333" y="2825"/>
                    <a:pt x="13333" y="28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0"/>
            <p:cNvSpPr/>
            <p:nvPr/>
          </p:nvSpPr>
          <p:spPr>
            <a:xfrm>
              <a:off x="6112875" y="2029225"/>
              <a:ext cx="4450" cy="12600"/>
            </a:xfrm>
            <a:custGeom>
              <a:rect b="b" l="l" r="r" t="t"/>
              <a:pathLst>
                <a:path extrusionOk="0" h="504" w="178">
                  <a:moveTo>
                    <a:pt x="177" y="198"/>
                  </a:moveTo>
                  <a:cubicBezTo>
                    <a:pt x="162" y="135"/>
                    <a:pt x="152" y="68"/>
                    <a:pt x="141" y="0"/>
                  </a:cubicBezTo>
                  <a:cubicBezTo>
                    <a:pt x="100" y="89"/>
                    <a:pt x="1" y="317"/>
                    <a:pt x="68" y="504"/>
                  </a:cubicBezTo>
                  <a:cubicBezTo>
                    <a:pt x="89" y="395"/>
                    <a:pt x="126" y="296"/>
                    <a:pt x="177" y="198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0"/>
            <p:cNvSpPr/>
            <p:nvPr/>
          </p:nvSpPr>
          <p:spPr>
            <a:xfrm>
              <a:off x="6392075" y="2076075"/>
              <a:ext cx="3775" cy="11700"/>
            </a:xfrm>
            <a:custGeom>
              <a:rect b="b" l="l" r="r" t="t"/>
              <a:pathLst>
                <a:path extrusionOk="0" h="468" w="151">
                  <a:moveTo>
                    <a:pt x="0" y="110"/>
                  </a:moveTo>
                  <a:cubicBezTo>
                    <a:pt x="73" y="213"/>
                    <a:pt x="125" y="338"/>
                    <a:pt x="146" y="468"/>
                  </a:cubicBezTo>
                  <a:cubicBezTo>
                    <a:pt x="151" y="307"/>
                    <a:pt x="120" y="146"/>
                    <a:pt x="57" y="1"/>
                  </a:cubicBezTo>
                  <a:cubicBezTo>
                    <a:pt x="21" y="68"/>
                    <a:pt x="0" y="110"/>
                    <a:pt x="0" y="110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0"/>
            <p:cNvSpPr/>
            <p:nvPr/>
          </p:nvSpPr>
          <p:spPr>
            <a:xfrm>
              <a:off x="6111075" y="1858800"/>
              <a:ext cx="342925" cy="248700"/>
            </a:xfrm>
            <a:custGeom>
              <a:rect b="b" l="l" r="r" t="t"/>
              <a:pathLst>
                <a:path extrusionOk="0" h="9948" w="13717">
                  <a:moveTo>
                    <a:pt x="13120" y="1932"/>
                  </a:moveTo>
                  <a:cubicBezTo>
                    <a:pt x="13120" y="1932"/>
                    <a:pt x="13073" y="1922"/>
                    <a:pt x="12819" y="3957"/>
                  </a:cubicBezTo>
                  <a:cubicBezTo>
                    <a:pt x="12538" y="6189"/>
                    <a:pt x="11225" y="8567"/>
                    <a:pt x="11225" y="8567"/>
                  </a:cubicBezTo>
                  <a:cubicBezTo>
                    <a:pt x="11225" y="8567"/>
                    <a:pt x="11469" y="8852"/>
                    <a:pt x="11360" y="9398"/>
                  </a:cubicBezTo>
                  <a:cubicBezTo>
                    <a:pt x="11245" y="9948"/>
                    <a:pt x="10539" y="9138"/>
                    <a:pt x="10539" y="9138"/>
                  </a:cubicBezTo>
                  <a:cubicBezTo>
                    <a:pt x="9615" y="9148"/>
                    <a:pt x="7518" y="8401"/>
                    <a:pt x="7518" y="8401"/>
                  </a:cubicBezTo>
                  <a:cubicBezTo>
                    <a:pt x="5311" y="8198"/>
                    <a:pt x="800" y="7295"/>
                    <a:pt x="800" y="7295"/>
                  </a:cubicBezTo>
                  <a:cubicBezTo>
                    <a:pt x="800" y="7295"/>
                    <a:pt x="400" y="7643"/>
                    <a:pt x="198" y="7414"/>
                  </a:cubicBezTo>
                  <a:cubicBezTo>
                    <a:pt x="0" y="7186"/>
                    <a:pt x="234" y="6781"/>
                    <a:pt x="234" y="6781"/>
                  </a:cubicBezTo>
                  <a:cubicBezTo>
                    <a:pt x="140" y="6277"/>
                    <a:pt x="109" y="5763"/>
                    <a:pt x="140" y="5249"/>
                  </a:cubicBezTo>
                  <a:cubicBezTo>
                    <a:pt x="3245" y="6667"/>
                    <a:pt x="5249" y="6781"/>
                    <a:pt x="7809" y="5031"/>
                  </a:cubicBezTo>
                  <a:cubicBezTo>
                    <a:pt x="9729" y="3718"/>
                    <a:pt x="9646" y="977"/>
                    <a:pt x="8800" y="1"/>
                  </a:cubicBezTo>
                  <a:cubicBezTo>
                    <a:pt x="11126" y="504"/>
                    <a:pt x="13063" y="1112"/>
                    <a:pt x="13063" y="1112"/>
                  </a:cubicBezTo>
                  <a:cubicBezTo>
                    <a:pt x="13063" y="1112"/>
                    <a:pt x="13525" y="857"/>
                    <a:pt x="13618" y="1205"/>
                  </a:cubicBezTo>
                  <a:cubicBezTo>
                    <a:pt x="13717" y="1558"/>
                    <a:pt x="13120" y="1932"/>
                    <a:pt x="13120" y="193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0"/>
            <p:cNvSpPr/>
            <p:nvPr/>
          </p:nvSpPr>
          <p:spPr>
            <a:xfrm>
              <a:off x="6103800" y="1841100"/>
              <a:ext cx="351250" cy="258625"/>
            </a:xfrm>
            <a:custGeom>
              <a:rect b="b" l="l" r="r" t="t"/>
              <a:pathLst>
                <a:path extrusionOk="0" h="10345" w="14050">
                  <a:moveTo>
                    <a:pt x="4120" y="104"/>
                  </a:moveTo>
                  <a:cubicBezTo>
                    <a:pt x="7663" y="104"/>
                    <a:pt x="13269" y="1846"/>
                    <a:pt x="13343" y="1866"/>
                  </a:cubicBezTo>
                  <a:cubicBezTo>
                    <a:pt x="13347" y="1869"/>
                    <a:pt x="13353" y="1870"/>
                    <a:pt x="13358" y="1870"/>
                  </a:cubicBezTo>
                  <a:cubicBezTo>
                    <a:pt x="13366" y="1870"/>
                    <a:pt x="13373" y="1867"/>
                    <a:pt x="13380" y="1861"/>
                  </a:cubicBezTo>
                  <a:cubicBezTo>
                    <a:pt x="13432" y="1837"/>
                    <a:pt x="13558" y="1782"/>
                    <a:pt x="13670" y="1782"/>
                  </a:cubicBezTo>
                  <a:cubicBezTo>
                    <a:pt x="13703" y="1782"/>
                    <a:pt x="13735" y="1787"/>
                    <a:pt x="13764" y="1799"/>
                  </a:cubicBezTo>
                  <a:cubicBezTo>
                    <a:pt x="13816" y="1825"/>
                    <a:pt x="13852" y="1872"/>
                    <a:pt x="13862" y="1929"/>
                  </a:cubicBezTo>
                  <a:cubicBezTo>
                    <a:pt x="13945" y="2235"/>
                    <a:pt x="13416" y="2578"/>
                    <a:pt x="13385" y="2593"/>
                  </a:cubicBezTo>
                  <a:lnTo>
                    <a:pt x="13380" y="2598"/>
                  </a:lnTo>
                  <a:cubicBezTo>
                    <a:pt x="13359" y="2614"/>
                    <a:pt x="13312" y="2645"/>
                    <a:pt x="13058" y="4654"/>
                  </a:cubicBezTo>
                  <a:cubicBezTo>
                    <a:pt x="12782" y="6850"/>
                    <a:pt x="11485" y="9228"/>
                    <a:pt x="11474" y="9249"/>
                  </a:cubicBezTo>
                  <a:cubicBezTo>
                    <a:pt x="11464" y="9270"/>
                    <a:pt x="11464" y="9291"/>
                    <a:pt x="11479" y="9306"/>
                  </a:cubicBezTo>
                  <a:cubicBezTo>
                    <a:pt x="11479" y="9306"/>
                    <a:pt x="11703" y="9581"/>
                    <a:pt x="11599" y="10095"/>
                  </a:cubicBezTo>
                  <a:cubicBezTo>
                    <a:pt x="11583" y="10178"/>
                    <a:pt x="11552" y="10230"/>
                    <a:pt x="11500" y="10246"/>
                  </a:cubicBezTo>
                  <a:cubicBezTo>
                    <a:pt x="11491" y="10248"/>
                    <a:pt x="11482" y="10249"/>
                    <a:pt x="11471" y="10249"/>
                  </a:cubicBezTo>
                  <a:cubicBezTo>
                    <a:pt x="11312" y="10249"/>
                    <a:pt x="11023" y="9991"/>
                    <a:pt x="10867" y="9815"/>
                  </a:cubicBezTo>
                  <a:cubicBezTo>
                    <a:pt x="10862" y="9804"/>
                    <a:pt x="10846" y="9799"/>
                    <a:pt x="10830" y="9799"/>
                  </a:cubicBezTo>
                  <a:lnTo>
                    <a:pt x="10820" y="9799"/>
                  </a:lnTo>
                  <a:cubicBezTo>
                    <a:pt x="9911" y="9799"/>
                    <a:pt x="7850" y="9067"/>
                    <a:pt x="7830" y="9062"/>
                  </a:cubicBezTo>
                  <a:lnTo>
                    <a:pt x="7819" y="9062"/>
                  </a:lnTo>
                  <a:cubicBezTo>
                    <a:pt x="5634" y="8860"/>
                    <a:pt x="1148" y="7967"/>
                    <a:pt x="1101" y="7956"/>
                  </a:cubicBezTo>
                  <a:cubicBezTo>
                    <a:pt x="1091" y="7956"/>
                    <a:pt x="1075" y="7956"/>
                    <a:pt x="1060" y="7967"/>
                  </a:cubicBezTo>
                  <a:cubicBezTo>
                    <a:pt x="1060" y="7971"/>
                    <a:pt x="851" y="8156"/>
                    <a:pt x="676" y="8156"/>
                  </a:cubicBezTo>
                  <a:cubicBezTo>
                    <a:pt x="622" y="8156"/>
                    <a:pt x="571" y="8138"/>
                    <a:pt x="530" y="8091"/>
                  </a:cubicBezTo>
                  <a:cubicBezTo>
                    <a:pt x="354" y="7889"/>
                    <a:pt x="566" y="7520"/>
                    <a:pt x="566" y="7515"/>
                  </a:cubicBezTo>
                  <a:cubicBezTo>
                    <a:pt x="572" y="7505"/>
                    <a:pt x="577" y="7494"/>
                    <a:pt x="572" y="7479"/>
                  </a:cubicBezTo>
                  <a:cubicBezTo>
                    <a:pt x="78" y="5007"/>
                    <a:pt x="1553" y="1332"/>
                    <a:pt x="1568" y="1295"/>
                  </a:cubicBezTo>
                  <a:cubicBezTo>
                    <a:pt x="1574" y="1285"/>
                    <a:pt x="1574" y="1269"/>
                    <a:pt x="1568" y="1259"/>
                  </a:cubicBezTo>
                  <a:cubicBezTo>
                    <a:pt x="1475" y="1015"/>
                    <a:pt x="1470" y="750"/>
                    <a:pt x="1553" y="506"/>
                  </a:cubicBezTo>
                  <a:cubicBezTo>
                    <a:pt x="1589" y="413"/>
                    <a:pt x="1626" y="356"/>
                    <a:pt x="1662" y="356"/>
                  </a:cubicBezTo>
                  <a:cubicBezTo>
                    <a:pt x="1714" y="356"/>
                    <a:pt x="1786" y="449"/>
                    <a:pt x="1818" y="511"/>
                  </a:cubicBezTo>
                  <a:cubicBezTo>
                    <a:pt x="1823" y="527"/>
                    <a:pt x="1833" y="532"/>
                    <a:pt x="1849" y="537"/>
                  </a:cubicBezTo>
                  <a:cubicBezTo>
                    <a:pt x="1853" y="540"/>
                    <a:pt x="1858" y="541"/>
                    <a:pt x="1864" y="541"/>
                  </a:cubicBezTo>
                  <a:cubicBezTo>
                    <a:pt x="1871" y="541"/>
                    <a:pt x="1879" y="538"/>
                    <a:pt x="1885" y="532"/>
                  </a:cubicBezTo>
                  <a:cubicBezTo>
                    <a:pt x="2393" y="225"/>
                    <a:pt x="3185" y="104"/>
                    <a:pt x="4120" y="104"/>
                  </a:cubicBezTo>
                  <a:close/>
                  <a:moveTo>
                    <a:pt x="4151" y="0"/>
                  </a:moveTo>
                  <a:cubicBezTo>
                    <a:pt x="3214" y="0"/>
                    <a:pt x="2412" y="120"/>
                    <a:pt x="1880" y="423"/>
                  </a:cubicBezTo>
                  <a:cubicBezTo>
                    <a:pt x="1839" y="362"/>
                    <a:pt x="1759" y="257"/>
                    <a:pt x="1664" y="257"/>
                  </a:cubicBezTo>
                  <a:cubicBezTo>
                    <a:pt x="1661" y="257"/>
                    <a:pt x="1659" y="257"/>
                    <a:pt x="1657" y="257"/>
                  </a:cubicBezTo>
                  <a:cubicBezTo>
                    <a:pt x="1574" y="262"/>
                    <a:pt x="1511" y="335"/>
                    <a:pt x="1459" y="475"/>
                  </a:cubicBezTo>
                  <a:cubicBezTo>
                    <a:pt x="1371" y="735"/>
                    <a:pt x="1376" y="1020"/>
                    <a:pt x="1470" y="1280"/>
                  </a:cubicBezTo>
                  <a:cubicBezTo>
                    <a:pt x="1356" y="1565"/>
                    <a:pt x="1" y="5075"/>
                    <a:pt x="473" y="7484"/>
                  </a:cubicBezTo>
                  <a:cubicBezTo>
                    <a:pt x="431" y="7567"/>
                    <a:pt x="250" y="7920"/>
                    <a:pt x="452" y="8154"/>
                  </a:cubicBezTo>
                  <a:cubicBezTo>
                    <a:pt x="514" y="8225"/>
                    <a:pt x="590" y="8251"/>
                    <a:pt x="668" y="8251"/>
                  </a:cubicBezTo>
                  <a:cubicBezTo>
                    <a:pt x="850" y="8251"/>
                    <a:pt x="1045" y="8107"/>
                    <a:pt x="1106" y="8060"/>
                  </a:cubicBezTo>
                  <a:cubicBezTo>
                    <a:pt x="1454" y="8128"/>
                    <a:pt x="5691" y="8963"/>
                    <a:pt x="7798" y="9156"/>
                  </a:cubicBezTo>
                  <a:cubicBezTo>
                    <a:pt x="7944" y="9207"/>
                    <a:pt x="9896" y="9893"/>
                    <a:pt x="10810" y="9898"/>
                  </a:cubicBezTo>
                  <a:cubicBezTo>
                    <a:pt x="10893" y="9991"/>
                    <a:pt x="11230" y="10344"/>
                    <a:pt x="11474" y="10344"/>
                  </a:cubicBezTo>
                  <a:cubicBezTo>
                    <a:pt x="11490" y="10344"/>
                    <a:pt x="11510" y="10339"/>
                    <a:pt x="11526" y="10329"/>
                  </a:cubicBezTo>
                  <a:cubicBezTo>
                    <a:pt x="11614" y="10308"/>
                    <a:pt x="11671" y="10235"/>
                    <a:pt x="11697" y="10111"/>
                  </a:cubicBezTo>
                  <a:cubicBezTo>
                    <a:pt x="11791" y="9638"/>
                    <a:pt x="11630" y="9353"/>
                    <a:pt x="11573" y="9265"/>
                  </a:cubicBezTo>
                  <a:cubicBezTo>
                    <a:pt x="11718" y="8989"/>
                    <a:pt x="12897" y="6752"/>
                    <a:pt x="13156" y="4665"/>
                  </a:cubicBezTo>
                  <a:cubicBezTo>
                    <a:pt x="13364" y="3014"/>
                    <a:pt x="13431" y="2718"/>
                    <a:pt x="13447" y="2666"/>
                  </a:cubicBezTo>
                  <a:cubicBezTo>
                    <a:pt x="13535" y="2609"/>
                    <a:pt x="14049" y="2256"/>
                    <a:pt x="13956" y="1898"/>
                  </a:cubicBezTo>
                  <a:cubicBezTo>
                    <a:pt x="13940" y="1815"/>
                    <a:pt x="13878" y="1742"/>
                    <a:pt x="13800" y="1705"/>
                  </a:cubicBezTo>
                  <a:cubicBezTo>
                    <a:pt x="13759" y="1689"/>
                    <a:pt x="13715" y="1682"/>
                    <a:pt x="13671" y="1682"/>
                  </a:cubicBezTo>
                  <a:cubicBezTo>
                    <a:pt x="13536" y="1682"/>
                    <a:pt x="13399" y="1744"/>
                    <a:pt x="13348" y="1768"/>
                  </a:cubicBezTo>
                  <a:cubicBezTo>
                    <a:pt x="12895" y="1629"/>
                    <a:pt x="7603" y="0"/>
                    <a:pt x="4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9" name="Google Shape;2609;p60"/>
          <p:cNvGrpSpPr/>
          <p:nvPr/>
        </p:nvGrpSpPr>
        <p:grpSpPr>
          <a:xfrm>
            <a:off x="-370684" y="3676303"/>
            <a:ext cx="932305" cy="1360219"/>
            <a:chOff x="-291675" y="2634500"/>
            <a:chExt cx="1154843" cy="1684899"/>
          </a:xfrm>
        </p:grpSpPr>
        <p:sp>
          <p:nvSpPr>
            <p:cNvPr id="2610" name="Google Shape;2610;p60"/>
            <p:cNvSpPr/>
            <p:nvPr/>
          </p:nvSpPr>
          <p:spPr>
            <a:xfrm>
              <a:off x="-290803" y="4242948"/>
              <a:ext cx="1153971" cy="76451"/>
            </a:xfrm>
            <a:custGeom>
              <a:rect b="b" l="l" r="r" t="t"/>
              <a:pathLst>
                <a:path extrusionOk="0" h="1315" w="19849">
                  <a:moveTo>
                    <a:pt x="764" y="1"/>
                  </a:moveTo>
                  <a:lnTo>
                    <a:pt x="1" y="1314"/>
                  </a:lnTo>
                  <a:lnTo>
                    <a:pt x="17211" y="131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0"/>
            <p:cNvSpPr/>
            <p:nvPr/>
          </p:nvSpPr>
          <p:spPr>
            <a:xfrm>
              <a:off x="-176387" y="4195857"/>
              <a:ext cx="63137" cy="65288"/>
            </a:xfrm>
            <a:custGeom>
              <a:rect b="b" l="l" r="r" t="t"/>
              <a:pathLst>
                <a:path extrusionOk="0" h="1123" w="1086">
                  <a:moveTo>
                    <a:pt x="0" y="1"/>
                  </a:moveTo>
                  <a:lnTo>
                    <a:pt x="0" y="1122"/>
                  </a:lnTo>
                  <a:lnTo>
                    <a:pt x="686" y="1122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0"/>
            <p:cNvSpPr/>
            <p:nvPr/>
          </p:nvSpPr>
          <p:spPr>
            <a:xfrm>
              <a:off x="-179410" y="4192833"/>
              <a:ext cx="69474" cy="71335"/>
            </a:xfrm>
            <a:custGeom>
              <a:rect b="b" l="l" r="r" t="t"/>
              <a:pathLst>
                <a:path extrusionOk="0" h="1227" w="1195">
                  <a:moveTo>
                    <a:pt x="1070" y="100"/>
                  </a:moveTo>
                  <a:lnTo>
                    <a:pt x="706" y="1128"/>
                  </a:lnTo>
                  <a:lnTo>
                    <a:pt x="99" y="1128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6" y="1"/>
                    <a:pt x="0" y="22"/>
                    <a:pt x="0" y="53"/>
                  </a:cubicBezTo>
                  <a:lnTo>
                    <a:pt x="0" y="1174"/>
                  </a:lnTo>
                  <a:cubicBezTo>
                    <a:pt x="0" y="1205"/>
                    <a:pt x="26" y="1226"/>
                    <a:pt x="52" y="1226"/>
                  </a:cubicBezTo>
                  <a:lnTo>
                    <a:pt x="738" y="1226"/>
                  </a:lnTo>
                  <a:cubicBezTo>
                    <a:pt x="758" y="1226"/>
                    <a:pt x="779" y="1211"/>
                    <a:pt x="784" y="1190"/>
                  </a:cubicBezTo>
                  <a:lnTo>
                    <a:pt x="1184" y="68"/>
                  </a:lnTo>
                  <a:cubicBezTo>
                    <a:pt x="1194" y="37"/>
                    <a:pt x="11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0"/>
            <p:cNvSpPr/>
            <p:nvPr/>
          </p:nvSpPr>
          <p:spPr>
            <a:xfrm>
              <a:off x="-176387" y="4195857"/>
              <a:ext cx="63137" cy="65288"/>
            </a:xfrm>
            <a:custGeom>
              <a:rect b="b" l="l" r="r" t="t"/>
              <a:pathLst>
                <a:path extrusionOk="0" h="1123" w="1086">
                  <a:moveTo>
                    <a:pt x="0" y="1"/>
                  </a:moveTo>
                  <a:lnTo>
                    <a:pt x="0" y="1122"/>
                  </a:lnTo>
                  <a:lnTo>
                    <a:pt x="686" y="1122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0"/>
            <p:cNvSpPr/>
            <p:nvPr/>
          </p:nvSpPr>
          <p:spPr>
            <a:xfrm>
              <a:off x="-136563" y="4195857"/>
              <a:ext cx="50173" cy="65288"/>
            </a:xfrm>
            <a:custGeom>
              <a:rect b="b" l="l" r="r" t="t"/>
              <a:pathLst>
                <a:path extrusionOk="0" h="1123" w="863">
                  <a:moveTo>
                    <a:pt x="400" y="1"/>
                  </a:moveTo>
                  <a:lnTo>
                    <a:pt x="1" y="1122"/>
                  </a:lnTo>
                  <a:lnTo>
                    <a:pt x="1" y="1122"/>
                  </a:lnTo>
                  <a:lnTo>
                    <a:pt x="582" y="769"/>
                  </a:lnTo>
                  <a:lnTo>
                    <a:pt x="862" y="6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0"/>
            <p:cNvSpPr/>
            <p:nvPr/>
          </p:nvSpPr>
          <p:spPr>
            <a:xfrm>
              <a:off x="-139586" y="4192833"/>
              <a:ext cx="56219" cy="71335"/>
            </a:xfrm>
            <a:custGeom>
              <a:rect b="b" l="l" r="r" t="t"/>
              <a:pathLst>
                <a:path extrusionOk="0" h="1227" w="967">
                  <a:moveTo>
                    <a:pt x="489" y="100"/>
                  </a:moveTo>
                  <a:lnTo>
                    <a:pt x="847" y="105"/>
                  </a:lnTo>
                  <a:lnTo>
                    <a:pt x="598" y="785"/>
                  </a:lnTo>
                  <a:lnTo>
                    <a:pt x="146" y="1060"/>
                  </a:lnTo>
                  <a:lnTo>
                    <a:pt x="489" y="100"/>
                  </a:lnTo>
                  <a:close/>
                  <a:moveTo>
                    <a:pt x="452" y="1"/>
                  </a:moveTo>
                  <a:cubicBezTo>
                    <a:pt x="432" y="1"/>
                    <a:pt x="411" y="17"/>
                    <a:pt x="406" y="37"/>
                  </a:cubicBezTo>
                  <a:lnTo>
                    <a:pt x="6" y="1159"/>
                  </a:lnTo>
                  <a:cubicBezTo>
                    <a:pt x="1" y="1179"/>
                    <a:pt x="6" y="1200"/>
                    <a:pt x="21" y="1216"/>
                  </a:cubicBezTo>
                  <a:cubicBezTo>
                    <a:pt x="32" y="1221"/>
                    <a:pt x="42" y="1226"/>
                    <a:pt x="53" y="1226"/>
                  </a:cubicBezTo>
                  <a:cubicBezTo>
                    <a:pt x="63" y="1226"/>
                    <a:pt x="68" y="1221"/>
                    <a:pt x="78" y="1216"/>
                  </a:cubicBezTo>
                  <a:lnTo>
                    <a:pt x="660" y="863"/>
                  </a:lnTo>
                  <a:cubicBezTo>
                    <a:pt x="665" y="852"/>
                    <a:pt x="676" y="847"/>
                    <a:pt x="681" y="837"/>
                  </a:cubicBezTo>
                  <a:lnTo>
                    <a:pt x="961" y="74"/>
                  </a:lnTo>
                  <a:cubicBezTo>
                    <a:pt x="966" y="58"/>
                    <a:pt x="961" y="43"/>
                    <a:pt x="956" y="27"/>
                  </a:cubicBezTo>
                  <a:cubicBezTo>
                    <a:pt x="945" y="17"/>
                    <a:pt x="930" y="6"/>
                    <a:pt x="914" y="6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0"/>
            <p:cNvSpPr/>
            <p:nvPr/>
          </p:nvSpPr>
          <p:spPr>
            <a:xfrm>
              <a:off x="758997" y="4167194"/>
              <a:ext cx="74590" cy="88834"/>
            </a:xfrm>
            <a:custGeom>
              <a:rect b="b" l="l" r="r" t="t"/>
              <a:pathLst>
                <a:path extrusionOk="0" h="1528" w="1283">
                  <a:moveTo>
                    <a:pt x="0" y="1"/>
                  </a:moveTo>
                  <a:lnTo>
                    <a:pt x="369" y="1527"/>
                  </a:lnTo>
                  <a:lnTo>
                    <a:pt x="1132" y="1527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0"/>
            <p:cNvSpPr/>
            <p:nvPr/>
          </p:nvSpPr>
          <p:spPr>
            <a:xfrm>
              <a:off x="755973" y="4164462"/>
              <a:ext cx="80637" cy="94532"/>
            </a:xfrm>
            <a:custGeom>
              <a:rect b="b" l="l" r="r" t="t"/>
              <a:pathLst>
                <a:path extrusionOk="0" h="1626" w="1387">
                  <a:moveTo>
                    <a:pt x="1283" y="100"/>
                  </a:moveTo>
                  <a:lnTo>
                    <a:pt x="1142" y="1527"/>
                  </a:lnTo>
                  <a:lnTo>
                    <a:pt x="462" y="1527"/>
                  </a:lnTo>
                  <a:lnTo>
                    <a:pt x="115" y="100"/>
                  </a:lnTo>
                  <a:close/>
                  <a:moveTo>
                    <a:pt x="52" y="1"/>
                  </a:moveTo>
                  <a:cubicBezTo>
                    <a:pt x="37" y="1"/>
                    <a:pt x="21" y="6"/>
                    <a:pt x="11" y="22"/>
                  </a:cubicBezTo>
                  <a:cubicBezTo>
                    <a:pt x="6" y="32"/>
                    <a:pt x="0" y="48"/>
                    <a:pt x="0" y="63"/>
                  </a:cubicBezTo>
                  <a:lnTo>
                    <a:pt x="374" y="1590"/>
                  </a:lnTo>
                  <a:cubicBezTo>
                    <a:pt x="379" y="1610"/>
                    <a:pt x="400" y="1626"/>
                    <a:pt x="421" y="1626"/>
                  </a:cubicBezTo>
                  <a:lnTo>
                    <a:pt x="1184" y="1626"/>
                  </a:lnTo>
                  <a:cubicBezTo>
                    <a:pt x="1210" y="1626"/>
                    <a:pt x="1231" y="1605"/>
                    <a:pt x="1236" y="1579"/>
                  </a:cubicBezTo>
                  <a:lnTo>
                    <a:pt x="1386" y="53"/>
                  </a:lnTo>
                  <a:cubicBezTo>
                    <a:pt x="1386" y="42"/>
                    <a:pt x="1381" y="27"/>
                    <a:pt x="1371" y="17"/>
                  </a:cubicBezTo>
                  <a:cubicBezTo>
                    <a:pt x="1366" y="6"/>
                    <a:pt x="1350" y="1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0"/>
            <p:cNvSpPr/>
            <p:nvPr/>
          </p:nvSpPr>
          <p:spPr>
            <a:xfrm>
              <a:off x="758997" y="4167194"/>
              <a:ext cx="74590" cy="88834"/>
            </a:xfrm>
            <a:custGeom>
              <a:rect b="b" l="l" r="r" t="t"/>
              <a:pathLst>
                <a:path extrusionOk="0" h="1528" w="1283">
                  <a:moveTo>
                    <a:pt x="0" y="1"/>
                  </a:moveTo>
                  <a:lnTo>
                    <a:pt x="369" y="1527"/>
                  </a:lnTo>
                  <a:lnTo>
                    <a:pt x="1132" y="1527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0"/>
            <p:cNvSpPr/>
            <p:nvPr/>
          </p:nvSpPr>
          <p:spPr>
            <a:xfrm>
              <a:off x="822658" y="4153009"/>
              <a:ext cx="36568" cy="102671"/>
            </a:xfrm>
            <a:custGeom>
              <a:rect b="b" l="l" r="r" t="t"/>
              <a:pathLst>
                <a:path extrusionOk="0" h="1766" w="629">
                  <a:moveTo>
                    <a:pt x="629" y="1"/>
                  </a:moveTo>
                  <a:lnTo>
                    <a:pt x="1" y="281"/>
                  </a:lnTo>
                  <a:lnTo>
                    <a:pt x="37" y="1766"/>
                  </a:lnTo>
                  <a:lnTo>
                    <a:pt x="629" y="1506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0"/>
            <p:cNvSpPr/>
            <p:nvPr/>
          </p:nvSpPr>
          <p:spPr>
            <a:xfrm>
              <a:off x="819925" y="4150102"/>
              <a:ext cx="42033" cy="108310"/>
            </a:xfrm>
            <a:custGeom>
              <a:rect b="b" l="l" r="r" t="t"/>
              <a:pathLst>
                <a:path extrusionOk="0" h="1863" w="723">
                  <a:moveTo>
                    <a:pt x="629" y="123"/>
                  </a:moveTo>
                  <a:lnTo>
                    <a:pt x="629" y="1525"/>
                  </a:lnTo>
                  <a:lnTo>
                    <a:pt x="131" y="1738"/>
                  </a:lnTo>
                  <a:lnTo>
                    <a:pt x="100" y="362"/>
                  </a:lnTo>
                  <a:lnTo>
                    <a:pt x="629" y="123"/>
                  </a:lnTo>
                  <a:close/>
                  <a:moveTo>
                    <a:pt x="674" y="1"/>
                  </a:moveTo>
                  <a:cubicBezTo>
                    <a:pt x="668" y="1"/>
                    <a:pt x="662" y="2"/>
                    <a:pt x="655" y="4"/>
                  </a:cubicBezTo>
                  <a:lnTo>
                    <a:pt x="27" y="289"/>
                  </a:lnTo>
                  <a:cubicBezTo>
                    <a:pt x="11" y="295"/>
                    <a:pt x="1" y="315"/>
                    <a:pt x="1" y="336"/>
                  </a:cubicBezTo>
                  <a:lnTo>
                    <a:pt x="37" y="1816"/>
                  </a:lnTo>
                  <a:cubicBezTo>
                    <a:pt x="37" y="1831"/>
                    <a:pt x="48" y="1847"/>
                    <a:pt x="58" y="1857"/>
                  </a:cubicBezTo>
                  <a:cubicBezTo>
                    <a:pt x="68" y="1857"/>
                    <a:pt x="79" y="1863"/>
                    <a:pt x="84" y="1863"/>
                  </a:cubicBezTo>
                  <a:cubicBezTo>
                    <a:pt x="94" y="1863"/>
                    <a:pt x="100" y="1863"/>
                    <a:pt x="105" y="1857"/>
                  </a:cubicBezTo>
                  <a:lnTo>
                    <a:pt x="697" y="1603"/>
                  </a:lnTo>
                  <a:cubicBezTo>
                    <a:pt x="712" y="1593"/>
                    <a:pt x="723" y="1577"/>
                    <a:pt x="723" y="1556"/>
                  </a:cubicBezTo>
                  <a:lnTo>
                    <a:pt x="723" y="51"/>
                  </a:lnTo>
                  <a:cubicBezTo>
                    <a:pt x="723" y="35"/>
                    <a:pt x="717" y="20"/>
                    <a:pt x="702" y="9"/>
                  </a:cubicBezTo>
                  <a:cubicBezTo>
                    <a:pt x="693" y="3"/>
                    <a:pt x="684" y="1"/>
                    <a:pt x="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0"/>
            <p:cNvSpPr/>
            <p:nvPr/>
          </p:nvSpPr>
          <p:spPr>
            <a:xfrm>
              <a:off x="-289001" y="3046525"/>
              <a:ext cx="1004267" cy="1171412"/>
            </a:xfrm>
            <a:custGeom>
              <a:rect b="b" l="l" r="r" t="t"/>
              <a:pathLst>
                <a:path extrusionOk="0" h="20149" w="17274">
                  <a:moveTo>
                    <a:pt x="1" y="0"/>
                  </a:moveTo>
                  <a:lnTo>
                    <a:pt x="1" y="20149"/>
                  </a:lnTo>
                  <a:lnTo>
                    <a:pt x="17273" y="20149"/>
                  </a:lnTo>
                  <a:lnTo>
                    <a:pt x="172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0"/>
            <p:cNvSpPr/>
            <p:nvPr/>
          </p:nvSpPr>
          <p:spPr>
            <a:xfrm>
              <a:off x="-291675" y="3043792"/>
              <a:ext cx="1009674" cy="1176877"/>
            </a:xfrm>
            <a:custGeom>
              <a:rect b="b" l="l" r="r" t="t"/>
              <a:pathLst>
                <a:path extrusionOk="0" h="20243" w="17367">
                  <a:moveTo>
                    <a:pt x="17273" y="94"/>
                  </a:moveTo>
                  <a:lnTo>
                    <a:pt x="17273" y="20144"/>
                  </a:lnTo>
                  <a:lnTo>
                    <a:pt x="99" y="20144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20196"/>
                  </a:lnTo>
                  <a:cubicBezTo>
                    <a:pt x="0" y="20222"/>
                    <a:pt x="21" y="20243"/>
                    <a:pt x="47" y="20243"/>
                  </a:cubicBezTo>
                  <a:lnTo>
                    <a:pt x="17319" y="20243"/>
                  </a:lnTo>
                  <a:cubicBezTo>
                    <a:pt x="17345" y="20243"/>
                    <a:pt x="17366" y="20222"/>
                    <a:pt x="17366" y="20196"/>
                  </a:cubicBezTo>
                  <a:lnTo>
                    <a:pt x="17366" y="47"/>
                  </a:lnTo>
                  <a:cubicBezTo>
                    <a:pt x="17366" y="21"/>
                    <a:pt x="17345" y="0"/>
                    <a:pt x="17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0"/>
            <p:cNvSpPr/>
            <p:nvPr/>
          </p:nvSpPr>
          <p:spPr>
            <a:xfrm>
              <a:off x="-234642" y="3632033"/>
              <a:ext cx="895550" cy="531609"/>
            </a:xfrm>
            <a:custGeom>
              <a:rect b="b" l="l" r="r" t="t"/>
              <a:pathLst>
                <a:path extrusionOk="0" h="9144" w="15404">
                  <a:moveTo>
                    <a:pt x="0" y="1"/>
                  </a:moveTo>
                  <a:lnTo>
                    <a:pt x="0" y="9143"/>
                  </a:lnTo>
                  <a:lnTo>
                    <a:pt x="15404" y="9143"/>
                  </a:lnTo>
                  <a:lnTo>
                    <a:pt x="15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0"/>
            <p:cNvSpPr/>
            <p:nvPr/>
          </p:nvSpPr>
          <p:spPr>
            <a:xfrm>
              <a:off x="-237374" y="3629359"/>
              <a:ext cx="901306" cy="537307"/>
            </a:xfrm>
            <a:custGeom>
              <a:rect b="b" l="l" r="r" t="t"/>
              <a:pathLst>
                <a:path extrusionOk="0" h="9242" w="15503">
                  <a:moveTo>
                    <a:pt x="15404" y="99"/>
                  </a:moveTo>
                  <a:lnTo>
                    <a:pt x="15404" y="9143"/>
                  </a:lnTo>
                  <a:lnTo>
                    <a:pt x="94" y="9143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9189"/>
                  </a:lnTo>
                  <a:cubicBezTo>
                    <a:pt x="1" y="9215"/>
                    <a:pt x="21" y="9236"/>
                    <a:pt x="47" y="9241"/>
                  </a:cubicBezTo>
                  <a:lnTo>
                    <a:pt x="15451" y="9241"/>
                  </a:lnTo>
                  <a:cubicBezTo>
                    <a:pt x="15477" y="9236"/>
                    <a:pt x="15498" y="9215"/>
                    <a:pt x="15503" y="9189"/>
                  </a:cubicBezTo>
                  <a:lnTo>
                    <a:pt x="15503" y="47"/>
                  </a:lnTo>
                  <a:cubicBezTo>
                    <a:pt x="15498" y="21"/>
                    <a:pt x="15477" y="0"/>
                    <a:pt x="15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0"/>
            <p:cNvSpPr/>
            <p:nvPr/>
          </p:nvSpPr>
          <p:spPr>
            <a:xfrm>
              <a:off x="-289001" y="4217891"/>
              <a:ext cx="91218" cy="94532"/>
            </a:xfrm>
            <a:custGeom>
              <a:rect b="b" l="l" r="r" t="t"/>
              <a:pathLst>
                <a:path extrusionOk="0" h="1626" w="1569">
                  <a:moveTo>
                    <a:pt x="1" y="1"/>
                  </a:moveTo>
                  <a:lnTo>
                    <a:pt x="1" y="1626"/>
                  </a:lnTo>
                  <a:lnTo>
                    <a:pt x="992" y="1626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0"/>
            <p:cNvSpPr/>
            <p:nvPr/>
          </p:nvSpPr>
          <p:spPr>
            <a:xfrm>
              <a:off x="-291675" y="4215217"/>
              <a:ext cx="97206" cy="99938"/>
            </a:xfrm>
            <a:custGeom>
              <a:rect b="b" l="l" r="r" t="t"/>
              <a:pathLst>
                <a:path extrusionOk="0" h="1719" w="1672">
                  <a:moveTo>
                    <a:pt x="1547" y="99"/>
                  </a:moveTo>
                  <a:lnTo>
                    <a:pt x="1007" y="1625"/>
                  </a:lnTo>
                  <a:lnTo>
                    <a:pt x="99" y="1625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1672"/>
                  </a:lnTo>
                  <a:cubicBezTo>
                    <a:pt x="0" y="1698"/>
                    <a:pt x="21" y="1719"/>
                    <a:pt x="47" y="1719"/>
                  </a:cubicBezTo>
                  <a:lnTo>
                    <a:pt x="1038" y="1719"/>
                  </a:lnTo>
                  <a:cubicBezTo>
                    <a:pt x="1059" y="1719"/>
                    <a:pt x="1080" y="1708"/>
                    <a:pt x="1085" y="1687"/>
                  </a:cubicBezTo>
                  <a:lnTo>
                    <a:pt x="1661" y="68"/>
                  </a:lnTo>
                  <a:cubicBezTo>
                    <a:pt x="1672" y="31"/>
                    <a:pt x="1651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0"/>
            <p:cNvSpPr/>
            <p:nvPr/>
          </p:nvSpPr>
          <p:spPr>
            <a:xfrm>
              <a:off x="624058" y="4217891"/>
              <a:ext cx="91218" cy="94532"/>
            </a:xfrm>
            <a:custGeom>
              <a:rect b="b" l="l" r="r" t="t"/>
              <a:pathLst>
                <a:path extrusionOk="0" h="1626" w="1569">
                  <a:moveTo>
                    <a:pt x="1" y="1"/>
                  </a:moveTo>
                  <a:lnTo>
                    <a:pt x="577" y="1626"/>
                  </a:lnTo>
                  <a:lnTo>
                    <a:pt x="1568" y="1626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0"/>
            <p:cNvSpPr/>
            <p:nvPr/>
          </p:nvSpPr>
          <p:spPr>
            <a:xfrm>
              <a:off x="621035" y="4215217"/>
              <a:ext cx="96973" cy="99938"/>
            </a:xfrm>
            <a:custGeom>
              <a:rect b="b" l="l" r="r" t="t"/>
              <a:pathLst>
                <a:path extrusionOk="0" h="1719" w="1668">
                  <a:moveTo>
                    <a:pt x="1569" y="99"/>
                  </a:moveTo>
                  <a:lnTo>
                    <a:pt x="1569" y="1625"/>
                  </a:lnTo>
                  <a:lnTo>
                    <a:pt x="660" y="1625"/>
                  </a:lnTo>
                  <a:lnTo>
                    <a:pt x="120" y="99"/>
                  </a:lnTo>
                  <a:close/>
                  <a:moveTo>
                    <a:pt x="53" y="0"/>
                  </a:moveTo>
                  <a:cubicBezTo>
                    <a:pt x="37" y="0"/>
                    <a:pt x="21" y="11"/>
                    <a:pt x="11" y="21"/>
                  </a:cubicBezTo>
                  <a:cubicBezTo>
                    <a:pt x="1" y="31"/>
                    <a:pt x="1" y="52"/>
                    <a:pt x="6" y="68"/>
                  </a:cubicBezTo>
                  <a:lnTo>
                    <a:pt x="582" y="1687"/>
                  </a:lnTo>
                  <a:cubicBezTo>
                    <a:pt x="587" y="1708"/>
                    <a:pt x="608" y="1719"/>
                    <a:pt x="629" y="1719"/>
                  </a:cubicBezTo>
                  <a:lnTo>
                    <a:pt x="1620" y="1719"/>
                  </a:lnTo>
                  <a:cubicBezTo>
                    <a:pt x="1646" y="1719"/>
                    <a:pt x="1667" y="1698"/>
                    <a:pt x="1667" y="1672"/>
                  </a:cubicBezTo>
                  <a:lnTo>
                    <a:pt x="1667" y="47"/>
                  </a:lnTo>
                  <a:cubicBezTo>
                    <a:pt x="1667" y="21"/>
                    <a:pt x="1646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0"/>
            <p:cNvSpPr/>
            <p:nvPr/>
          </p:nvSpPr>
          <p:spPr>
            <a:xfrm>
              <a:off x="715219" y="4197717"/>
              <a:ext cx="42615" cy="114705"/>
            </a:xfrm>
            <a:custGeom>
              <a:rect b="b" l="l" r="r" t="t"/>
              <a:pathLst>
                <a:path extrusionOk="0" h="1973" w="733">
                  <a:moveTo>
                    <a:pt x="732" y="0"/>
                  </a:moveTo>
                  <a:lnTo>
                    <a:pt x="0" y="348"/>
                  </a:lnTo>
                  <a:lnTo>
                    <a:pt x="0" y="1973"/>
                  </a:lnTo>
                  <a:lnTo>
                    <a:pt x="447" y="165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0"/>
            <p:cNvSpPr/>
            <p:nvPr/>
          </p:nvSpPr>
          <p:spPr>
            <a:xfrm>
              <a:off x="712195" y="4194926"/>
              <a:ext cx="48661" cy="120228"/>
            </a:xfrm>
            <a:custGeom>
              <a:rect b="b" l="l" r="r" t="t"/>
              <a:pathLst>
                <a:path extrusionOk="0" h="2068" w="837">
                  <a:moveTo>
                    <a:pt x="722" y="131"/>
                  </a:moveTo>
                  <a:lnTo>
                    <a:pt x="457" y="1673"/>
                  </a:lnTo>
                  <a:lnTo>
                    <a:pt x="99" y="1922"/>
                  </a:lnTo>
                  <a:lnTo>
                    <a:pt x="99" y="427"/>
                  </a:lnTo>
                  <a:lnTo>
                    <a:pt x="722" y="131"/>
                  </a:lnTo>
                  <a:close/>
                  <a:moveTo>
                    <a:pt x="783" y="1"/>
                  </a:moveTo>
                  <a:cubicBezTo>
                    <a:pt x="776" y="1"/>
                    <a:pt x="770" y="3"/>
                    <a:pt x="764" y="7"/>
                  </a:cubicBezTo>
                  <a:lnTo>
                    <a:pt x="32" y="349"/>
                  </a:lnTo>
                  <a:cubicBezTo>
                    <a:pt x="11" y="360"/>
                    <a:pt x="1" y="375"/>
                    <a:pt x="1" y="396"/>
                  </a:cubicBezTo>
                  <a:lnTo>
                    <a:pt x="1" y="2021"/>
                  </a:lnTo>
                  <a:cubicBezTo>
                    <a:pt x="1" y="2036"/>
                    <a:pt x="11" y="2057"/>
                    <a:pt x="32" y="2062"/>
                  </a:cubicBezTo>
                  <a:cubicBezTo>
                    <a:pt x="37" y="2068"/>
                    <a:pt x="42" y="2068"/>
                    <a:pt x="52" y="2068"/>
                  </a:cubicBezTo>
                  <a:cubicBezTo>
                    <a:pt x="63" y="2068"/>
                    <a:pt x="73" y="2068"/>
                    <a:pt x="78" y="2062"/>
                  </a:cubicBezTo>
                  <a:lnTo>
                    <a:pt x="525" y="1741"/>
                  </a:lnTo>
                  <a:cubicBezTo>
                    <a:pt x="535" y="1735"/>
                    <a:pt x="546" y="1725"/>
                    <a:pt x="546" y="1709"/>
                  </a:cubicBezTo>
                  <a:lnTo>
                    <a:pt x="836" y="58"/>
                  </a:lnTo>
                  <a:cubicBezTo>
                    <a:pt x="836" y="38"/>
                    <a:pt x="831" y="22"/>
                    <a:pt x="816" y="12"/>
                  </a:cubicBezTo>
                  <a:cubicBezTo>
                    <a:pt x="806" y="5"/>
                    <a:pt x="794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0"/>
            <p:cNvSpPr/>
            <p:nvPr/>
          </p:nvSpPr>
          <p:spPr>
            <a:xfrm>
              <a:off x="195173" y="3896445"/>
              <a:ext cx="55289" cy="51161"/>
            </a:xfrm>
            <a:custGeom>
              <a:rect b="b" l="l" r="r" t="t"/>
              <a:pathLst>
                <a:path extrusionOk="0" h="880" w="951">
                  <a:moveTo>
                    <a:pt x="478" y="1"/>
                  </a:moveTo>
                  <a:cubicBezTo>
                    <a:pt x="265" y="1"/>
                    <a:pt x="75" y="153"/>
                    <a:pt x="42" y="369"/>
                  </a:cubicBezTo>
                  <a:cubicBezTo>
                    <a:pt x="0" y="613"/>
                    <a:pt x="166" y="837"/>
                    <a:pt x="405" y="873"/>
                  </a:cubicBezTo>
                  <a:cubicBezTo>
                    <a:pt x="430" y="877"/>
                    <a:pt x="454" y="879"/>
                    <a:pt x="479" y="879"/>
                  </a:cubicBezTo>
                  <a:cubicBezTo>
                    <a:pt x="689" y="879"/>
                    <a:pt x="876" y="724"/>
                    <a:pt x="909" y="510"/>
                  </a:cubicBezTo>
                  <a:cubicBezTo>
                    <a:pt x="950" y="271"/>
                    <a:pt x="784" y="47"/>
                    <a:pt x="545" y="6"/>
                  </a:cubicBezTo>
                  <a:cubicBezTo>
                    <a:pt x="523" y="3"/>
                    <a:pt x="500" y="1"/>
                    <a:pt x="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0"/>
            <p:cNvSpPr/>
            <p:nvPr/>
          </p:nvSpPr>
          <p:spPr>
            <a:xfrm>
              <a:off x="178837" y="3888015"/>
              <a:ext cx="59823" cy="51277"/>
            </a:xfrm>
            <a:custGeom>
              <a:rect b="b" l="l" r="r" t="t"/>
              <a:pathLst>
                <a:path extrusionOk="0" h="882" w="1029">
                  <a:moveTo>
                    <a:pt x="593" y="0"/>
                  </a:moveTo>
                  <a:cubicBezTo>
                    <a:pt x="198" y="0"/>
                    <a:pt x="1" y="473"/>
                    <a:pt x="276" y="753"/>
                  </a:cubicBezTo>
                  <a:cubicBezTo>
                    <a:pt x="366" y="842"/>
                    <a:pt x="476" y="881"/>
                    <a:pt x="584" y="881"/>
                  </a:cubicBezTo>
                  <a:cubicBezTo>
                    <a:pt x="811" y="881"/>
                    <a:pt x="1029" y="704"/>
                    <a:pt x="1029" y="436"/>
                  </a:cubicBezTo>
                  <a:cubicBezTo>
                    <a:pt x="1029" y="198"/>
                    <a:pt x="831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0"/>
            <p:cNvSpPr/>
            <p:nvPr/>
          </p:nvSpPr>
          <p:spPr>
            <a:xfrm>
              <a:off x="175232" y="3885108"/>
              <a:ext cx="66451" cy="56975"/>
            </a:xfrm>
            <a:custGeom>
              <a:rect b="b" l="l" r="r" t="t"/>
              <a:pathLst>
                <a:path extrusionOk="0" h="980" w="1143">
                  <a:moveTo>
                    <a:pt x="655" y="97"/>
                  </a:moveTo>
                  <a:cubicBezTo>
                    <a:pt x="868" y="97"/>
                    <a:pt x="1044" y="274"/>
                    <a:pt x="1044" y="486"/>
                  </a:cubicBezTo>
                  <a:cubicBezTo>
                    <a:pt x="1044" y="722"/>
                    <a:pt x="852" y="876"/>
                    <a:pt x="652" y="876"/>
                  </a:cubicBezTo>
                  <a:cubicBezTo>
                    <a:pt x="556" y="876"/>
                    <a:pt x="459" y="841"/>
                    <a:pt x="380" y="762"/>
                  </a:cubicBezTo>
                  <a:cubicBezTo>
                    <a:pt x="130" y="518"/>
                    <a:pt x="307" y="97"/>
                    <a:pt x="655" y="97"/>
                  </a:cubicBezTo>
                  <a:close/>
                  <a:moveTo>
                    <a:pt x="648" y="1"/>
                  </a:moveTo>
                  <a:cubicBezTo>
                    <a:pt x="528" y="1"/>
                    <a:pt x="406" y="45"/>
                    <a:pt x="307" y="144"/>
                  </a:cubicBezTo>
                  <a:cubicBezTo>
                    <a:pt x="1" y="450"/>
                    <a:pt x="219" y="980"/>
                    <a:pt x="655" y="980"/>
                  </a:cubicBezTo>
                  <a:cubicBezTo>
                    <a:pt x="925" y="980"/>
                    <a:pt x="1143" y="756"/>
                    <a:pt x="1143" y="486"/>
                  </a:cubicBezTo>
                  <a:cubicBezTo>
                    <a:pt x="1143" y="195"/>
                    <a:pt x="900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0"/>
            <p:cNvSpPr/>
            <p:nvPr/>
          </p:nvSpPr>
          <p:spPr>
            <a:xfrm>
              <a:off x="-234642" y="3100826"/>
              <a:ext cx="895550" cy="531609"/>
            </a:xfrm>
            <a:custGeom>
              <a:rect b="b" l="l" r="r" t="t"/>
              <a:pathLst>
                <a:path extrusionOk="0" h="9144" w="15404">
                  <a:moveTo>
                    <a:pt x="0" y="1"/>
                  </a:moveTo>
                  <a:lnTo>
                    <a:pt x="0" y="9143"/>
                  </a:lnTo>
                  <a:lnTo>
                    <a:pt x="15404" y="9143"/>
                  </a:lnTo>
                  <a:lnTo>
                    <a:pt x="15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0"/>
            <p:cNvSpPr/>
            <p:nvPr/>
          </p:nvSpPr>
          <p:spPr>
            <a:xfrm>
              <a:off x="-237374" y="3098093"/>
              <a:ext cx="901306" cy="537016"/>
            </a:xfrm>
            <a:custGeom>
              <a:rect b="b" l="l" r="r" t="t"/>
              <a:pathLst>
                <a:path extrusionOk="0" h="9237" w="15503">
                  <a:moveTo>
                    <a:pt x="15404" y="99"/>
                  </a:moveTo>
                  <a:lnTo>
                    <a:pt x="15404" y="9143"/>
                  </a:lnTo>
                  <a:lnTo>
                    <a:pt x="94" y="9143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9190"/>
                  </a:lnTo>
                  <a:cubicBezTo>
                    <a:pt x="1" y="9216"/>
                    <a:pt x="21" y="9237"/>
                    <a:pt x="47" y="9237"/>
                  </a:cubicBezTo>
                  <a:lnTo>
                    <a:pt x="15451" y="9237"/>
                  </a:lnTo>
                  <a:cubicBezTo>
                    <a:pt x="15477" y="9237"/>
                    <a:pt x="15498" y="9216"/>
                    <a:pt x="15503" y="9190"/>
                  </a:cubicBezTo>
                  <a:lnTo>
                    <a:pt x="15503" y="48"/>
                  </a:lnTo>
                  <a:cubicBezTo>
                    <a:pt x="15503" y="22"/>
                    <a:pt x="15477" y="1"/>
                    <a:pt x="15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0"/>
            <p:cNvSpPr/>
            <p:nvPr/>
          </p:nvSpPr>
          <p:spPr>
            <a:xfrm>
              <a:off x="-234642" y="3100826"/>
              <a:ext cx="102380" cy="531609"/>
            </a:xfrm>
            <a:custGeom>
              <a:rect b="b" l="l" r="r" t="t"/>
              <a:pathLst>
                <a:path extrusionOk="0" h="9144" w="1761">
                  <a:moveTo>
                    <a:pt x="0" y="1"/>
                  </a:moveTo>
                  <a:lnTo>
                    <a:pt x="0" y="9143"/>
                  </a:lnTo>
                  <a:lnTo>
                    <a:pt x="1760" y="9143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0"/>
            <p:cNvSpPr/>
            <p:nvPr/>
          </p:nvSpPr>
          <p:spPr>
            <a:xfrm>
              <a:off x="-237374" y="3098093"/>
              <a:ext cx="107787" cy="537016"/>
            </a:xfrm>
            <a:custGeom>
              <a:rect b="b" l="l" r="r" t="t"/>
              <a:pathLst>
                <a:path extrusionOk="0" h="9237" w="1854">
                  <a:moveTo>
                    <a:pt x="1760" y="99"/>
                  </a:moveTo>
                  <a:lnTo>
                    <a:pt x="1760" y="9143"/>
                  </a:lnTo>
                  <a:lnTo>
                    <a:pt x="94" y="9143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9190"/>
                  </a:lnTo>
                  <a:cubicBezTo>
                    <a:pt x="1" y="9216"/>
                    <a:pt x="21" y="9237"/>
                    <a:pt x="47" y="9237"/>
                  </a:cubicBezTo>
                  <a:lnTo>
                    <a:pt x="1807" y="9237"/>
                  </a:lnTo>
                  <a:cubicBezTo>
                    <a:pt x="1833" y="9237"/>
                    <a:pt x="1854" y="9216"/>
                    <a:pt x="1854" y="9190"/>
                  </a:cubicBezTo>
                  <a:lnTo>
                    <a:pt x="1854" y="48"/>
                  </a:lnTo>
                  <a:cubicBezTo>
                    <a:pt x="1854" y="22"/>
                    <a:pt x="1833" y="1"/>
                    <a:pt x="1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0"/>
            <p:cNvSpPr/>
            <p:nvPr/>
          </p:nvSpPr>
          <p:spPr>
            <a:xfrm>
              <a:off x="-234642" y="3591627"/>
              <a:ext cx="895550" cy="40813"/>
            </a:xfrm>
            <a:custGeom>
              <a:rect b="b" l="l" r="r" t="t"/>
              <a:pathLst>
                <a:path extrusionOk="0" h="702" w="15404">
                  <a:moveTo>
                    <a:pt x="0" y="0"/>
                  </a:moveTo>
                  <a:lnTo>
                    <a:pt x="0" y="701"/>
                  </a:lnTo>
                  <a:lnTo>
                    <a:pt x="15404" y="701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0"/>
            <p:cNvSpPr/>
            <p:nvPr/>
          </p:nvSpPr>
          <p:spPr>
            <a:xfrm>
              <a:off x="-237374" y="3588895"/>
              <a:ext cx="901306" cy="46219"/>
            </a:xfrm>
            <a:custGeom>
              <a:rect b="b" l="l" r="r" t="t"/>
              <a:pathLst>
                <a:path extrusionOk="0" h="795" w="15503">
                  <a:moveTo>
                    <a:pt x="15404" y="99"/>
                  </a:moveTo>
                  <a:lnTo>
                    <a:pt x="15404" y="701"/>
                  </a:lnTo>
                  <a:lnTo>
                    <a:pt x="94" y="701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748"/>
                  </a:lnTo>
                  <a:cubicBezTo>
                    <a:pt x="1" y="774"/>
                    <a:pt x="21" y="795"/>
                    <a:pt x="47" y="795"/>
                  </a:cubicBezTo>
                  <a:lnTo>
                    <a:pt x="15451" y="795"/>
                  </a:lnTo>
                  <a:cubicBezTo>
                    <a:pt x="15477" y="795"/>
                    <a:pt x="15498" y="774"/>
                    <a:pt x="15503" y="748"/>
                  </a:cubicBezTo>
                  <a:lnTo>
                    <a:pt x="15503" y="52"/>
                  </a:lnTo>
                  <a:cubicBezTo>
                    <a:pt x="15503" y="21"/>
                    <a:pt x="15477" y="0"/>
                    <a:pt x="15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0"/>
            <p:cNvSpPr/>
            <p:nvPr/>
          </p:nvSpPr>
          <p:spPr>
            <a:xfrm>
              <a:off x="715219" y="3046525"/>
              <a:ext cx="144007" cy="1171412"/>
            </a:xfrm>
            <a:custGeom>
              <a:rect b="b" l="l" r="r" t="t"/>
              <a:pathLst>
                <a:path extrusionOk="0" h="20149" w="2477">
                  <a:moveTo>
                    <a:pt x="0" y="0"/>
                  </a:moveTo>
                  <a:lnTo>
                    <a:pt x="0" y="20149"/>
                  </a:lnTo>
                  <a:lnTo>
                    <a:pt x="2477" y="19033"/>
                  </a:lnTo>
                  <a:lnTo>
                    <a:pt x="2477" y="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715219" y="3046525"/>
              <a:ext cx="144007" cy="1171412"/>
            </a:xfrm>
            <a:custGeom>
              <a:rect b="b" l="l" r="r" t="t"/>
              <a:pathLst>
                <a:path extrusionOk="0" h="20149" w="2477">
                  <a:moveTo>
                    <a:pt x="0" y="20149"/>
                  </a:moveTo>
                  <a:lnTo>
                    <a:pt x="2477" y="19033"/>
                  </a:lnTo>
                  <a:lnTo>
                    <a:pt x="2477" y="9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0"/>
            <p:cNvSpPr/>
            <p:nvPr/>
          </p:nvSpPr>
          <p:spPr>
            <a:xfrm>
              <a:off x="712486" y="3043908"/>
              <a:ext cx="149472" cy="1176761"/>
            </a:xfrm>
            <a:custGeom>
              <a:rect b="b" l="l" r="r" t="t"/>
              <a:pathLst>
                <a:path extrusionOk="0" h="20241" w="2571">
                  <a:moveTo>
                    <a:pt x="94" y="118"/>
                  </a:moveTo>
                  <a:lnTo>
                    <a:pt x="2472" y="1026"/>
                  </a:lnTo>
                  <a:lnTo>
                    <a:pt x="2472" y="19047"/>
                  </a:lnTo>
                  <a:lnTo>
                    <a:pt x="94" y="20116"/>
                  </a:lnTo>
                  <a:lnTo>
                    <a:pt x="94" y="118"/>
                  </a:lnTo>
                  <a:close/>
                  <a:moveTo>
                    <a:pt x="44" y="0"/>
                  </a:moveTo>
                  <a:cubicBezTo>
                    <a:pt x="35" y="0"/>
                    <a:pt x="28" y="3"/>
                    <a:pt x="21" y="9"/>
                  </a:cubicBezTo>
                  <a:cubicBezTo>
                    <a:pt x="6" y="14"/>
                    <a:pt x="1" y="29"/>
                    <a:pt x="1" y="45"/>
                  </a:cubicBezTo>
                  <a:lnTo>
                    <a:pt x="1" y="20194"/>
                  </a:lnTo>
                  <a:cubicBezTo>
                    <a:pt x="1" y="20209"/>
                    <a:pt x="6" y="20225"/>
                    <a:pt x="21" y="20235"/>
                  </a:cubicBezTo>
                  <a:cubicBezTo>
                    <a:pt x="27" y="20241"/>
                    <a:pt x="37" y="20241"/>
                    <a:pt x="47" y="20241"/>
                  </a:cubicBezTo>
                  <a:cubicBezTo>
                    <a:pt x="53" y="20241"/>
                    <a:pt x="63" y="20241"/>
                    <a:pt x="68" y="20235"/>
                  </a:cubicBezTo>
                  <a:lnTo>
                    <a:pt x="2545" y="19119"/>
                  </a:lnTo>
                  <a:cubicBezTo>
                    <a:pt x="2560" y="19114"/>
                    <a:pt x="2571" y="19098"/>
                    <a:pt x="2571" y="19078"/>
                  </a:cubicBezTo>
                  <a:lnTo>
                    <a:pt x="2571" y="995"/>
                  </a:lnTo>
                  <a:cubicBezTo>
                    <a:pt x="2571" y="974"/>
                    <a:pt x="2560" y="959"/>
                    <a:pt x="2539" y="948"/>
                  </a:cubicBezTo>
                  <a:lnTo>
                    <a:pt x="63" y="3"/>
                  </a:lnTo>
                  <a:cubicBezTo>
                    <a:pt x="57" y="1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0"/>
            <p:cNvSpPr/>
            <p:nvPr/>
          </p:nvSpPr>
          <p:spPr>
            <a:xfrm>
              <a:off x="-231328" y="4217891"/>
              <a:ext cx="72497" cy="94532"/>
            </a:xfrm>
            <a:custGeom>
              <a:rect b="b" l="l" r="r" t="t"/>
              <a:pathLst>
                <a:path extrusionOk="0" h="1626" w="1247">
                  <a:moveTo>
                    <a:pt x="577" y="1"/>
                  </a:moveTo>
                  <a:lnTo>
                    <a:pt x="0" y="1626"/>
                  </a:lnTo>
                  <a:lnTo>
                    <a:pt x="0" y="1626"/>
                  </a:lnTo>
                  <a:lnTo>
                    <a:pt x="836" y="1112"/>
                  </a:lnTo>
                  <a:lnTo>
                    <a:pt x="1246" y="11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0"/>
            <p:cNvSpPr/>
            <p:nvPr/>
          </p:nvSpPr>
          <p:spPr>
            <a:xfrm>
              <a:off x="-234351" y="4215217"/>
              <a:ext cx="78253" cy="99938"/>
            </a:xfrm>
            <a:custGeom>
              <a:rect b="b" l="l" r="r" t="t"/>
              <a:pathLst>
                <a:path extrusionOk="0" h="1719" w="1346">
                  <a:moveTo>
                    <a:pt x="665" y="99"/>
                  </a:moveTo>
                  <a:lnTo>
                    <a:pt x="1226" y="104"/>
                  </a:lnTo>
                  <a:lnTo>
                    <a:pt x="852" y="1122"/>
                  </a:lnTo>
                  <a:lnTo>
                    <a:pt x="146" y="1558"/>
                  </a:lnTo>
                  <a:lnTo>
                    <a:pt x="665" y="99"/>
                  </a:lnTo>
                  <a:close/>
                  <a:moveTo>
                    <a:pt x="629" y="0"/>
                  </a:moveTo>
                  <a:cubicBezTo>
                    <a:pt x="608" y="0"/>
                    <a:pt x="592" y="16"/>
                    <a:pt x="582" y="31"/>
                  </a:cubicBezTo>
                  <a:lnTo>
                    <a:pt x="11" y="1656"/>
                  </a:lnTo>
                  <a:cubicBezTo>
                    <a:pt x="0" y="1672"/>
                    <a:pt x="6" y="1698"/>
                    <a:pt x="21" y="1708"/>
                  </a:cubicBezTo>
                  <a:cubicBezTo>
                    <a:pt x="32" y="1713"/>
                    <a:pt x="42" y="1719"/>
                    <a:pt x="52" y="1719"/>
                  </a:cubicBezTo>
                  <a:cubicBezTo>
                    <a:pt x="63" y="1719"/>
                    <a:pt x="73" y="1719"/>
                    <a:pt x="78" y="1713"/>
                  </a:cubicBezTo>
                  <a:lnTo>
                    <a:pt x="914" y="1199"/>
                  </a:lnTo>
                  <a:cubicBezTo>
                    <a:pt x="925" y="1194"/>
                    <a:pt x="930" y="1189"/>
                    <a:pt x="935" y="1179"/>
                  </a:cubicBezTo>
                  <a:lnTo>
                    <a:pt x="1340" y="73"/>
                  </a:lnTo>
                  <a:cubicBezTo>
                    <a:pt x="1345" y="57"/>
                    <a:pt x="1345" y="42"/>
                    <a:pt x="1335" y="31"/>
                  </a:cubicBezTo>
                  <a:cubicBezTo>
                    <a:pt x="1330" y="18"/>
                    <a:pt x="1319" y="9"/>
                    <a:pt x="1307" y="9"/>
                  </a:cubicBezTo>
                  <a:cubicBezTo>
                    <a:pt x="1304" y="9"/>
                    <a:pt x="1301" y="10"/>
                    <a:pt x="1298" y="11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0"/>
            <p:cNvSpPr/>
            <p:nvPr/>
          </p:nvSpPr>
          <p:spPr>
            <a:xfrm>
              <a:off x="-234642" y="3573198"/>
              <a:ext cx="895550" cy="18778"/>
            </a:xfrm>
            <a:custGeom>
              <a:rect b="b" l="l" r="r" t="t"/>
              <a:pathLst>
                <a:path extrusionOk="0" h="323" w="15404">
                  <a:moveTo>
                    <a:pt x="1708" y="0"/>
                  </a:moveTo>
                  <a:lnTo>
                    <a:pt x="0" y="322"/>
                  </a:lnTo>
                  <a:lnTo>
                    <a:pt x="15404" y="322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0"/>
            <p:cNvSpPr/>
            <p:nvPr/>
          </p:nvSpPr>
          <p:spPr>
            <a:xfrm>
              <a:off x="-237665" y="3570174"/>
              <a:ext cx="901596" cy="24534"/>
            </a:xfrm>
            <a:custGeom>
              <a:rect b="b" l="l" r="r" t="t"/>
              <a:pathLst>
                <a:path extrusionOk="0" h="422" w="15508">
                  <a:moveTo>
                    <a:pt x="15409" y="99"/>
                  </a:moveTo>
                  <a:lnTo>
                    <a:pt x="15409" y="322"/>
                  </a:lnTo>
                  <a:lnTo>
                    <a:pt x="571" y="322"/>
                  </a:lnTo>
                  <a:lnTo>
                    <a:pt x="1765" y="99"/>
                  </a:lnTo>
                  <a:close/>
                  <a:moveTo>
                    <a:pt x="1750" y="1"/>
                  </a:moveTo>
                  <a:lnTo>
                    <a:pt x="42" y="322"/>
                  </a:lnTo>
                  <a:cubicBezTo>
                    <a:pt x="16" y="328"/>
                    <a:pt x="0" y="354"/>
                    <a:pt x="6" y="374"/>
                  </a:cubicBezTo>
                  <a:cubicBezTo>
                    <a:pt x="6" y="400"/>
                    <a:pt x="26" y="421"/>
                    <a:pt x="52" y="421"/>
                  </a:cubicBezTo>
                  <a:lnTo>
                    <a:pt x="15456" y="421"/>
                  </a:lnTo>
                  <a:cubicBezTo>
                    <a:pt x="15482" y="421"/>
                    <a:pt x="15503" y="400"/>
                    <a:pt x="15508" y="374"/>
                  </a:cubicBezTo>
                  <a:lnTo>
                    <a:pt x="15508" y="47"/>
                  </a:lnTo>
                  <a:cubicBezTo>
                    <a:pt x="15503" y="21"/>
                    <a:pt x="15482" y="1"/>
                    <a:pt x="15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0"/>
            <p:cNvSpPr/>
            <p:nvPr/>
          </p:nvSpPr>
          <p:spPr>
            <a:xfrm>
              <a:off x="-289001" y="4217891"/>
              <a:ext cx="91218" cy="94532"/>
            </a:xfrm>
            <a:custGeom>
              <a:rect b="b" l="l" r="r" t="t"/>
              <a:pathLst>
                <a:path extrusionOk="0" h="1626" w="1569">
                  <a:moveTo>
                    <a:pt x="1" y="1"/>
                  </a:moveTo>
                  <a:lnTo>
                    <a:pt x="1" y="1626"/>
                  </a:lnTo>
                  <a:lnTo>
                    <a:pt x="992" y="1626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0"/>
            <p:cNvSpPr/>
            <p:nvPr/>
          </p:nvSpPr>
          <p:spPr>
            <a:xfrm>
              <a:off x="624058" y="4217891"/>
              <a:ext cx="91218" cy="94532"/>
            </a:xfrm>
            <a:custGeom>
              <a:rect b="b" l="l" r="r" t="t"/>
              <a:pathLst>
                <a:path extrusionOk="0" h="1626" w="1569">
                  <a:moveTo>
                    <a:pt x="1" y="1"/>
                  </a:moveTo>
                  <a:lnTo>
                    <a:pt x="577" y="1626"/>
                  </a:lnTo>
                  <a:lnTo>
                    <a:pt x="1568" y="1626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0"/>
            <p:cNvSpPr/>
            <p:nvPr/>
          </p:nvSpPr>
          <p:spPr>
            <a:xfrm>
              <a:off x="142965" y="3476630"/>
              <a:ext cx="431671" cy="97555"/>
            </a:xfrm>
            <a:custGeom>
              <a:rect b="b" l="l" r="r" t="t"/>
              <a:pathLst>
                <a:path extrusionOk="0" h="1678" w="7425">
                  <a:moveTo>
                    <a:pt x="0" y="0"/>
                  </a:moveTo>
                  <a:lnTo>
                    <a:pt x="0" y="1677"/>
                  </a:lnTo>
                  <a:lnTo>
                    <a:pt x="7424" y="1677"/>
                  </a:lnTo>
                  <a:lnTo>
                    <a:pt x="74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0"/>
            <p:cNvSpPr/>
            <p:nvPr/>
          </p:nvSpPr>
          <p:spPr>
            <a:xfrm>
              <a:off x="140233" y="3473607"/>
              <a:ext cx="437427" cy="103252"/>
            </a:xfrm>
            <a:custGeom>
              <a:rect b="b" l="l" r="r" t="t"/>
              <a:pathLst>
                <a:path extrusionOk="0" h="1776" w="7524">
                  <a:moveTo>
                    <a:pt x="7424" y="99"/>
                  </a:moveTo>
                  <a:lnTo>
                    <a:pt x="7424" y="1677"/>
                  </a:lnTo>
                  <a:lnTo>
                    <a:pt x="99" y="1677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1724"/>
                  </a:lnTo>
                  <a:cubicBezTo>
                    <a:pt x="0" y="1755"/>
                    <a:pt x="21" y="1776"/>
                    <a:pt x="47" y="1776"/>
                  </a:cubicBezTo>
                  <a:lnTo>
                    <a:pt x="7471" y="1776"/>
                  </a:lnTo>
                  <a:cubicBezTo>
                    <a:pt x="7497" y="1776"/>
                    <a:pt x="7523" y="1755"/>
                    <a:pt x="7523" y="1724"/>
                  </a:cubicBezTo>
                  <a:lnTo>
                    <a:pt x="7523" y="52"/>
                  </a:lnTo>
                  <a:cubicBezTo>
                    <a:pt x="7523" y="21"/>
                    <a:pt x="7497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0"/>
            <p:cNvSpPr/>
            <p:nvPr/>
          </p:nvSpPr>
          <p:spPr>
            <a:xfrm>
              <a:off x="172500" y="3507676"/>
              <a:ext cx="56510" cy="37789"/>
            </a:xfrm>
            <a:custGeom>
              <a:rect b="b" l="l" r="r" t="t"/>
              <a:pathLst>
                <a:path extrusionOk="0" h="650" w="972">
                  <a:moveTo>
                    <a:pt x="484" y="1"/>
                  </a:moveTo>
                  <a:cubicBezTo>
                    <a:pt x="214" y="1"/>
                    <a:pt x="1" y="146"/>
                    <a:pt x="1" y="323"/>
                  </a:cubicBezTo>
                  <a:cubicBezTo>
                    <a:pt x="1" y="504"/>
                    <a:pt x="219" y="650"/>
                    <a:pt x="484" y="650"/>
                  </a:cubicBezTo>
                  <a:cubicBezTo>
                    <a:pt x="754" y="650"/>
                    <a:pt x="972" y="504"/>
                    <a:pt x="972" y="323"/>
                  </a:cubicBezTo>
                  <a:cubicBezTo>
                    <a:pt x="972" y="146"/>
                    <a:pt x="754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0"/>
            <p:cNvSpPr/>
            <p:nvPr/>
          </p:nvSpPr>
          <p:spPr>
            <a:xfrm>
              <a:off x="118780" y="3280705"/>
              <a:ext cx="431671" cy="97555"/>
            </a:xfrm>
            <a:custGeom>
              <a:rect b="b" l="l" r="r" t="t"/>
              <a:pathLst>
                <a:path extrusionOk="0" h="1678" w="7425">
                  <a:moveTo>
                    <a:pt x="1" y="1"/>
                  </a:moveTo>
                  <a:lnTo>
                    <a:pt x="1" y="1678"/>
                  </a:lnTo>
                  <a:lnTo>
                    <a:pt x="7425" y="1678"/>
                  </a:lnTo>
                  <a:lnTo>
                    <a:pt x="7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0"/>
            <p:cNvSpPr/>
            <p:nvPr/>
          </p:nvSpPr>
          <p:spPr>
            <a:xfrm>
              <a:off x="116047" y="3278031"/>
              <a:ext cx="437136" cy="103252"/>
            </a:xfrm>
            <a:custGeom>
              <a:rect b="b" l="l" r="r" t="t"/>
              <a:pathLst>
                <a:path extrusionOk="0" h="1776" w="7519">
                  <a:moveTo>
                    <a:pt x="7425" y="99"/>
                  </a:moveTo>
                  <a:lnTo>
                    <a:pt x="7425" y="1677"/>
                  </a:lnTo>
                  <a:lnTo>
                    <a:pt x="94" y="1677"/>
                  </a:lnTo>
                  <a:lnTo>
                    <a:pt x="94" y="99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1724"/>
                  </a:lnTo>
                  <a:cubicBezTo>
                    <a:pt x="1" y="1750"/>
                    <a:pt x="22" y="1776"/>
                    <a:pt x="48" y="1776"/>
                  </a:cubicBezTo>
                  <a:lnTo>
                    <a:pt x="7472" y="1776"/>
                  </a:lnTo>
                  <a:cubicBezTo>
                    <a:pt x="7498" y="1776"/>
                    <a:pt x="7519" y="1750"/>
                    <a:pt x="7519" y="1724"/>
                  </a:cubicBezTo>
                  <a:lnTo>
                    <a:pt x="7519" y="47"/>
                  </a:lnTo>
                  <a:cubicBezTo>
                    <a:pt x="7519" y="21"/>
                    <a:pt x="7498" y="0"/>
                    <a:pt x="7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0"/>
            <p:cNvSpPr/>
            <p:nvPr/>
          </p:nvSpPr>
          <p:spPr>
            <a:xfrm>
              <a:off x="148082" y="3312099"/>
              <a:ext cx="56510" cy="37789"/>
            </a:xfrm>
            <a:custGeom>
              <a:rect b="b" l="l" r="r" t="t"/>
              <a:pathLst>
                <a:path extrusionOk="0" h="650" w="972">
                  <a:moveTo>
                    <a:pt x="483" y="1"/>
                  </a:moveTo>
                  <a:cubicBezTo>
                    <a:pt x="218" y="1"/>
                    <a:pt x="0" y="146"/>
                    <a:pt x="0" y="323"/>
                  </a:cubicBezTo>
                  <a:cubicBezTo>
                    <a:pt x="0" y="504"/>
                    <a:pt x="218" y="650"/>
                    <a:pt x="483" y="650"/>
                  </a:cubicBezTo>
                  <a:cubicBezTo>
                    <a:pt x="753" y="650"/>
                    <a:pt x="971" y="504"/>
                    <a:pt x="971" y="323"/>
                  </a:cubicBezTo>
                  <a:cubicBezTo>
                    <a:pt x="971" y="146"/>
                    <a:pt x="753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0"/>
            <p:cNvSpPr/>
            <p:nvPr/>
          </p:nvSpPr>
          <p:spPr>
            <a:xfrm>
              <a:off x="188197" y="3378842"/>
              <a:ext cx="431671" cy="97497"/>
            </a:xfrm>
            <a:custGeom>
              <a:rect b="b" l="l" r="r" t="t"/>
              <a:pathLst>
                <a:path extrusionOk="0" h="1677" w="7425">
                  <a:moveTo>
                    <a:pt x="1" y="0"/>
                  </a:moveTo>
                  <a:lnTo>
                    <a:pt x="1" y="1677"/>
                  </a:lnTo>
                  <a:lnTo>
                    <a:pt x="7425" y="1677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0"/>
            <p:cNvSpPr/>
            <p:nvPr/>
          </p:nvSpPr>
          <p:spPr>
            <a:xfrm>
              <a:off x="185174" y="3376109"/>
              <a:ext cx="437427" cy="102962"/>
            </a:xfrm>
            <a:custGeom>
              <a:rect b="b" l="l" r="r" t="t"/>
              <a:pathLst>
                <a:path extrusionOk="0" h="1771" w="7524">
                  <a:moveTo>
                    <a:pt x="7430" y="99"/>
                  </a:moveTo>
                  <a:lnTo>
                    <a:pt x="7430" y="1677"/>
                  </a:lnTo>
                  <a:lnTo>
                    <a:pt x="99" y="1677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27" y="0"/>
                    <a:pt x="1" y="21"/>
                    <a:pt x="1" y="47"/>
                  </a:cubicBezTo>
                  <a:lnTo>
                    <a:pt x="1" y="1724"/>
                  </a:lnTo>
                  <a:cubicBezTo>
                    <a:pt x="1" y="1750"/>
                    <a:pt x="27" y="1771"/>
                    <a:pt x="53" y="1771"/>
                  </a:cubicBezTo>
                  <a:lnTo>
                    <a:pt x="7477" y="1771"/>
                  </a:lnTo>
                  <a:cubicBezTo>
                    <a:pt x="7503" y="1771"/>
                    <a:pt x="7524" y="1750"/>
                    <a:pt x="7524" y="1724"/>
                  </a:cubicBezTo>
                  <a:lnTo>
                    <a:pt x="7524" y="47"/>
                  </a:lnTo>
                  <a:cubicBezTo>
                    <a:pt x="7524" y="21"/>
                    <a:pt x="7503" y="0"/>
                    <a:pt x="7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0"/>
            <p:cNvSpPr/>
            <p:nvPr/>
          </p:nvSpPr>
          <p:spPr>
            <a:xfrm>
              <a:off x="217498" y="3409888"/>
              <a:ext cx="56510" cy="37789"/>
            </a:xfrm>
            <a:custGeom>
              <a:rect b="b" l="l" r="r" t="t"/>
              <a:pathLst>
                <a:path extrusionOk="0" h="650" w="972">
                  <a:moveTo>
                    <a:pt x="483" y="1"/>
                  </a:moveTo>
                  <a:cubicBezTo>
                    <a:pt x="218" y="1"/>
                    <a:pt x="0" y="146"/>
                    <a:pt x="0" y="328"/>
                  </a:cubicBezTo>
                  <a:cubicBezTo>
                    <a:pt x="0" y="510"/>
                    <a:pt x="218" y="650"/>
                    <a:pt x="483" y="650"/>
                  </a:cubicBezTo>
                  <a:cubicBezTo>
                    <a:pt x="753" y="650"/>
                    <a:pt x="971" y="510"/>
                    <a:pt x="971" y="328"/>
                  </a:cubicBezTo>
                  <a:cubicBezTo>
                    <a:pt x="971" y="146"/>
                    <a:pt x="753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0"/>
            <p:cNvSpPr/>
            <p:nvPr/>
          </p:nvSpPr>
          <p:spPr>
            <a:xfrm>
              <a:off x="-289001" y="3046525"/>
              <a:ext cx="1004267" cy="1171412"/>
            </a:xfrm>
            <a:custGeom>
              <a:rect b="b" l="l" r="r" t="t"/>
              <a:pathLst>
                <a:path extrusionOk="0" h="20149" w="17274">
                  <a:moveTo>
                    <a:pt x="1" y="0"/>
                  </a:moveTo>
                  <a:lnTo>
                    <a:pt x="1" y="20149"/>
                  </a:lnTo>
                  <a:lnTo>
                    <a:pt x="17273" y="20149"/>
                  </a:lnTo>
                  <a:lnTo>
                    <a:pt x="17273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0"/>
            <p:cNvSpPr/>
            <p:nvPr/>
          </p:nvSpPr>
          <p:spPr>
            <a:xfrm>
              <a:off x="226219" y="2637523"/>
              <a:ext cx="309757" cy="407195"/>
            </a:xfrm>
            <a:custGeom>
              <a:rect b="b" l="l" r="r" t="t"/>
              <a:pathLst>
                <a:path extrusionOk="0" h="7004" w="5328">
                  <a:moveTo>
                    <a:pt x="1" y="0"/>
                  </a:moveTo>
                  <a:lnTo>
                    <a:pt x="1" y="7004"/>
                  </a:lnTo>
                  <a:lnTo>
                    <a:pt x="5328" y="700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0"/>
            <p:cNvSpPr/>
            <p:nvPr/>
          </p:nvSpPr>
          <p:spPr>
            <a:xfrm>
              <a:off x="223545" y="2634500"/>
              <a:ext cx="315163" cy="413241"/>
            </a:xfrm>
            <a:custGeom>
              <a:rect b="b" l="l" r="r" t="t"/>
              <a:pathLst>
                <a:path extrusionOk="0" h="7108" w="5421">
                  <a:moveTo>
                    <a:pt x="5327" y="99"/>
                  </a:moveTo>
                  <a:lnTo>
                    <a:pt x="5327" y="7009"/>
                  </a:lnTo>
                  <a:lnTo>
                    <a:pt x="99" y="7009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6"/>
                    <a:pt x="0" y="52"/>
                  </a:cubicBezTo>
                  <a:lnTo>
                    <a:pt x="0" y="7056"/>
                  </a:lnTo>
                  <a:cubicBezTo>
                    <a:pt x="0" y="7082"/>
                    <a:pt x="21" y="7108"/>
                    <a:pt x="47" y="7108"/>
                  </a:cubicBezTo>
                  <a:lnTo>
                    <a:pt x="5374" y="7108"/>
                  </a:lnTo>
                  <a:cubicBezTo>
                    <a:pt x="5400" y="7108"/>
                    <a:pt x="5420" y="7087"/>
                    <a:pt x="5420" y="7061"/>
                  </a:cubicBezTo>
                  <a:lnTo>
                    <a:pt x="5420" y="52"/>
                  </a:lnTo>
                  <a:cubicBezTo>
                    <a:pt x="5420" y="26"/>
                    <a:pt x="5400" y="0"/>
                    <a:pt x="5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0"/>
            <p:cNvSpPr/>
            <p:nvPr/>
          </p:nvSpPr>
          <p:spPr>
            <a:xfrm>
              <a:off x="244358" y="2654732"/>
              <a:ext cx="273537" cy="372778"/>
            </a:xfrm>
            <a:custGeom>
              <a:rect b="b" l="l" r="r" t="t"/>
              <a:pathLst>
                <a:path extrusionOk="0" h="6412" w="4705">
                  <a:moveTo>
                    <a:pt x="0" y="0"/>
                  </a:moveTo>
                  <a:lnTo>
                    <a:pt x="0" y="6412"/>
                  </a:lnTo>
                  <a:lnTo>
                    <a:pt x="4704" y="6412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0"/>
            <p:cNvSpPr/>
            <p:nvPr/>
          </p:nvSpPr>
          <p:spPr>
            <a:xfrm>
              <a:off x="241335" y="2652000"/>
              <a:ext cx="279525" cy="378243"/>
            </a:xfrm>
            <a:custGeom>
              <a:rect b="b" l="l" r="r" t="t"/>
              <a:pathLst>
                <a:path extrusionOk="0" h="6506" w="4808">
                  <a:moveTo>
                    <a:pt x="4709" y="99"/>
                  </a:moveTo>
                  <a:lnTo>
                    <a:pt x="4709" y="6407"/>
                  </a:lnTo>
                  <a:lnTo>
                    <a:pt x="99" y="6407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6454"/>
                  </a:lnTo>
                  <a:cubicBezTo>
                    <a:pt x="1" y="6485"/>
                    <a:pt x="21" y="6506"/>
                    <a:pt x="52" y="6506"/>
                  </a:cubicBezTo>
                  <a:lnTo>
                    <a:pt x="4756" y="6506"/>
                  </a:lnTo>
                  <a:cubicBezTo>
                    <a:pt x="4787" y="6506"/>
                    <a:pt x="4808" y="6485"/>
                    <a:pt x="4808" y="6454"/>
                  </a:cubicBezTo>
                  <a:lnTo>
                    <a:pt x="4808" y="47"/>
                  </a:lnTo>
                  <a:cubicBezTo>
                    <a:pt x="4808" y="21"/>
                    <a:pt x="4787" y="0"/>
                    <a:pt x="4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0"/>
            <p:cNvSpPr/>
            <p:nvPr/>
          </p:nvSpPr>
          <p:spPr>
            <a:xfrm>
              <a:off x="535921" y="2637523"/>
              <a:ext cx="17558" cy="407195"/>
            </a:xfrm>
            <a:custGeom>
              <a:rect b="b" l="l" r="r" t="t"/>
              <a:pathLst>
                <a:path extrusionOk="0" h="7004" w="302">
                  <a:moveTo>
                    <a:pt x="1" y="0"/>
                  </a:moveTo>
                  <a:lnTo>
                    <a:pt x="1" y="7004"/>
                  </a:lnTo>
                  <a:lnTo>
                    <a:pt x="302" y="7004"/>
                  </a:lnTo>
                  <a:lnTo>
                    <a:pt x="30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0"/>
            <p:cNvSpPr/>
            <p:nvPr/>
          </p:nvSpPr>
          <p:spPr>
            <a:xfrm>
              <a:off x="532898" y="2634616"/>
              <a:ext cx="23313" cy="413125"/>
            </a:xfrm>
            <a:custGeom>
              <a:rect b="b" l="l" r="r" t="t"/>
              <a:pathLst>
                <a:path extrusionOk="0" h="7106" w="401">
                  <a:moveTo>
                    <a:pt x="99" y="123"/>
                  </a:moveTo>
                  <a:lnTo>
                    <a:pt x="302" y="222"/>
                  </a:lnTo>
                  <a:lnTo>
                    <a:pt x="302" y="7007"/>
                  </a:lnTo>
                  <a:lnTo>
                    <a:pt x="99" y="7007"/>
                  </a:lnTo>
                  <a:lnTo>
                    <a:pt x="99" y="123"/>
                  </a:lnTo>
                  <a:close/>
                  <a:moveTo>
                    <a:pt x="50" y="1"/>
                  </a:moveTo>
                  <a:cubicBezTo>
                    <a:pt x="42" y="1"/>
                    <a:pt x="34" y="4"/>
                    <a:pt x="27" y="9"/>
                  </a:cubicBezTo>
                  <a:cubicBezTo>
                    <a:pt x="11" y="14"/>
                    <a:pt x="1" y="35"/>
                    <a:pt x="6" y="50"/>
                  </a:cubicBezTo>
                  <a:lnTo>
                    <a:pt x="6" y="7054"/>
                  </a:lnTo>
                  <a:cubicBezTo>
                    <a:pt x="6" y="7080"/>
                    <a:pt x="27" y="7106"/>
                    <a:pt x="53" y="7106"/>
                  </a:cubicBezTo>
                  <a:lnTo>
                    <a:pt x="349" y="7106"/>
                  </a:lnTo>
                  <a:cubicBezTo>
                    <a:pt x="380" y="7106"/>
                    <a:pt x="400" y="7080"/>
                    <a:pt x="400" y="7054"/>
                  </a:cubicBezTo>
                  <a:lnTo>
                    <a:pt x="400" y="190"/>
                  </a:lnTo>
                  <a:cubicBezTo>
                    <a:pt x="400" y="175"/>
                    <a:pt x="390" y="154"/>
                    <a:pt x="369" y="149"/>
                  </a:cubicBezTo>
                  <a:lnTo>
                    <a:pt x="73" y="9"/>
                  </a:lnTo>
                  <a:cubicBezTo>
                    <a:pt x="66" y="4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0"/>
            <p:cNvSpPr/>
            <p:nvPr/>
          </p:nvSpPr>
          <p:spPr>
            <a:xfrm>
              <a:off x="226219" y="2637523"/>
              <a:ext cx="309757" cy="407195"/>
            </a:xfrm>
            <a:custGeom>
              <a:rect b="b" l="l" r="r" t="t"/>
              <a:pathLst>
                <a:path extrusionOk="0" h="7004" w="5328">
                  <a:moveTo>
                    <a:pt x="1" y="0"/>
                  </a:moveTo>
                  <a:lnTo>
                    <a:pt x="1" y="7004"/>
                  </a:lnTo>
                  <a:lnTo>
                    <a:pt x="5328" y="700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6" name="Google Shape;2666;p60"/>
          <p:cNvGrpSpPr/>
          <p:nvPr/>
        </p:nvGrpSpPr>
        <p:grpSpPr>
          <a:xfrm>
            <a:off x="1802913" y="27661"/>
            <a:ext cx="723628" cy="2528298"/>
            <a:chOff x="1802913" y="27661"/>
            <a:chExt cx="723628" cy="2528298"/>
          </a:xfrm>
        </p:grpSpPr>
        <p:sp>
          <p:nvSpPr>
            <p:cNvPr id="2667" name="Google Shape;2667;p60"/>
            <p:cNvSpPr/>
            <p:nvPr/>
          </p:nvSpPr>
          <p:spPr>
            <a:xfrm>
              <a:off x="2195925" y="2021900"/>
              <a:ext cx="151675" cy="402550"/>
            </a:xfrm>
            <a:custGeom>
              <a:rect b="b" l="l" r="r" t="t"/>
              <a:pathLst>
                <a:path extrusionOk="0" h="16102" w="6067">
                  <a:moveTo>
                    <a:pt x="2355" y="281"/>
                  </a:moveTo>
                  <a:lnTo>
                    <a:pt x="1203" y="2253"/>
                  </a:lnTo>
                  <a:lnTo>
                    <a:pt x="2125" y="2150"/>
                  </a:lnTo>
                  <a:lnTo>
                    <a:pt x="999" y="2816"/>
                  </a:lnTo>
                  <a:lnTo>
                    <a:pt x="871" y="3737"/>
                  </a:lnTo>
                  <a:lnTo>
                    <a:pt x="231" y="5196"/>
                  </a:lnTo>
                  <a:lnTo>
                    <a:pt x="0" y="7705"/>
                  </a:lnTo>
                  <a:lnTo>
                    <a:pt x="461" y="9241"/>
                  </a:lnTo>
                  <a:lnTo>
                    <a:pt x="1255" y="10623"/>
                  </a:lnTo>
                  <a:lnTo>
                    <a:pt x="3123" y="12441"/>
                  </a:lnTo>
                  <a:lnTo>
                    <a:pt x="4173" y="13183"/>
                  </a:lnTo>
                  <a:lnTo>
                    <a:pt x="5299" y="14873"/>
                  </a:lnTo>
                  <a:lnTo>
                    <a:pt x="6067" y="16102"/>
                  </a:lnTo>
                  <a:lnTo>
                    <a:pt x="4608" y="11724"/>
                  </a:lnTo>
                  <a:lnTo>
                    <a:pt x="4480" y="10751"/>
                  </a:lnTo>
                  <a:lnTo>
                    <a:pt x="4864" y="8908"/>
                  </a:lnTo>
                  <a:lnTo>
                    <a:pt x="4326" y="8012"/>
                  </a:lnTo>
                  <a:lnTo>
                    <a:pt x="4992" y="8601"/>
                  </a:lnTo>
                  <a:lnTo>
                    <a:pt x="5478" y="6528"/>
                  </a:lnTo>
                  <a:lnTo>
                    <a:pt x="5862" y="3865"/>
                  </a:lnTo>
                  <a:lnTo>
                    <a:pt x="5478" y="2918"/>
                  </a:lnTo>
                  <a:lnTo>
                    <a:pt x="4070" y="1049"/>
                  </a:lnTo>
                  <a:lnTo>
                    <a:pt x="2867" y="77"/>
                  </a:lnTo>
                  <a:lnTo>
                    <a:pt x="2509" y="0"/>
                  </a:lnTo>
                  <a:lnTo>
                    <a:pt x="2227" y="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grpSp>
          <p:nvGrpSpPr>
            <p:cNvPr id="2668" name="Google Shape;2668;p60"/>
            <p:cNvGrpSpPr/>
            <p:nvPr/>
          </p:nvGrpSpPr>
          <p:grpSpPr>
            <a:xfrm>
              <a:off x="1802913" y="27661"/>
              <a:ext cx="723628" cy="2528298"/>
              <a:chOff x="1612475" y="2142400"/>
              <a:chExt cx="352800" cy="1232775"/>
            </a:xfrm>
          </p:grpSpPr>
          <p:sp>
            <p:nvSpPr>
              <p:cNvPr id="2669" name="Google Shape;2669;p60"/>
              <p:cNvSpPr/>
              <p:nvPr/>
            </p:nvSpPr>
            <p:spPr>
              <a:xfrm>
                <a:off x="1648550" y="2784675"/>
                <a:ext cx="270525" cy="260200"/>
              </a:xfrm>
              <a:custGeom>
                <a:rect b="b" l="l" r="r" t="t"/>
                <a:pathLst>
                  <a:path extrusionOk="0" h="10408" w="10821">
                    <a:moveTo>
                      <a:pt x="5613" y="97"/>
                    </a:moveTo>
                    <a:cubicBezTo>
                      <a:pt x="8432" y="102"/>
                      <a:pt x="10717" y="2386"/>
                      <a:pt x="10722" y="5205"/>
                    </a:cubicBezTo>
                    <a:cubicBezTo>
                      <a:pt x="10722" y="7266"/>
                      <a:pt x="9476" y="9130"/>
                      <a:pt x="7570" y="9919"/>
                    </a:cubicBezTo>
                    <a:cubicBezTo>
                      <a:pt x="6938" y="10180"/>
                      <a:pt x="6274" y="10307"/>
                      <a:pt x="5616" y="10307"/>
                    </a:cubicBezTo>
                    <a:cubicBezTo>
                      <a:pt x="4287" y="10307"/>
                      <a:pt x="2981" y="9789"/>
                      <a:pt x="2005" y="8813"/>
                    </a:cubicBezTo>
                    <a:cubicBezTo>
                      <a:pt x="546" y="7354"/>
                      <a:pt x="110" y="5158"/>
                      <a:pt x="899" y="3248"/>
                    </a:cubicBezTo>
                    <a:cubicBezTo>
                      <a:pt x="1688" y="1343"/>
                      <a:pt x="3552" y="97"/>
                      <a:pt x="5613" y="97"/>
                    </a:cubicBezTo>
                    <a:close/>
                    <a:moveTo>
                      <a:pt x="5612" y="1"/>
                    </a:moveTo>
                    <a:cubicBezTo>
                      <a:pt x="4259" y="1"/>
                      <a:pt x="2930" y="528"/>
                      <a:pt x="1937" y="1524"/>
                    </a:cubicBezTo>
                    <a:cubicBezTo>
                      <a:pt x="447" y="3014"/>
                      <a:pt x="1" y="5252"/>
                      <a:pt x="811" y="7194"/>
                    </a:cubicBezTo>
                    <a:cubicBezTo>
                      <a:pt x="1616" y="9140"/>
                      <a:pt x="3511" y="10407"/>
                      <a:pt x="5613" y="10407"/>
                    </a:cubicBezTo>
                    <a:cubicBezTo>
                      <a:pt x="8489" y="10402"/>
                      <a:pt x="10815" y="8076"/>
                      <a:pt x="10820" y="5205"/>
                    </a:cubicBezTo>
                    <a:cubicBezTo>
                      <a:pt x="10820" y="3097"/>
                      <a:pt x="9548" y="1202"/>
                      <a:pt x="7607" y="398"/>
                    </a:cubicBezTo>
                    <a:cubicBezTo>
                      <a:pt x="6961" y="131"/>
                      <a:pt x="6284" y="1"/>
                      <a:pt x="5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60"/>
              <p:cNvSpPr/>
              <p:nvPr/>
            </p:nvSpPr>
            <p:spPr>
              <a:xfrm>
                <a:off x="1748625" y="2784750"/>
                <a:ext cx="80625" cy="259600"/>
              </a:xfrm>
              <a:custGeom>
                <a:rect b="b" l="l" r="r" t="t"/>
                <a:pathLst>
                  <a:path extrusionOk="0" h="10384" w="3225">
                    <a:moveTo>
                      <a:pt x="1610" y="94"/>
                    </a:moveTo>
                    <a:cubicBezTo>
                      <a:pt x="2446" y="94"/>
                      <a:pt x="3126" y="2383"/>
                      <a:pt x="3126" y="5192"/>
                    </a:cubicBezTo>
                    <a:cubicBezTo>
                      <a:pt x="3126" y="8000"/>
                      <a:pt x="2446" y="10290"/>
                      <a:pt x="1610" y="10290"/>
                    </a:cubicBezTo>
                    <a:cubicBezTo>
                      <a:pt x="774" y="10290"/>
                      <a:pt x="99" y="8000"/>
                      <a:pt x="99" y="5192"/>
                    </a:cubicBezTo>
                    <a:cubicBezTo>
                      <a:pt x="99" y="2383"/>
                      <a:pt x="774" y="99"/>
                      <a:pt x="1610" y="99"/>
                    </a:cubicBezTo>
                    <a:lnTo>
                      <a:pt x="1610" y="94"/>
                    </a:lnTo>
                    <a:close/>
                    <a:moveTo>
                      <a:pt x="1610" y="0"/>
                    </a:moveTo>
                    <a:cubicBezTo>
                      <a:pt x="707" y="0"/>
                      <a:pt x="1" y="2284"/>
                      <a:pt x="1" y="5192"/>
                    </a:cubicBezTo>
                    <a:cubicBezTo>
                      <a:pt x="1" y="8104"/>
                      <a:pt x="707" y="10383"/>
                      <a:pt x="1610" y="10383"/>
                    </a:cubicBezTo>
                    <a:cubicBezTo>
                      <a:pt x="2519" y="10383"/>
                      <a:pt x="3225" y="8104"/>
                      <a:pt x="3225" y="5192"/>
                    </a:cubicBezTo>
                    <a:cubicBezTo>
                      <a:pt x="3225" y="2284"/>
                      <a:pt x="2519" y="0"/>
                      <a:pt x="16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60"/>
              <p:cNvSpPr/>
              <p:nvPr/>
            </p:nvSpPr>
            <p:spPr>
              <a:xfrm>
                <a:off x="1689325" y="2818225"/>
                <a:ext cx="199125" cy="192500"/>
              </a:xfrm>
              <a:custGeom>
                <a:rect b="b" l="l" r="r" t="t"/>
                <a:pathLst>
                  <a:path extrusionOk="0" h="7700" w="7965">
                    <a:moveTo>
                      <a:pt x="7144" y="99"/>
                    </a:moveTo>
                    <a:cubicBezTo>
                      <a:pt x="7336" y="99"/>
                      <a:pt x="7487" y="146"/>
                      <a:pt x="7585" y="250"/>
                    </a:cubicBezTo>
                    <a:cubicBezTo>
                      <a:pt x="7860" y="525"/>
                      <a:pt x="7751" y="1174"/>
                      <a:pt x="7294" y="2036"/>
                    </a:cubicBezTo>
                    <a:cubicBezTo>
                      <a:pt x="6817" y="2929"/>
                      <a:pt x="6023" y="3951"/>
                      <a:pt x="5052" y="4922"/>
                    </a:cubicBezTo>
                    <a:cubicBezTo>
                      <a:pt x="3425" y="6553"/>
                      <a:pt x="1722" y="7608"/>
                      <a:pt x="835" y="7608"/>
                    </a:cubicBezTo>
                    <a:cubicBezTo>
                      <a:pt x="641" y="7608"/>
                      <a:pt x="486" y="7557"/>
                      <a:pt x="379" y="7451"/>
                    </a:cubicBezTo>
                    <a:cubicBezTo>
                      <a:pt x="104" y="7175"/>
                      <a:pt x="213" y="6526"/>
                      <a:pt x="675" y="5665"/>
                    </a:cubicBezTo>
                    <a:cubicBezTo>
                      <a:pt x="1148" y="4772"/>
                      <a:pt x="1942" y="3749"/>
                      <a:pt x="2913" y="2778"/>
                    </a:cubicBezTo>
                    <a:cubicBezTo>
                      <a:pt x="3884" y="1812"/>
                      <a:pt x="4906" y="1013"/>
                      <a:pt x="5799" y="540"/>
                    </a:cubicBezTo>
                    <a:cubicBezTo>
                      <a:pt x="6344" y="245"/>
                      <a:pt x="6806" y="99"/>
                      <a:pt x="7144" y="99"/>
                    </a:cubicBezTo>
                    <a:close/>
                    <a:moveTo>
                      <a:pt x="7140" y="1"/>
                    </a:moveTo>
                    <a:cubicBezTo>
                      <a:pt x="6787" y="1"/>
                      <a:pt x="6313" y="152"/>
                      <a:pt x="5747" y="452"/>
                    </a:cubicBezTo>
                    <a:cubicBezTo>
                      <a:pt x="4849" y="935"/>
                      <a:pt x="3816" y="1735"/>
                      <a:pt x="2840" y="2711"/>
                    </a:cubicBezTo>
                    <a:cubicBezTo>
                      <a:pt x="1869" y="3687"/>
                      <a:pt x="1064" y="4720"/>
                      <a:pt x="587" y="5618"/>
                    </a:cubicBezTo>
                    <a:cubicBezTo>
                      <a:pt x="99" y="6532"/>
                      <a:pt x="0" y="7212"/>
                      <a:pt x="312" y="7523"/>
                    </a:cubicBezTo>
                    <a:cubicBezTo>
                      <a:pt x="436" y="7643"/>
                      <a:pt x="613" y="7700"/>
                      <a:pt x="831" y="7700"/>
                    </a:cubicBezTo>
                    <a:cubicBezTo>
                      <a:pt x="1760" y="7700"/>
                      <a:pt x="3458" y="6656"/>
                      <a:pt x="5124" y="4990"/>
                    </a:cubicBezTo>
                    <a:cubicBezTo>
                      <a:pt x="6100" y="4019"/>
                      <a:pt x="6900" y="2986"/>
                      <a:pt x="7378" y="2082"/>
                    </a:cubicBezTo>
                    <a:cubicBezTo>
                      <a:pt x="7866" y="1169"/>
                      <a:pt x="7964" y="489"/>
                      <a:pt x="7653" y="177"/>
                    </a:cubicBezTo>
                    <a:cubicBezTo>
                      <a:pt x="7533" y="59"/>
                      <a:pt x="7360" y="1"/>
                      <a:pt x="7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60"/>
              <p:cNvSpPr/>
              <p:nvPr/>
            </p:nvSpPr>
            <p:spPr>
              <a:xfrm>
                <a:off x="1689450" y="2818175"/>
                <a:ext cx="199000" cy="192550"/>
              </a:xfrm>
              <a:custGeom>
                <a:rect b="b" l="l" r="r" t="t"/>
                <a:pathLst>
                  <a:path extrusionOk="0" h="7702" w="7960">
                    <a:moveTo>
                      <a:pt x="821" y="101"/>
                    </a:moveTo>
                    <a:cubicBezTo>
                      <a:pt x="1158" y="101"/>
                      <a:pt x="1620" y="252"/>
                      <a:pt x="2165" y="542"/>
                    </a:cubicBezTo>
                    <a:cubicBezTo>
                      <a:pt x="3058" y="1015"/>
                      <a:pt x="4081" y="1814"/>
                      <a:pt x="5052" y="2780"/>
                    </a:cubicBezTo>
                    <a:cubicBezTo>
                      <a:pt x="6018" y="3751"/>
                      <a:pt x="6812" y="4774"/>
                      <a:pt x="7289" y="5667"/>
                    </a:cubicBezTo>
                    <a:cubicBezTo>
                      <a:pt x="7752" y="6528"/>
                      <a:pt x="7855" y="7177"/>
                      <a:pt x="7580" y="7453"/>
                    </a:cubicBezTo>
                    <a:cubicBezTo>
                      <a:pt x="7475" y="7559"/>
                      <a:pt x="7320" y="7610"/>
                      <a:pt x="7127" y="7610"/>
                    </a:cubicBezTo>
                    <a:cubicBezTo>
                      <a:pt x="6243" y="7610"/>
                      <a:pt x="4539" y="6555"/>
                      <a:pt x="2908" y="4924"/>
                    </a:cubicBezTo>
                    <a:cubicBezTo>
                      <a:pt x="1942" y="3953"/>
                      <a:pt x="1143" y="2931"/>
                      <a:pt x="670" y="2038"/>
                    </a:cubicBezTo>
                    <a:cubicBezTo>
                      <a:pt x="208" y="1176"/>
                      <a:pt x="104" y="527"/>
                      <a:pt x="379" y="252"/>
                    </a:cubicBezTo>
                    <a:cubicBezTo>
                      <a:pt x="478" y="148"/>
                      <a:pt x="629" y="101"/>
                      <a:pt x="821" y="101"/>
                    </a:cubicBezTo>
                    <a:close/>
                    <a:moveTo>
                      <a:pt x="820" y="0"/>
                    </a:moveTo>
                    <a:cubicBezTo>
                      <a:pt x="600" y="0"/>
                      <a:pt x="426" y="60"/>
                      <a:pt x="307" y="179"/>
                    </a:cubicBezTo>
                    <a:cubicBezTo>
                      <a:pt x="0" y="496"/>
                      <a:pt x="94" y="1171"/>
                      <a:pt x="582" y="2084"/>
                    </a:cubicBezTo>
                    <a:cubicBezTo>
                      <a:pt x="1065" y="2988"/>
                      <a:pt x="1864" y="4021"/>
                      <a:pt x="2840" y="4992"/>
                    </a:cubicBezTo>
                    <a:cubicBezTo>
                      <a:pt x="4507" y="6658"/>
                      <a:pt x="6204" y="7702"/>
                      <a:pt x="7134" y="7702"/>
                    </a:cubicBezTo>
                    <a:cubicBezTo>
                      <a:pt x="7352" y="7702"/>
                      <a:pt x="7528" y="7645"/>
                      <a:pt x="7653" y="7525"/>
                    </a:cubicBezTo>
                    <a:cubicBezTo>
                      <a:pt x="7959" y="7214"/>
                      <a:pt x="7866" y="6534"/>
                      <a:pt x="7378" y="5620"/>
                    </a:cubicBezTo>
                    <a:cubicBezTo>
                      <a:pt x="6895" y="4722"/>
                      <a:pt x="6095" y="3689"/>
                      <a:pt x="5119" y="2713"/>
                    </a:cubicBezTo>
                    <a:cubicBezTo>
                      <a:pt x="4149" y="1737"/>
                      <a:pt x="3115" y="937"/>
                      <a:pt x="2212" y="454"/>
                    </a:cubicBezTo>
                    <a:cubicBezTo>
                      <a:pt x="1649" y="153"/>
                      <a:pt x="1174" y="0"/>
                      <a:pt x="8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60"/>
              <p:cNvSpPr/>
              <p:nvPr/>
            </p:nvSpPr>
            <p:spPr>
              <a:xfrm>
                <a:off x="1689325" y="2818225"/>
                <a:ext cx="199125" cy="192500"/>
              </a:xfrm>
              <a:custGeom>
                <a:rect b="b" l="l" r="r" t="t"/>
                <a:pathLst>
                  <a:path extrusionOk="0" h="7700" w="7965">
                    <a:moveTo>
                      <a:pt x="7144" y="99"/>
                    </a:moveTo>
                    <a:cubicBezTo>
                      <a:pt x="7336" y="99"/>
                      <a:pt x="7487" y="146"/>
                      <a:pt x="7585" y="250"/>
                    </a:cubicBezTo>
                    <a:cubicBezTo>
                      <a:pt x="7860" y="525"/>
                      <a:pt x="7751" y="1174"/>
                      <a:pt x="7294" y="2036"/>
                    </a:cubicBezTo>
                    <a:cubicBezTo>
                      <a:pt x="6817" y="2929"/>
                      <a:pt x="6023" y="3951"/>
                      <a:pt x="5052" y="4922"/>
                    </a:cubicBezTo>
                    <a:cubicBezTo>
                      <a:pt x="3425" y="6553"/>
                      <a:pt x="1722" y="7608"/>
                      <a:pt x="835" y="7608"/>
                    </a:cubicBezTo>
                    <a:cubicBezTo>
                      <a:pt x="641" y="7608"/>
                      <a:pt x="486" y="7557"/>
                      <a:pt x="379" y="7451"/>
                    </a:cubicBezTo>
                    <a:cubicBezTo>
                      <a:pt x="104" y="7175"/>
                      <a:pt x="213" y="6526"/>
                      <a:pt x="675" y="5665"/>
                    </a:cubicBezTo>
                    <a:cubicBezTo>
                      <a:pt x="1148" y="4772"/>
                      <a:pt x="1942" y="3749"/>
                      <a:pt x="2913" y="2778"/>
                    </a:cubicBezTo>
                    <a:cubicBezTo>
                      <a:pt x="3884" y="1812"/>
                      <a:pt x="4906" y="1013"/>
                      <a:pt x="5799" y="540"/>
                    </a:cubicBezTo>
                    <a:cubicBezTo>
                      <a:pt x="6344" y="245"/>
                      <a:pt x="6806" y="99"/>
                      <a:pt x="7144" y="99"/>
                    </a:cubicBezTo>
                    <a:close/>
                    <a:moveTo>
                      <a:pt x="7140" y="1"/>
                    </a:moveTo>
                    <a:cubicBezTo>
                      <a:pt x="6787" y="1"/>
                      <a:pt x="6313" y="152"/>
                      <a:pt x="5747" y="452"/>
                    </a:cubicBezTo>
                    <a:cubicBezTo>
                      <a:pt x="4849" y="935"/>
                      <a:pt x="3816" y="1735"/>
                      <a:pt x="2840" y="2711"/>
                    </a:cubicBezTo>
                    <a:cubicBezTo>
                      <a:pt x="1869" y="3687"/>
                      <a:pt x="1064" y="4720"/>
                      <a:pt x="587" y="5618"/>
                    </a:cubicBezTo>
                    <a:cubicBezTo>
                      <a:pt x="99" y="6532"/>
                      <a:pt x="0" y="7212"/>
                      <a:pt x="312" y="7523"/>
                    </a:cubicBezTo>
                    <a:cubicBezTo>
                      <a:pt x="436" y="7643"/>
                      <a:pt x="613" y="7700"/>
                      <a:pt x="831" y="7700"/>
                    </a:cubicBezTo>
                    <a:cubicBezTo>
                      <a:pt x="1760" y="7700"/>
                      <a:pt x="3458" y="6656"/>
                      <a:pt x="5124" y="4990"/>
                    </a:cubicBezTo>
                    <a:cubicBezTo>
                      <a:pt x="6100" y="4019"/>
                      <a:pt x="6900" y="2986"/>
                      <a:pt x="7378" y="2082"/>
                    </a:cubicBezTo>
                    <a:cubicBezTo>
                      <a:pt x="7866" y="1169"/>
                      <a:pt x="7964" y="489"/>
                      <a:pt x="7653" y="177"/>
                    </a:cubicBezTo>
                    <a:cubicBezTo>
                      <a:pt x="7533" y="59"/>
                      <a:pt x="7360" y="1"/>
                      <a:pt x="7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60"/>
              <p:cNvSpPr/>
              <p:nvPr/>
            </p:nvSpPr>
            <p:spPr>
              <a:xfrm>
                <a:off x="1689450" y="2818175"/>
                <a:ext cx="199000" cy="192550"/>
              </a:xfrm>
              <a:custGeom>
                <a:rect b="b" l="l" r="r" t="t"/>
                <a:pathLst>
                  <a:path extrusionOk="0" h="7702" w="7960">
                    <a:moveTo>
                      <a:pt x="821" y="101"/>
                    </a:moveTo>
                    <a:cubicBezTo>
                      <a:pt x="1158" y="101"/>
                      <a:pt x="1620" y="252"/>
                      <a:pt x="2165" y="542"/>
                    </a:cubicBezTo>
                    <a:cubicBezTo>
                      <a:pt x="3058" y="1015"/>
                      <a:pt x="4081" y="1814"/>
                      <a:pt x="5052" y="2780"/>
                    </a:cubicBezTo>
                    <a:cubicBezTo>
                      <a:pt x="6018" y="3751"/>
                      <a:pt x="6812" y="4774"/>
                      <a:pt x="7289" y="5667"/>
                    </a:cubicBezTo>
                    <a:cubicBezTo>
                      <a:pt x="7752" y="6528"/>
                      <a:pt x="7855" y="7177"/>
                      <a:pt x="7580" y="7453"/>
                    </a:cubicBezTo>
                    <a:cubicBezTo>
                      <a:pt x="7475" y="7559"/>
                      <a:pt x="7320" y="7610"/>
                      <a:pt x="7127" y="7610"/>
                    </a:cubicBezTo>
                    <a:cubicBezTo>
                      <a:pt x="6243" y="7610"/>
                      <a:pt x="4539" y="6555"/>
                      <a:pt x="2908" y="4924"/>
                    </a:cubicBezTo>
                    <a:cubicBezTo>
                      <a:pt x="1942" y="3953"/>
                      <a:pt x="1143" y="2931"/>
                      <a:pt x="670" y="2038"/>
                    </a:cubicBezTo>
                    <a:cubicBezTo>
                      <a:pt x="208" y="1176"/>
                      <a:pt x="104" y="527"/>
                      <a:pt x="379" y="252"/>
                    </a:cubicBezTo>
                    <a:cubicBezTo>
                      <a:pt x="478" y="148"/>
                      <a:pt x="629" y="101"/>
                      <a:pt x="821" y="101"/>
                    </a:cubicBezTo>
                    <a:close/>
                    <a:moveTo>
                      <a:pt x="820" y="0"/>
                    </a:moveTo>
                    <a:cubicBezTo>
                      <a:pt x="600" y="0"/>
                      <a:pt x="426" y="60"/>
                      <a:pt x="307" y="179"/>
                    </a:cubicBezTo>
                    <a:cubicBezTo>
                      <a:pt x="0" y="496"/>
                      <a:pt x="94" y="1171"/>
                      <a:pt x="582" y="2084"/>
                    </a:cubicBezTo>
                    <a:cubicBezTo>
                      <a:pt x="1065" y="2988"/>
                      <a:pt x="1864" y="4021"/>
                      <a:pt x="2840" y="4992"/>
                    </a:cubicBezTo>
                    <a:cubicBezTo>
                      <a:pt x="4507" y="6658"/>
                      <a:pt x="6204" y="7702"/>
                      <a:pt x="7134" y="7702"/>
                    </a:cubicBezTo>
                    <a:cubicBezTo>
                      <a:pt x="7352" y="7702"/>
                      <a:pt x="7528" y="7645"/>
                      <a:pt x="7653" y="7525"/>
                    </a:cubicBezTo>
                    <a:cubicBezTo>
                      <a:pt x="7959" y="7214"/>
                      <a:pt x="7866" y="6534"/>
                      <a:pt x="7378" y="5620"/>
                    </a:cubicBezTo>
                    <a:cubicBezTo>
                      <a:pt x="6895" y="4722"/>
                      <a:pt x="6095" y="3689"/>
                      <a:pt x="5119" y="2713"/>
                    </a:cubicBezTo>
                    <a:cubicBezTo>
                      <a:pt x="4149" y="1737"/>
                      <a:pt x="3115" y="937"/>
                      <a:pt x="2212" y="454"/>
                    </a:cubicBezTo>
                    <a:cubicBezTo>
                      <a:pt x="1649" y="153"/>
                      <a:pt x="1174" y="0"/>
                      <a:pt x="8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60"/>
              <p:cNvSpPr/>
              <p:nvPr/>
            </p:nvSpPr>
            <p:spPr>
              <a:xfrm>
                <a:off x="1659075" y="2874175"/>
                <a:ext cx="259600" cy="80625"/>
              </a:xfrm>
              <a:custGeom>
                <a:rect b="b" l="l" r="r" t="t"/>
                <a:pathLst>
                  <a:path extrusionOk="0" h="3225" w="10384">
                    <a:moveTo>
                      <a:pt x="5192" y="99"/>
                    </a:moveTo>
                    <a:cubicBezTo>
                      <a:pt x="8006" y="99"/>
                      <a:pt x="10290" y="779"/>
                      <a:pt x="10290" y="1615"/>
                    </a:cubicBezTo>
                    <a:cubicBezTo>
                      <a:pt x="10290" y="2451"/>
                      <a:pt x="8006" y="3126"/>
                      <a:pt x="5192" y="3126"/>
                    </a:cubicBezTo>
                    <a:cubicBezTo>
                      <a:pt x="2383" y="3126"/>
                      <a:pt x="99" y="2451"/>
                      <a:pt x="99" y="1615"/>
                    </a:cubicBezTo>
                    <a:cubicBezTo>
                      <a:pt x="99" y="779"/>
                      <a:pt x="2383" y="99"/>
                      <a:pt x="5192" y="99"/>
                    </a:cubicBezTo>
                    <a:close/>
                    <a:moveTo>
                      <a:pt x="5192" y="0"/>
                    </a:moveTo>
                    <a:cubicBezTo>
                      <a:pt x="2285" y="0"/>
                      <a:pt x="1" y="711"/>
                      <a:pt x="1" y="1615"/>
                    </a:cubicBezTo>
                    <a:cubicBezTo>
                      <a:pt x="1" y="2518"/>
                      <a:pt x="2285" y="3224"/>
                      <a:pt x="5192" y="3224"/>
                    </a:cubicBezTo>
                    <a:cubicBezTo>
                      <a:pt x="8105" y="3224"/>
                      <a:pt x="10384" y="2518"/>
                      <a:pt x="10384" y="1615"/>
                    </a:cubicBezTo>
                    <a:cubicBezTo>
                      <a:pt x="10384" y="706"/>
                      <a:pt x="8105" y="0"/>
                      <a:pt x="5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60"/>
              <p:cNvSpPr/>
              <p:nvPr/>
            </p:nvSpPr>
            <p:spPr>
              <a:xfrm>
                <a:off x="1723450" y="2794125"/>
                <a:ext cx="137600" cy="240750"/>
              </a:xfrm>
              <a:custGeom>
                <a:rect b="b" l="l" r="r" t="t"/>
                <a:pathLst>
                  <a:path extrusionOk="0" h="9630" w="5504">
                    <a:moveTo>
                      <a:pt x="4439" y="98"/>
                    </a:moveTo>
                    <a:cubicBezTo>
                      <a:pt x="4507" y="98"/>
                      <a:pt x="4569" y="108"/>
                      <a:pt x="4632" y="134"/>
                    </a:cubicBezTo>
                    <a:cubicBezTo>
                      <a:pt x="5400" y="466"/>
                      <a:pt x="5125" y="2834"/>
                      <a:pt x="4014" y="5414"/>
                    </a:cubicBezTo>
                    <a:cubicBezTo>
                      <a:pt x="3469" y="6670"/>
                      <a:pt x="2809" y="7786"/>
                      <a:pt x="2160" y="8560"/>
                    </a:cubicBezTo>
                    <a:cubicBezTo>
                      <a:pt x="1627" y="9189"/>
                      <a:pt x="1142" y="9531"/>
                      <a:pt x="788" y="9531"/>
                    </a:cubicBezTo>
                    <a:cubicBezTo>
                      <a:pt x="722" y="9531"/>
                      <a:pt x="660" y="9519"/>
                      <a:pt x="603" y="9494"/>
                    </a:cubicBezTo>
                    <a:cubicBezTo>
                      <a:pt x="250" y="9339"/>
                      <a:pt x="104" y="8695"/>
                      <a:pt x="213" y="7724"/>
                    </a:cubicBezTo>
                    <a:cubicBezTo>
                      <a:pt x="328" y="6717"/>
                      <a:pt x="686" y="5476"/>
                      <a:pt x="1226" y="4215"/>
                    </a:cubicBezTo>
                    <a:cubicBezTo>
                      <a:pt x="2249" y="1837"/>
                      <a:pt x="3630" y="98"/>
                      <a:pt x="4439" y="98"/>
                    </a:cubicBezTo>
                    <a:close/>
                    <a:moveTo>
                      <a:pt x="4448" y="1"/>
                    </a:moveTo>
                    <a:cubicBezTo>
                      <a:pt x="3583" y="1"/>
                      <a:pt x="2193" y="1730"/>
                      <a:pt x="1138" y="4178"/>
                    </a:cubicBezTo>
                    <a:cubicBezTo>
                      <a:pt x="592" y="5440"/>
                      <a:pt x="229" y="6696"/>
                      <a:pt x="120" y="7714"/>
                    </a:cubicBezTo>
                    <a:cubicBezTo>
                      <a:pt x="1" y="8747"/>
                      <a:pt x="162" y="9411"/>
                      <a:pt x="566" y="9583"/>
                    </a:cubicBezTo>
                    <a:cubicBezTo>
                      <a:pt x="639" y="9614"/>
                      <a:pt x="712" y="9629"/>
                      <a:pt x="790" y="9629"/>
                    </a:cubicBezTo>
                    <a:cubicBezTo>
                      <a:pt x="1179" y="9629"/>
                      <a:pt x="1677" y="9282"/>
                      <a:pt x="2233" y="8622"/>
                    </a:cubicBezTo>
                    <a:cubicBezTo>
                      <a:pt x="2892" y="7843"/>
                      <a:pt x="3557" y="6717"/>
                      <a:pt x="4102" y="5450"/>
                    </a:cubicBezTo>
                    <a:cubicBezTo>
                      <a:pt x="5255" y="2776"/>
                      <a:pt x="5504" y="404"/>
                      <a:pt x="4673" y="46"/>
                    </a:cubicBezTo>
                    <a:cubicBezTo>
                      <a:pt x="4603" y="15"/>
                      <a:pt x="4528" y="1"/>
                      <a:pt x="4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60"/>
              <p:cNvSpPr/>
              <p:nvPr/>
            </p:nvSpPr>
            <p:spPr>
              <a:xfrm>
                <a:off x="1660750" y="2851000"/>
                <a:ext cx="251825" cy="127025"/>
              </a:xfrm>
              <a:custGeom>
                <a:rect b="b" l="l" r="r" t="t"/>
                <a:pathLst>
                  <a:path extrusionOk="0" h="5081" w="10073">
                    <a:moveTo>
                      <a:pt x="1626" y="96"/>
                    </a:moveTo>
                    <a:cubicBezTo>
                      <a:pt x="1823" y="102"/>
                      <a:pt x="2021" y="112"/>
                      <a:pt x="2218" y="133"/>
                    </a:cubicBezTo>
                    <a:cubicBezTo>
                      <a:pt x="3225" y="242"/>
                      <a:pt x="4471" y="605"/>
                      <a:pt x="5727" y="1145"/>
                    </a:cubicBezTo>
                    <a:cubicBezTo>
                      <a:pt x="6984" y="1685"/>
                      <a:pt x="8100" y="2344"/>
                      <a:pt x="8874" y="2993"/>
                    </a:cubicBezTo>
                    <a:cubicBezTo>
                      <a:pt x="9621" y="3627"/>
                      <a:pt x="9964" y="4198"/>
                      <a:pt x="9808" y="4551"/>
                    </a:cubicBezTo>
                    <a:cubicBezTo>
                      <a:pt x="9681" y="4845"/>
                      <a:pt x="9256" y="4986"/>
                      <a:pt x="8634" y="4986"/>
                    </a:cubicBezTo>
                    <a:cubicBezTo>
                      <a:pt x="7632" y="4986"/>
                      <a:pt x="6121" y="4619"/>
                      <a:pt x="4528" y="3933"/>
                    </a:cubicBezTo>
                    <a:cubicBezTo>
                      <a:pt x="1948" y="2822"/>
                      <a:pt x="115" y="1291"/>
                      <a:pt x="447" y="527"/>
                    </a:cubicBezTo>
                    <a:cubicBezTo>
                      <a:pt x="567" y="247"/>
                      <a:pt x="987" y="96"/>
                      <a:pt x="1626" y="96"/>
                    </a:cubicBezTo>
                    <a:close/>
                    <a:moveTo>
                      <a:pt x="1612" y="1"/>
                    </a:moveTo>
                    <a:cubicBezTo>
                      <a:pt x="931" y="1"/>
                      <a:pt x="494" y="168"/>
                      <a:pt x="359" y="486"/>
                    </a:cubicBezTo>
                    <a:cubicBezTo>
                      <a:pt x="1" y="1317"/>
                      <a:pt x="1818" y="2869"/>
                      <a:pt x="4492" y="4021"/>
                    </a:cubicBezTo>
                    <a:cubicBezTo>
                      <a:pt x="6101" y="4717"/>
                      <a:pt x="7607" y="5080"/>
                      <a:pt x="8624" y="5080"/>
                    </a:cubicBezTo>
                    <a:cubicBezTo>
                      <a:pt x="9294" y="5080"/>
                      <a:pt x="9756" y="4925"/>
                      <a:pt x="9896" y="4592"/>
                    </a:cubicBezTo>
                    <a:cubicBezTo>
                      <a:pt x="10073" y="4188"/>
                      <a:pt x="9730" y="3596"/>
                      <a:pt x="8936" y="2926"/>
                    </a:cubicBezTo>
                    <a:cubicBezTo>
                      <a:pt x="8157" y="2267"/>
                      <a:pt x="7031" y="1602"/>
                      <a:pt x="5764" y="1057"/>
                    </a:cubicBezTo>
                    <a:cubicBezTo>
                      <a:pt x="4502" y="512"/>
                      <a:pt x="3246" y="148"/>
                      <a:pt x="2228" y="39"/>
                    </a:cubicBezTo>
                    <a:cubicBezTo>
                      <a:pt x="2005" y="14"/>
                      <a:pt x="1799" y="1"/>
                      <a:pt x="1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60"/>
              <p:cNvSpPr/>
              <p:nvPr/>
            </p:nvSpPr>
            <p:spPr>
              <a:xfrm>
                <a:off x="1716825" y="2794125"/>
                <a:ext cx="137600" cy="240750"/>
              </a:xfrm>
              <a:custGeom>
                <a:rect b="b" l="l" r="r" t="t"/>
                <a:pathLst>
                  <a:path extrusionOk="0" h="9630" w="5504">
                    <a:moveTo>
                      <a:pt x="1065" y="98"/>
                    </a:moveTo>
                    <a:cubicBezTo>
                      <a:pt x="1875" y="98"/>
                      <a:pt x="3256" y="1837"/>
                      <a:pt x="4279" y="4215"/>
                    </a:cubicBezTo>
                    <a:cubicBezTo>
                      <a:pt x="4819" y="5471"/>
                      <a:pt x="5177" y="6717"/>
                      <a:pt x="5291" y="7724"/>
                    </a:cubicBezTo>
                    <a:cubicBezTo>
                      <a:pt x="5400" y="8695"/>
                      <a:pt x="5260" y="9339"/>
                      <a:pt x="4902" y="9494"/>
                    </a:cubicBezTo>
                    <a:cubicBezTo>
                      <a:pt x="4844" y="9519"/>
                      <a:pt x="4781" y="9531"/>
                      <a:pt x="4714" y="9531"/>
                    </a:cubicBezTo>
                    <a:cubicBezTo>
                      <a:pt x="4357" y="9531"/>
                      <a:pt x="3873" y="9189"/>
                      <a:pt x="3344" y="8560"/>
                    </a:cubicBezTo>
                    <a:cubicBezTo>
                      <a:pt x="2690" y="7786"/>
                      <a:pt x="2031" y="6670"/>
                      <a:pt x="1491" y="5414"/>
                    </a:cubicBezTo>
                    <a:cubicBezTo>
                      <a:pt x="380" y="2834"/>
                      <a:pt x="99" y="466"/>
                      <a:pt x="868" y="134"/>
                    </a:cubicBezTo>
                    <a:cubicBezTo>
                      <a:pt x="930" y="108"/>
                      <a:pt x="998" y="98"/>
                      <a:pt x="1065" y="98"/>
                    </a:cubicBezTo>
                    <a:close/>
                    <a:moveTo>
                      <a:pt x="1057" y="1"/>
                    </a:moveTo>
                    <a:cubicBezTo>
                      <a:pt x="977" y="1"/>
                      <a:pt x="902" y="15"/>
                      <a:pt x="831" y="46"/>
                    </a:cubicBezTo>
                    <a:cubicBezTo>
                      <a:pt x="1" y="404"/>
                      <a:pt x="250" y="2776"/>
                      <a:pt x="1403" y="5450"/>
                    </a:cubicBezTo>
                    <a:cubicBezTo>
                      <a:pt x="1948" y="6717"/>
                      <a:pt x="2612" y="7843"/>
                      <a:pt x="3272" y="8622"/>
                    </a:cubicBezTo>
                    <a:cubicBezTo>
                      <a:pt x="3822" y="9282"/>
                      <a:pt x="4325" y="9629"/>
                      <a:pt x="4715" y="9629"/>
                    </a:cubicBezTo>
                    <a:cubicBezTo>
                      <a:pt x="4788" y="9629"/>
                      <a:pt x="4865" y="9614"/>
                      <a:pt x="4938" y="9583"/>
                    </a:cubicBezTo>
                    <a:cubicBezTo>
                      <a:pt x="5343" y="9411"/>
                      <a:pt x="5504" y="8747"/>
                      <a:pt x="5385" y="7714"/>
                    </a:cubicBezTo>
                    <a:cubicBezTo>
                      <a:pt x="5276" y="6696"/>
                      <a:pt x="4912" y="5445"/>
                      <a:pt x="4367" y="4178"/>
                    </a:cubicBezTo>
                    <a:cubicBezTo>
                      <a:pt x="3312" y="1730"/>
                      <a:pt x="1922" y="1"/>
                      <a:pt x="1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60"/>
              <p:cNvSpPr/>
              <p:nvPr/>
            </p:nvSpPr>
            <p:spPr>
              <a:xfrm>
                <a:off x="1665300" y="2850900"/>
                <a:ext cx="251825" cy="127125"/>
              </a:xfrm>
              <a:custGeom>
                <a:rect b="b" l="l" r="r" t="t"/>
                <a:pathLst>
                  <a:path extrusionOk="0" h="5085" w="10073">
                    <a:moveTo>
                      <a:pt x="8458" y="95"/>
                    </a:moveTo>
                    <a:cubicBezTo>
                      <a:pt x="9076" y="95"/>
                      <a:pt x="9501" y="235"/>
                      <a:pt x="9626" y="531"/>
                    </a:cubicBezTo>
                    <a:cubicBezTo>
                      <a:pt x="9958" y="1300"/>
                      <a:pt x="8126" y="2826"/>
                      <a:pt x="5545" y="3937"/>
                    </a:cubicBezTo>
                    <a:cubicBezTo>
                      <a:pt x="3949" y="4624"/>
                      <a:pt x="2435" y="4994"/>
                      <a:pt x="1433" y="4994"/>
                    </a:cubicBezTo>
                    <a:cubicBezTo>
                      <a:pt x="815" y="4994"/>
                      <a:pt x="392" y="4853"/>
                      <a:pt x="265" y="4560"/>
                    </a:cubicBezTo>
                    <a:cubicBezTo>
                      <a:pt x="115" y="4202"/>
                      <a:pt x="452" y="3631"/>
                      <a:pt x="1200" y="3003"/>
                    </a:cubicBezTo>
                    <a:cubicBezTo>
                      <a:pt x="1974" y="2348"/>
                      <a:pt x="3090" y="1694"/>
                      <a:pt x="4346" y="1149"/>
                    </a:cubicBezTo>
                    <a:cubicBezTo>
                      <a:pt x="5945" y="464"/>
                      <a:pt x="7456" y="95"/>
                      <a:pt x="8458" y="95"/>
                    </a:cubicBezTo>
                    <a:close/>
                    <a:moveTo>
                      <a:pt x="8440" y="0"/>
                    </a:moveTo>
                    <a:cubicBezTo>
                      <a:pt x="7422" y="0"/>
                      <a:pt x="5921" y="367"/>
                      <a:pt x="4310" y="1061"/>
                    </a:cubicBezTo>
                    <a:cubicBezTo>
                      <a:pt x="3043" y="1606"/>
                      <a:pt x="1916" y="2271"/>
                      <a:pt x="1138" y="2930"/>
                    </a:cubicBezTo>
                    <a:cubicBezTo>
                      <a:pt x="343" y="3600"/>
                      <a:pt x="1" y="4192"/>
                      <a:pt x="177" y="4596"/>
                    </a:cubicBezTo>
                    <a:cubicBezTo>
                      <a:pt x="317" y="4924"/>
                      <a:pt x="779" y="5084"/>
                      <a:pt x="1449" y="5084"/>
                    </a:cubicBezTo>
                    <a:cubicBezTo>
                      <a:pt x="2467" y="5084"/>
                      <a:pt x="3972" y="4721"/>
                      <a:pt x="5582" y="4025"/>
                    </a:cubicBezTo>
                    <a:cubicBezTo>
                      <a:pt x="8255" y="2873"/>
                      <a:pt x="10073" y="1321"/>
                      <a:pt x="9714" y="490"/>
                    </a:cubicBezTo>
                    <a:cubicBezTo>
                      <a:pt x="9572" y="160"/>
                      <a:pt x="9111" y="0"/>
                      <a:pt x="84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60"/>
              <p:cNvSpPr/>
              <p:nvPr/>
            </p:nvSpPr>
            <p:spPr>
              <a:xfrm>
                <a:off x="1787700" y="3043025"/>
                <a:ext cx="2500" cy="40400"/>
              </a:xfrm>
              <a:custGeom>
                <a:rect b="b" l="l" r="r" t="t"/>
                <a:pathLst>
                  <a:path extrusionOk="0" h="1616" w="100">
                    <a:moveTo>
                      <a:pt x="0" y="1"/>
                    </a:moveTo>
                    <a:lnTo>
                      <a:pt x="0" y="1615"/>
                    </a:lnTo>
                    <a:lnTo>
                      <a:pt x="99" y="1615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60"/>
              <p:cNvSpPr/>
              <p:nvPr/>
            </p:nvSpPr>
            <p:spPr>
              <a:xfrm>
                <a:off x="1779000" y="30830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60"/>
              <p:cNvSpPr/>
              <p:nvPr/>
            </p:nvSpPr>
            <p:spPr>
              <a:xfrm>
                <a:off x="1729800" y="3104425"/>
                <a:ext cx="127350" cy="269600"/>
              </a:xfrm>
              <a:custGeom>
                <a:rect b="b" l="l" r="r" t="t"/>
                <a:pathLst>
                  <a:path extrusionOk="0" h="10784" w="5094">
                    <a:moveTo>
                      <a:pt x="2197" y="0"/>
                    </a:moveTo>
                    <a:cubicBezTo>
                      <a:pt x="2197" y="0"/>
                      <a:pt x="941" y="794"/>
                      <a:pt x="354" y="2092"/>
                    </a:cubicBezTo>
                    <a:cubicBezTo>
                      <a:pt x="1" y="2876"/>
                      <a:pt x="499" y="4335"/>
                      <a:pt x="899" y="5560"/>
                    </a:cubicBezTo>
                    <a:lnTo>
                      <a:pt x="1263" y="5223"/>
                    </a:lnTo>
                    <a:lnTo>
                      <a:pt x="972" y="5789"/>
                    </a:lnTo>
                    <a:cubicBezTo>
                      <a:pt x="1200" y="6495"/>
                      <a:pt x="2078" y="10783"/>
                      <a:pt x="2078" y="10783"/>
                    </a:cubicBezTo>
                    <a:cubicBezTo>
                      <a:pt x="2078" y="10783"/>
                      <a:pt x="5094" y="6448"/>
                      <a:pt x="3630" y="2638"/>
                    </a:cubicBezTo>
                    <a:lnTo>
                      <a:pt x="2976" y="2207"/>
                    </a:lnTo>
                    <a:lnTo>
                      <a:pt x="3500" y="2336"/>
                    </a:lnTo>
                    <a:cubicBezTo>
                      <a:pt x="3438" y="2181"/>
                      <a:pt x="3360" y="2020"/>
                      <a:pt x="3277" y="1854"/>
                    </a:cubicBezTo>
                    <a:lnTo>
                      <a:pt x="2644" y="1428"/>
                    </a:lnTo>
                    <a:lnTo>
                      <a:pt x="3126" y="1542"/>
                    </a:lnTo>
                    <a:cubicBezTo>
                      <a:pt x="2846" y="1013"/>
                      <a:pt x="2535" y="499"/>
                      <a:pt x="2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60"/>
              <p:cNvSpPr/>
              <p:nvPr/>
            </p:nvSpPr>
            <p:spPr>
              <a:xfrm>
                <a:off x="1817425" y="3039650"/>
                <a:ext cx="14700" cy="58050"/>
              </a:xfrm>
              <a:custGeom>
                <a:rect b="b" l="l" r="r" t="t"/>
                <a:pathLst>
                  <a:path extrusionOk="0" h="2322" w="588">
                    <a:moveTo>
                      <a:pt x="94" y="1"/>
                    </a:moveTo>
                    <a:lnTo>
                      <a:pt x="0" y="32"/>
                    </a:lnTo>
                    <a:cubicBezTo>
                      <a:pt x="6" y="47"/>
                      <a:pt x="478" y="1454"/>
                      <a:pt x="488" y="2321"/>
                    </a:cubicBezTo>
                    <a:lnTo>
                      <a:pt x="587" y="2321"/>
                    </a:lnTo>
                    <a:cubicBezTo>
                      <a:pt x="571" y="1439"/>
                      <a:pt x="115" y="63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60"/>
              <p:cNvSpPr/>
              <p:nvPr/>
            </p:nvSpPr>
            <p:spPr>
              <a:xfrm>
                <a:off x="1649350" y="2911150"/>
                <a:ext cx="11825" cy="44675"/>
              </a:xfrm>
              <a:custGeom>
                <a:rect b="b" l="l" r="r" t="t"/>
                <a:pathLst>
                  <a:path extrusionOk="0" h="1787" w="473">
                    <a:moveTo>
                      <a:pt x="379" y="1"/>
                    </a:moveTo>
                    <a:cubicBezTo>
                      <a:pt x="369" y="47"/>
                      <a:pt x="11" y="1107"/>
                      <a:pt x="0" y="1787"/>
                    </a:cubicBezTo>
                    <a:lnTo>
                      <a:pt x="99" y="1787"/>
                    </a:lnTo>
                    <a:cubicBezTo>
                      <a:pt x="109" y="1122"/>
                      <a:pt x="473" y="42"/>
                      <a:pt x="473" y="32"/>
                    </a:cubicBezTo>
                    <a:lnTo>
                      <a:pt x="3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60"/>
              <p:cNvSpPr/>
              <p:nvPr/>
            </p:nvSpPr>
            <p:spPr>
              <a:xfrm>
                <a:off x="16441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60"/>
              <p:cNvSpPr/>
              <p:nvPr/>
            </p:nvSpPr>
            <p:spPr>
              <a:xfrm>
                <a:off x="1644400" y="2955550"/>
                <a:ext cx="175" cy="12475"/>
              </a:xfrm>
              <a:custGeom>
                <a:rect b="b" l="l" r="r" t="t"/>
                <a:pathLst>
                  <a:path extrusionOk="0" h="499" w="7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60"/>
              <p:cNvSpPr/>
              <p:nvPr/>
            </p:nvSpPr>
            <p:spPr>
              <a:xfrm>
                <a:off x="16445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60"/>
              <p:cNvSpPr/>
              <p:nvPr/>
            </p:nvSpPr>
            <p:spPr>
              <a:xfrm>
                <a:off x="16448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60"/>
              <p:cNvSpPr/>
              <p:nvPr/>
            </p:nvSpPr>
            <p:spPr>
              <a:xfrm>
                <a:off x="16449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60"/>
              <p:cNvSpPr/>
              <p:nvPr/>
            </p:nvSpPr>
            <p:spPr>
              <a:xfrm>
                <a:off x="164517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60"/>
              <p:cNvSpPr/>
              <p:nvPr/>
            </p:nvSpPr>
            <p:spPr>
              <a:xfrm>
                <a:off x="16454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60"/>
              <p:cNvSpPr/>
              <p:nvPr/>
            </p:nvSpPr>
            <p:spPr>
              <a:xfrm>
                <a:off x="16455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60"/>
              <p:cNvSpPr/>
              <p:nvPr/>
            </p:nvSpPr>
            <p:spPr>
              <a:xfrm>
                <a:off x="1645825" y="2955550"/>
                <a:ext cx="175" cy="12475"/>
              </a:xfrm>
              <a:custGeom>
                <a:rect b="b" l="l" r="r" t="t"/>
                <a:pathLst>
                  <a:path extrusionOk="0" h="499" w="7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60"/>
              <p:cNvSpPr/>
              <p:nvPr/>
            </p:nvSpPr>
            <p:spPr>
              <a:xfrm>
                <a:off x="16459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60"/>
              <p:cNvSpPr/>
              <p:nvPr/>
            </p:nvSpPr>
            <p:spPr>
              <a:xfrm>
                <a:off x="16462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60"/>
              <p:cNvSpPr/>
              <p:nvPr/>
            </p:nvSpPr>
            <p:spPr>
              <a:xfrm>
                <a:off x="1646475" y="2955550"/>
                <a:ext cx="175" cy="12475"/>
              </a:xfrm>
              <a:custGeom>
                <a:rect b="b" l="l" r="r" t="t"/>
                <a:pathLst>
                  <a:path extrusionOk="0" h="499" w="7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60"/>
              <p:cNvSpPr/>
              <p:nvPr/>
            </p:nvSpPr>
            <p:spPr>
              <a:xfrm>
                <a:off x="16466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60"/>
              <p:cNvSpPr/>
              <p:nvPr/>
            </p:nvSpPr>
            <p:spPr>
              <a:xfrm>
                <a:off x="164687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60"/>
              <p:cNvSpPr/>
              <p:nvPr/>
            </p:nvSpPr>
            <p:spPr>
              <a:xfrm>
                <a:off x="164700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60"/>
              <p:cNvSpPr/>
              <p:nvPr/>
            </p:nvSpPr>
            <p:spPr>
              <a:xfrm>
                <a:off x="16472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60"/>
              <p:cNvSpPr/>
              <p:nvPr/>
            </p:nvSpPr>
            <p:spPr>
              <a:xfrm>
                <a:off x="164752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60"/>
              <p:cNvSpPr/>
              <p:nvPr/>
            </p:nvSpPr>
            <p:spPr>
              <a:xfrm>
                <a:off x="164765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60"/>
              <p:cNvSpPr/>
              <p:nvPr/>
            </p:nvSpPr>
            <p:spPr>
              <a:xfrm>
                <a:off x="16479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60"/>
              <p:cNvSpPr/>
              <p:nvPr/>
            </p:nvSpPr>
            <p:spPr>
              <a:xfrm>
                <a:off x="16480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60"/>
              <p:cNvSpPr/>
              <p:nvPr/>
            </p:nvSpPr>
            <p:spPr>
              <a:xfrm>
                <a:off x="16483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60"/>
              <p:cNvSpPr/>
              <p:nvPr/>
            </p:nvSpPr>
            <p:spPr>
              <a:xfrm>
                <a:off x="1648550" y="2955550"/>
                <a:ext cx="175" cy="12475"/>
              </a:xfrm>
              <a:custGeom>
                <a:rect b="b" l="l" r="r" t="t"/>
                <a:pathLst>
                  <a:path extrusionOk="0" h="499" w="7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60"/>
              <p:cNvSpPr/>
              <p:nvPr/>
            </p:nvSpPr>
            <p:spPr>
              <a:xfrm>
                <a:off x="16487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60"/>
              <p:cNvSpPr/>
              <p:nvPr/>
            </p:nvSpPr>
            <p:spPr>
              <a:xfrm>
                <a:off x="16489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60"/>
              <p:cNvSpPr/>
              <p:nvPr/>
            </p:nvSpPr>
            <p:spPr>
              <a:xfrm>
                <a:off x="164907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60"/>
              <p:cNvSpPr/>
              <p:nvPr/>
            </p:nvSpPr>
            <p:spPr>
              <a:xfrm>
                <a:off x="16493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60"/>
              <p:cNvSpPr/>
              <p:nvPr/>
            </p:nvSpPr>
            <p:spPr>
              <a:xfrm>
                <a:off x="16496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60"/>
              <p:cNvSpPr/>
              <p:nvPr/>
            </p:nvSpPr>
            <p:spPr>
              <a:xfrm>
                <a:off x="164972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60"/>
              <p:cNvSpPr/>
              <p:nvPr/>
            </p:nvSpPr>
            <p:spPr>
              <a:xfrm>
                <a:off x="16500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60"/>
              <p:cNvSpPr/>
              <p:nvPr/>
            </p:nvSpPr>
            <p:spPr>
              <a:xfrm>
                <a:off x="16501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60"/>
              <p:cNvSpPr/>
              <p:nvPr/>
            </p:nvSpPr>
            <p:spPr>
              <a:xfrm>
                <a:off x="165037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60"/>
              <p:cNvSpPr/>
              <p:nvPr/>
            </p:nvSpPr>
            <p:spPr>
              <a:xfrm>
                <a:off x="16506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60"/>
              <p:cNvSpPr/>
              <p:nvPr/>
            </p:nvSpPr>
            <p:spPr>
              <a:xfrm>
                <a:off x="16507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60"/>
              <p:cNvSpPr/>
              <p:nvPr/>
            </p:nvSpPr>
            <p:spPr>
              <a:xfrm>
                <a:off x="165102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60"/>
              <p:cNvSpPr/>
              <p:nvPr/>
            </p:nvSpPr>
            <p:spPr>
              <a:xfrm>
                <a:off x="16513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60"/>
              <p:cNvSpPr/>
              <p:nvPr/>
            </p:nvSpPr>
            <p:spPr>
              <a:xfrm>
                <a:off x="16514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60"/>
              <p:cNvSpPr/>
              <p:nvPr/>
            </p:nvSpPr>
            <p:spPr>
              <a:xfrm>
                <a:off x="165167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60"/>
              <p:cNvSpPr/>
              <p:nvPr/>
            </p:nvSpPr>
            <p:spPr>
              <a:xfrm>
                <a:off x="165180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60"/>
              <p:cNvSpPr/>
              <p:nvPr/>
            </p:nvSpPr>
            <p:spPr>
              <a:xfrm>
                <a:off x="16520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60"/>
              <p:cNvSpPr/>
              <p:nvPr/>
            </p:nvSpPr>
            <p:spPr>
              <a:xfrm>
                <a:off x="165232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60"/>
              <p:cNvSpPr/>
              <p:nvPr/>
            </p:nvSpPr>
            <p:spPr>
              <a:xfrm>
                <a:off x="165245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60"/>
              <p:cNvSpPr/>
              <p:nvPr/>
            </p:nvSpPr>
            <p:spPr>
              <a:xfrm>
                <a:off x="165272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60"/>
              <p:cNvSpPr/>
              <p:nvPr/>
            </p:nvSpPr>
            <p:spPr>
              <a:xfrm>
                <a:off x="16528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60"/>
              <p:cNvSpPr/>
              <p:nvPr/>
            </p:nvSpPr>
            <p:spPr>
              <a:xfrm>
                <a:off x="165310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60"/>
              <p:cNvSpPr/>
              <p:nvPr/>
            </p:nvSpPr>
            <p:spPr>
              <a:xfrm>
                <a:off x="165337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60"/>
              <p:cNvSpPr/>
              <p:nvPr/>
            </p:nvSpPr>
            <p:spPr>
              <a:xfrm>
                <a:off x="16535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60"/>
              <p:cNvSpPr/>
              <p:nvPr/>
            </p:nvSpPr>
            <p:spPr>
              <a:xfrm>
                <a:off x="16537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60"/>
              <p:cNvSpPr/>
              <p:nvPr/>
            </p:nvSpPr>
            <p:spPr>
              <a:xfrm>
                <a:off x="165387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60"/>
              <p:cNvSpPr/>
              <p:nvPr/>
            </p:nvSpPr>
            <p:spPr>
              <a:xfrm>
                <a:off x="16541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60"/>
              <p:cNvSpPr/>
              <p:nvPr/>
            </p:nvSpPr>
            <p:spPr>
              <a:xfrm>
                <a:off x="16544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60"/>
              <p:cNvSpPr/>
              <p:nvPr/>
            </p:nvSpPr>
            <p:spPr>
              <a:xfrm>
                <a:off x="165452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60"/>
              <p:cNvSpPr/>
              <p:nvPr/>
            </p:nvSpPr>
            <p:spPr>
              <a:xfrm>
                <a:off x="16548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60"/>
              <p:cNvSpPr/>
              <p:nvPr/>
            </p:nvSpPr>
            <p:spPr>
              <a:xfrm>
                <a:off x="16550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60"/>
              <p:cNvSpPr/>
              <p:nvPr/>
            </p:nvSpPr>
            <p:spPr>
              <a:xfrm>
                <a:off x="165517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60"/>
              <p:cNvSpPr/>
              <p:nvPr/>
            </p:nvSpPr>
            <p:spPr>
              <a:xfrm>
                <a:off x="16554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60"/>
              <p:cNvSpPr/>
              <p:nvPr/>
            </p:nvSpPr>
            <p:spPr>
              <a:xfrm>
                <a:off x="16555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60"/>
              <p:cNvSpPr/>
              <p:nvPr/>
            </p:nvSpPr>
            <p:spPr>
              <a:xfrm>
                <a:off x="165582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60"/>
              <p:cNvSpPr/>
              <p:nvPr/>
            </p:nvSpPr>
            <p:spPr>
              <a:xfrm>
                <a:off x="16561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60"/>
              <p:cNvSpPr/>
              <p:nvPr/>
            </p:nvSpPr>
            <p:spPr>
              <a:xfrm>
                <a:off x="16562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60"/>
              <p:cNvSpPr/>
              <p:nvPr/>
            </p:nvSpPr>
            <p:spPr>
              <a:xfrm>
                <a:off x="1640425" y="2954500"/>
                <a:ext cx="19325" cy="14575"/>
              </a:xfrm>
              <a:custGeom>
                <a:rect b="b" l="l" r="r" t="t"/>
                <a:pathLst>
                  <a:path extrusionOk="0" h="583" w="773">
                    <a:moveTo>
                      <a:pt x="387" y="99"/>
                    </a:moveTo>
                    <a:cubicBezTo>
                      <a:pt x="389" y="99"/>
                      <a:pt x="391" y="99"/>
                      <a:pt x="393" y="99"/>
                    </a:cubicBezTo>
                    <a:lnTo>
                      <a:pt x="404" y="99"/>
                    </a:lnTo>
                    <a:cubicBezTo>
                      <a:pt x="456" y="99"/>
                      <a:pt x="502" y="125"/>
                      <a:pt x="534" y="162"/>
                    </a:cubicBezTo>
                    <a:cubicBezTo>
                      <a:pt x="570" y="203"/>
                      <a:pt x="586" y="250"/>
                      <a:pt x="586" y="302"/>
                    </a:cubicBezTo>
                    <a:cubicBezTo>
                      <a:pt x="579" y="415"/>
                      <a:pt x="483" y="488"/>
                      <a:pt x="386" y="488"/>
                    </a:cubicBezTo>
                    <a:cubicBezTo>
                      <a:pt x="337" y="488"/>
                      <a:pt x="287" y="469"/>
                      <a:pt x="248" y="426"/>
                    </a:cubicBezTo>
                    <a:cubicBezTo>
                      <a:pt x="130" y="303"/>
                      <a:pt x="220" y="99"/>
                      <a:pt x="387" y="99"/>
                    </a:cubicBezTo>
                    <a:close/>
                    <a:moveTo>
                      <a:pt x="389" y="0"/>
                    </a:moveTo>
                    <a:cubicBezTo>
                      <a:pt x="19" y="0"/>
                      <a:pt x="0" y="567"/>
                      <a:pt x="383" y="582"/>
                    </a:cubicBezTo>
                    <a:lnTo>
                      <a:pt x="393" y="582"/>
                    </a:lnTo>
                    <a:cubicBezTo>
                      <a:pt x="643" y="577"/>
                      <a:pt x="772" y="281"/>
                      <a:pt x="612" y="94"/>
                    </a:cubicBezTo>
                    <a:cubicBezTo>
                      <a:pt x="560" y="37"/>
                      <a:pt x="487" y="6"/>
                      <a:pt x="409" y="1"/>
                    </a:cubicBezTo>
                    <a:cubicBezTo>
                      <a:pt x="402" y="0"/>
                      <a:pt x="396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60"/>
              <p:cNvSpPr/>
              <p:nvPr/>
            </p:nvSpPr>
            <p:spPr>
              <a:xfrm>
                <a:off x="1630350" y="2963425"/>
                <a:ext cx="17450" cy="10325"/>
              </a:xfrm>
              <a:custGeom>
                <a:rect b="b" l="l" r="r" t="t"/>
                <a:pathLst>
                  <a:path extrusionOk="0" h="413" w="698">
                    <a:moveTo>
                      <a:pt x="66" y="0"/>
                    </a:moveTo>
                    <a:cubicBezTo>
                      <a:pt x="26" y="0"/>
                      <a:pt x="0" y="60"/>
                      <a:pt x="44" y="90"/>
                    </a:cubicBezTo>
                    <a:cubicBezTo>
                      <a:pt x="163" y="163"/>
                      <a:pt x="293" y="210"/>
                      <a:pt x="433" y="236"/>
                    </a:cubicBezTo>
                    <a:cubicBezTo>
                      <a:pt x="360" y="282"/>
                      <a:pt x="272" y="314"/>
                      <a:pt x="184" y="319"/>
                    </a:cubicBezTo>
                    <a:cubicBezTo>
                      <a:pt x="182" y="319"/>
                      <a:pt x="181" y="318"/>
                      <a:pt x="179" y="318"/>
                    </a:cubicBezTo>
                    <a:cubicBezTo>
                      <a:pt x="126" y="318"/>
                      <a:pt x="113" y="402"/>
                      <a:pt x="173" y="412"/>
                    </a:cubicBezTo>
                    <a:lnTo>
                      <a:pt x="205" y="412"/>
                    </a:lnTo>
                    <a:cubicBezTo>
                      <a:pt x="381" y="412"/>
                      <a:pt x="641" y="210"/>
                      <a:pt x="672" y="189"/>
                    </a:cubicBezTo>
                    <a:cubicBezTo>
                      <a:pt x="693" y="168"/>
                      <a:pt x="698" y="142"/>
                      <a:pt x="682" y="121"/>
                    </a:cubicBezTo>
                    <a:cubicBezTo>
                      <a:pt x="672" y="108"/>
                      <a:pt x="657" y="101"/>
                      <a:pt x="642" y="101"/>
                    </a:cubicBezTo>
                    <a:cubicBezTo>
                      <a:pt x="634" y="101"/>
                      <a:pt x="627" y="102"/>
                      <a:pt x="620" y="106"/>
                    </a:cubicBezTo>
                    <a:cubicBezTo>
                      <a:pt x="584" y="129"/>
                      <a:pt x="540" y="138"/>
                      <a:pt x="493" y="138"/>
                    </a:cubicBezTo>
                    <a:cubicBezTo>
                      <a:pt x="346" y="138"/>
                      <a:pt x="165" y="50"/>
                      <a:pt x="90" y="7"/>
                    </a:cubicBezTo>
                    <a:cubicBezTo>
                      <a:pt x="82" y="2"/>
                      <a:pt x="74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60"/>
              <p:cNvSpPr/>
              <p:nvPr/>
            </p:nvSpPr>
            <p:spPr>
              <a:xfrm>
                <a:off x="1648300" y="2969300"/>
                <a:ext cx="10550" cy="4250"/>
              </a:xfrm>
              <a:custGeom>
                <a:rect b="b" l="l" r="r" t="t"/>
                <a:pathLst>
                  <a:path extrusionOk="0" h="170" w="422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39" y="169"/>
                      <a:pt x="302" y="169"/>
                    </a:cubicBezTo>
                    <a:cubicBezTo>
                      <a:pt x="341" y="169"/>
                      <a:pt x="381" y="160"/>
                      <a:pt x="421" y="13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60"/>
              <p:cNvSpPr/>
              <p:nvPr/>
            </p:nvSpPr>
            <p:spPr>
              <a:xfrm>
                <a:off x="1646625" y="2967925"/>
                <a:ext cx="13650" cy="6850"/>
              </a:xfrm>
              <a:custGeom>
                <a:rect b="b" l="l" r="r" t="t"/>
                <a:pathLst>
                  <a:path extrusionOk="0" h="274" w="546">
                    <a:moveTo>
                      <a:pt x="68" y="1"/>
                    </a:moveTo>
                    <a:cubicBezTo>
                      <a:pt x="33" y="1"/>
                      <a:pt x="0" y="47"/>
                      <a:pt x="31" y="82"/>
                    </a:cubicBezTo>
                    <a:cubicBezTo>
                      <a:pt x="36" y="92"/>
                      <a:pt x="187" y="274"/>
                      <a:pt x="374" y="274"/>
                    </a:cubicBezTo>
                    <a:cubicBezTo>
                      <a:pt x="421" y="268"/>
                      <a:pt x="473" y="253"/>
                      <a:pt x="514" y="227"/>
                    </a:cubicBezTo>
                    <a:cubicBezTo>
                      <a:pt x="535" y="217"/>
                      <a:pt x="545" y="185"/>
                      <a:pt x="530" y="165"/>
                    </a:cubicBezTo>
                    <a:cubicBezTo>
                      <a:pt x="523" y="147"/>
                      <a:pt x="506" y="139"/>
                      <a:pt x="489" y="139"/>
                    </a:cubicBezTo>
                    <a:cubicBezTo>
                      <a:pt x="482" y="139"/>
                      <a:pt x="474" y="141"/>
                      <a:pt x="467" y="144"/>
                    </a:cubicBezTo>
                    <a:cubicBezTo>
                      <a:pt x="436" y="162"/>
                      <a:pt x="405" y="169"/>
                      <a:pt x="374" y="169"/>
                    </a:cubicBezTo>
                    <a:cubicBezTo>
                      <a:pt x="233" y="169"/>
                      <a:pt x="104" y="19"/>
                      <a:pt x="104" y="19"/>
                    </a:cubicBezTo>
                    <a:cubicBezTo>
                      <a:pt x="93" y="6"/>
                      <a:pt x="81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60"/>
              <p:cNvSpPr/>
              <p:nvPr/>
            </p:nvSpPr>
            <p:spPr>
              <a:xfrm>
                <a:off x="1613525" y="2968125"/>
                <a:ext cx="71025" cy="153575"/>
              </a:xfrm>
              <a:custGeom>
                <a:rect b="b" l="l" r="r" t="t"/>
                <a:pathLst>
                  <a:path extrusionOk="0" h="6143" w="2841">
                    <a:moveTo>
                      <a:pt x="1355" y="1"/>
                    </a:moveTo>
                    <a:cubicBezTo>
                      <a:pt x="1355" y="1"/>
                      <a:pt x="602" y="437"/>
                      <a:pt x="229" y="1185"/>
                    </a:cubicBezTo>
                    <a:cubicBezTo>
                      <a:pt x="0" y="1636"/>
                      <a:pt x="244" y="2503"/>
                      <a:pt x="442" y="3235"/>
                    </a:cubicBezTo>
                    <a:lnTo>
                      <a:pt x="660" y="3048"/>
                    </a:lnTo>
                    <a:lnTo>
                      <a:pt x="660" y="3048"/>
                    </a:lnTo>
                    <a:lnTo>
                      <a:pt x="478" y="3375"/>
                    </a:lnTo>
                    <a:cubicBezTo>
                      <a:pt x="587" y="3796"/>
                      <a:pt x="665" y="4159"/>
                      <a:pt x="608" y="4341"/>
                    </a:cubicBezTo>
                    <a:cubicBezTo>
                      <a:pt x="436" y="4855"/>
                      <a:pt x="31" y="6143"/>
                      <a:pt x="31" y="6143"/>
                    </a:cubicBezTo>
                    <a:cubicBezTo>
                      <a:pt x="31" y="6143"/>
                      <a:pt x="198" y="5681"/>
                      <a:pt x="769" y="4995"/>
                    </a:cubicBezTo>
                    <a:cubicBezTo>
                      <a:pt x="1241" y="4419"/>
                      <a:pt x="2840" y="3884"/>
                      <a:pt x="2103" y="1600"/>
                    </a:cubicBezTo>
                    <a:lnTo>
                      <a:pt x="1739" y="1325"/>
                    </a:lnTo>
                    <a:lnTo>
                      <a:pt x="2041" y="1413"/>
                    </a:lnTo>
                    <a:cubicBezTo>
                      <a:pt x="2004" y="1320"/>
                      <a:pt x="1968" y="1221"/>
                      <a:pt x="1926" y="1122"/>
                    </a:cubicBezTo>
                    <a:lnTo>
                      <a:pt x="1568" y="852"/>
                    </a:lnTo>
                    <a:lnTo>
                      <a:pt x="1843" y="935"/>
                    </a:lnTo>
                    <a:cubicBezTo>
                      <a:pt x="1698" y="614"/>
                      <a:pt x="1532" y="302"/>
                      <a:pt x="1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60"/>
              <p:cNvSpPr/>
              <p:nvPr/>
            </p:nvSpPr>
            <p:spPr>
              <a:xfrm>
                <a:off x="1613525" y="2968125"/>
                <a:ext cx="71025" cy="153575"/>
              </a:xfrm>
              <a:custGeom>
                <a:rect b="b" l="l" r="r" t="t"/>
                <a:pathLst>
                  <a:path extrusionOk="0" h="6143" w="2841">
                    <a:moveTo>
                      <a:pt x="1739" y="1325"/>
                    </a:moveTo>
                    <a:lnTo>
                      <a:pt x="2041" y="1413"/>
                    </a:lnTo>
                    <a:cubicBezTo>
                      <a:pt x="2004" y="1320"/>
                      <a:pt x="1968" y="1221"/>
                      <a:pt x="1926" y="1122"/>
                    </a:cubicBezTo>
                    <a:lnTo>
                      <a:pt x="1568" y="852"/>
                    </a:lnTo>
                    <a:lnTo>
                      <a:pt x="1843" y="935"/>
                    </a:lnTo>
                    <a:cubicBezTo>
                      <a:pt x="1698" y="614"/>
                      <a:pt x="1532" y="302"/>
                      <a:pt x="1355" y="1"/>
                    </a:cubicBezTo>
                    <a:cubicBezTo>
                      <a:pt x="1355" y="1"/>
                      <a:pt x="602" y="437"/>
                      <a:pt x="229" y="1185"/>
                    </a:cubicBezTo>
                    <a:cubicBezTo>
                      <a:pt x="0" y="1636"/>
                      <a:pt x="244" y="2503"/>
                      <a:pt x="442" y="3235"/>
                    </a:cubicBezTo>
                    <a:lnTo>
                      <a:pt x="660" y="3048"/>
                    </a:lnTo>
                    <a:lnTo>
                      <a:pt x="478" y="3375"/>
                    </a:lnTo>
                    <a:cubicBezTo>
                      <a:pt x="587" y="3796"/>
                      <a:pt x="665" y="4159"/>
                      <a:pt x="608" y="4341"/>
                    </a:cubicBezTo>
                    <a:cubicBezTo>
                      <a:pt x="436" y="4855"/>
                      <a:pt x="31" y="6143"/>
                      <a:pt x="31" y="6143"/>
                    </a:cubicBezTo>
                    <a:cubicBezTo>
                      <a:pt x="31" y="6143"/>
                      <a:pt x="198" y="5681"/>
                      <a:pt x="769" y="4995"/>
                    </a:cubicBezTo>
                    <a:cubicBezTo>
                      <a:pt x="1241" y="4419"/>
                      <a:pt x="2840" y="3884"/>
                      <a:pt x="2103" y="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60"/>
              <p:cNvSpPr/>
              <p:nvPr/>
            </p:nvSpPr>
            <p:spPr>
              <a:xfrm>
                <a:off x="1612475" y="2967050"/>
                <a:ext cx="69600" cy="155950"/>
              </a:xfrm>
              <a:custGeom>
                <a:rect b="b" l="l" r="r" t="t"/>
                <a:pathLst>
                  <a:path extrusionOk="0" h="6238" w="2784">
                    <a:moveTo>
                      <a:pt x="1376" y="111"/>
                    </a:moveTo>
                    <a:cubicBezTo>
                      <a:pt x="1537" y="381"/>
                      <a:pt x="1678" y="651"/>
                      <a:pt x="1797" y="901"/>
                    </a:cubicBezTo>
                    <a:lnTo>
                      <a:pt x="1626" y="849"/>
                    </a:lnTo>
                    <a:cubicBezTo>
                      <a:pt x="1620" y="847"/>
                      <a:pt x="1615" y="846"/>
                      <a:pt x="1611" y="846"/>
                    </a:cubicBezTo>
                    <a:cubicBezTo>
                      <a:pt x="1567" y="846"/>
                      <a:pt x="1542" y="904"/>
                      <a:pt x="1584" y="937"/>
                    </a:cubicBezTo>
                    <a:lnTo>
                      <a:pt x="1927" y="1196"/>
                    </a:lnTo>
                    <a:cubicBezTo>
                      <a:pt x="1953" y="1259"/>
                      <a:pt x="1979" y="1321"/>
                      <a:pt x="1999" y="1383"/>
                    </a:cubicBezTo>
                    <a:lnTo>
                      <a:pt x="1797" y="1321"/>
                    </a:lnTo>
                    <a:cubicBezTo>
                      <a:pt x="1792" y="1319"/>
                      <a:pt x="1787" y="1319"/>
                      <a:pt x="1782" y="1319"/>
                    </a:cubicBezTo>
                    <a:cubicBezTo>
                      <a:pt x="1739" y="1319"/>
                      <a:pt x="1713" y="1376"/>
                      <a:pt x="1750" y="1404"/>
                    </a:cubicBezTo>
                    <a:lnTo>
                      <a:pt x="2103" y="1669"/>
                    </a:lnTo>
                    <a:cubicBezTo>
                      <a:pt x="2669" y="3439"/>
                      <a:pt x="1807" y="4130"/>
                      <a:pt x="1184" y="4633"/>
                    </a:cubicBezTo>
                    <a:cubicBezTo>
                      <a:pt x="1034" y="4742"/>
                      <a:pt x="894" y="4867"/>
                      <a:pt x="769" y="5007"/>
                    </a:cubicBezTo>
                    <a:cubicBezTo>
                      <a:pt x="593" y="5220"/>
                      <a:pt x="432" y="5443"/>
                      <a:pt x="281" y="5682"/>
                    </a:cubicBezTo>
                    <a:cubicBezTo>
                      <a:pt x="416" y="5262"/>
                      <a:pt x="593" y="4696"/>
                      <a:pt x="691" y="4400"/>
                    </a:cubicBezTo>
                    <a:cubicBezTo>
                      <a:pt x="753" y="4218"/>
                      <a:pt x="696" y="3907"/>
                      <a:pt x="572" y="3424"/>
                    </a:cubicBezTo>
                    <a:lnTo>
                      <a:pt x="743" y="3117"/>
                    </a:lnTo>
                    <a:cubicBezTo>
                      <a:pt x="763" y="3081"/>
                      <a:pt x="733" y="3045"/>
                      <a:pt x="700" y="3045"/>
                    </a:cubicBezTo>
                    <a:cubicBezTo>
                      <a:pt x="690" y="3045"/>
                      <a:pt x="680" y="3048"/>
                      <a:pt x="670" y="3055"/>
                    </a:cubicBezTo>
                    <a:lnTo>
                      <a:pt x="509" y="3195"/>
                    </a:lnTo>
                    <a:lnTo>
                      <a:pt x="504" y="3174"/>
                    </a:lnTo>
                    <a:cubicBezTo>
                      <a:pt x="312" y="2468"/>
                      <a:pt x="105" y="1664"/>
                      <a:pt x="312" y="1248"/>
                    </a:cubicBezTo>
                    <a:cubicBezTo>
                      <a:pt x="629" y="620"/>
                      <a:pt x="1221" y="215"/>
                      <a:pt x="1376" y="111"/>
                    </a:cubicBezTo>
                    <a:close/>
                    <a:moveTo>
                      <a:pt x="1394" y="0"/>
                    </a:moveTo>
                    <a:cubicBezTo>
                      <a:pt x="1386" y="0"/>
                      <a:pt x="1378" y="2"/>
                      <a:pt x="1371" y="8"/>
                    </a:cubicBezTo>
                    <a:cubicBezTo>
                      <a:pt x="1340" y="23"/>
                      <a:pt x="603" y="454"/>
                      <a:pt x="224" y="1207"/>
                    </a:cubicBezTo>
                    <a:cubicBezTo>
                      <a:pt x="1" y="1653"/>
                      <a:pt x="214" y="2479"/>
                      <a:pt x="411" y="3200"/>
                    </a:cubicBezTo>
                    <a:lnTo>
                      <a:pt x="437" y="3294"/>
                    </a:lnTo>
                    <a:cubicBezTo>
                      <a:pt x="437" y="3309"/>
                      <a:pt x="452" y="3325"/>
                      <a:pt x="468" y="3330"/>
                    </a:cubicBezTo>
                    <a:cubicBezTo>
                      <a:pt x="472" y="3332"/>
                      <a:pt x="476" y="3332"/>
                      <a:pt x="480" y="3332"/>
                    </a:cubicBezTo>
                    <a:cubicBezTo>
                      <a:pt x="492" y="3332"/>
                      <a:pt x="503" y="3327"/>
                      <a:pt x="515" y="3320"/>
                    </a:cubicBezTo>
                    <a:lnTo>
                      <a:pt x="525" y="3315"/>
                    </a:lnTo>
                    <a:lnTo>
                      <a:pt x="473" y="3398"/>
                    </a:lnTo>
                    <a:cubicBezTo>
                      <a:pt x="468" y="3408"/>
                      <a:pt x="468" y="3418"/>
                      <a:pt x="473" y="3434"/>
                    </a:cubicBezTo>
                    <a:cubicBezTo>
                      <a:pt x="567" y="3792"/>
                      <a:pt x="660" y="4192"/>
                      <a:pt x="603" y="4374"/>
                    </a:cubicBezTo>
                    <a:cubicBezTo>
                      <a:pt x="432" y="4877"/>
                      <a:pt x="32" y="6160"/>
                      <a:pt x="27" y="6175"/>
                    </a:cubicBezTo>
                    <a:cubicBezTo>
                      <a:pt x="16" y="6201"/>
                      <a:pt x="32" y="6227"/>
                      <a:pt x="58" y="6238"/>
                    </a:cubicBezTo>
                    <a:lnTo>
                      <a:pt x="73" y="6238"/>
                    </a:lnTo>
                    <a:cubicBezTo>
                      <a:pt x="89" y="6232"/>
                      <a:pt x="105" y="6222"/>
                      <a:pt x="115" y="6206"/>
                    </a:cubicBezTo>
                    <a:cubicBezTo>
                      <a:pt x="115" y="6201"/>
                      <a:pt x="291" y="5744"/>
                      <a:pt x="842" y="5069"/>
                    </a:cubicBezTo>
                    <a:cubicBezTo>
                      <a:pt x="966" y="4940"/>
                      <a:pt x="1101" y="4820"/>
                      <a:pt x="1242" y="4711"/>
                    </a:cubicBezTo>
                    <a:cubicBezTo>
                      <a:pt x="1854" y="4218"/>
                      <a:pt x="2783" y="3476"/>
                      <a:pt x="2186" y="1627"/>
                    </a:cubicBezTo>
                    <a:cubicBezTo>
                      <a:pt x="2186" y="1617"/>
                      <a:pt x="2181" y="1612"/>
                      <a:pt x="2171" y="1607"/>
                    </a:cubicBezTo>
                    <a:lnTo>
                      <a:pt x="2025" y="1498"/>
                    </a:lnTo>
                    <a:lnTo>
                      <a:pt x="2067" y="1508"/>
                    </a:lnTo>
                    <a:cubicBezTo>
                      <a:pt x="2071" y="1509"/>
                      <a:pt x="2075" y="1510"/>
                      <a:pt x="2080" y="1510"/>
                    </a:cubicBezTo>
                    <a:cubicBezTo>
                      <a:pt x="2111" y="1510"/>
                      <a:pt x="2138" y="1477"/>
                      <a:pt x="2124" y="1440"/>
                    </a:cubicBezTo>
                    <a:cubicBezTo>
                      <a:pt x="2093" y="1347"/>
                      <a:pt x="2051" y="1248"/>
                      <a:pt x="2010" y="1150"/>
                    </a:cubicBezTo>
                    <a:cubicBezTo>
                      <a:pt x="2005" y="1139"/>
                      <a:pt x="1999" y="1134"/>
                      <a:pt x="1994" y="1129"/>
                    </a:cubicBezTo>
                    <a:lnTo>
                      <a:pt x="1854" y="1025"/>
                    </a:lnTo>
                    <a:lnTo>
                      <a:pt x="1870" y="1030"/>
                    </a:lnTo>
                    <a:cubicBezTo>
                      <a:pt x="1875" y="1032"/>
                      <a:pt x="1880" y="1032"/>
                      <a:pt x="1885" y="1032"/>
                    </a:cubicBezTo>
                    <a:cubicBezTo>
                      <a:pt x="1900" y="1032"/>
                      <a:pt x="1914" y="1026"/>
                      <a:pt x="1922" y="1015"/>
                    </a:cubicBezTo>
                    <a:cubicBezTo>
                      <a:pt x="1932" y="999"/>
                      <a:pt x="1937" y="978"/>
                      <a:pt x="1932" y="963"/>
                    </a:cubicBezTo>
                    <a:cubicBezTo>
                      <a:pt x="1781" y="641"/>
                      <a:pt x="1615" y="324"/>
                      <a:pt x="1434" y="23"/>
                    </a:cubicBezTo>
                    <a:cubicBezTo>
                      <a:pt x="1427" y="9"/>
                      <a:pt x="1411" y="0"/>
                      <a:pt x="13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60"/>
              <p:cNvSpPr/>
              <p:nvPr/>
            </p:nvSpPr>
            <p:spPr>
              <a:xfrm>
                <a:off x="1634025" y="2966975"/>
                <a:ext cx="19625" cy="108275"/>
              </a:xfrm>
              <a:custGeom>
                <a:rect b="b" l="l" r="r" t="t"/>
                <a:pathLst>
                  <a:path extrusionOk="0" h="4331" w="785">
                    <a:moveTo>
                      <a:pt x="535" y="0"/>
                    </a:moveTo>
                    <a:cubicBezTo>
                      <a:pt x="509" y="0"/>
                      <a:pt x="489" y="21"/>
                      <a:pt x="483" y="47"/>
                    </a:cubicBezTo>
                    <a:cubicBezTo>
                      <a:pt x="483" y="62"/>
                      <a:pt x="452" y="1599"/>
                      <a:pt x="566" y="2778"/>
                    </a:cubicBezTo>
                    <a:cubicBezTo>
                      <a:pt x="681" y="3920"/>
                      <a:pt x="63" y="4221"/>
                      <a:pt x="37" y="4237"/>
                    </a:cubicBezTo>
                    <a:cubicBezTo>
                      <a:pt x="11" y="4247"/>
                      <a:pt x="1" y="4278"/>
                      <a:pt x="11" y="4299"/>
                    </a:cubicBezTo>
                    <a:cubicBezTo>
                      <a:pt x="21" y="4320"/>
                      <a:pt x="37" y="4330"/>
                      <a:pt x="58" y="4330"/>
                    </a:cubicBezTo>
                    <a:lnTo>
                      <a:pt x="78" y="4330"/>
                    </a:lnTo>
                    <a:cubicBezTo>
                      <a:pt x="104" y="4309"/>
                      <a:pt x="784" y="3982"/>
                      <a:pt x="665" y="2773"/>
                    </a:cubicBezTo>
                    <a:cubicBezTo>
                      <a:pt x="551" y="1594"/>
                      <a:pt x="582" y="68"/>
                      <a:pt x="582" y="52"/>
                    </a:cubicBezTo>
                    <a:cubicBezTo>
                      <a:pt x="582" y="26"/>
                      <a:pt x="561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60"/>
              <p:cNvSpPr/>
              <p:nvPr/>
            </p:nvSpPr>
            <p:spPr>
              <a:xfrm>
                <a:off x="1916575" y="2911150"/>
                <a:ext cx="11725" cy="44675"/>
              </a:xfrm>
              <a:custGeom>
                <a:rect b="b" l="l" r="r" t="t"/>
                <a:pathLst>
                  <a:path extrusionOk="0" h="1787" w="469">
                    <a:moveTo>
                      <a:pt x="89" y="1"/>
                    </a:moveTo>
                    <a:lnTo>
                      <a:pt x="1" y="32"/>
                    </a:lnTo>
                    <a:cubicBezTo>
                      <a:pt x="1" y="42"/>
                      <a:pt x="364" y="1122"/>
                      <a:pt x="375" y="1787"/>
                    </a:cubicBezTo>
                    <a:lnTo>
                      <a:pt x="468" y="1787"/>
                    </a:lnTo>
                    <a:cubicBezTo>
                      <a:pt x="463" y="1107"/>
                      <a:pt x="105" y="42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60"/>
              <p:cNvSpPr/>
              <p:nvPr/>
            </p:nvSpPr>
            <p:spPr>
              <a:xfrm>
                <a:off x="19212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60"/>
              <p:cNvSpPr/>
              <p:nvPr/>
            </p:nvSpPr>
            <p:spPr>
              <a:xfrm>
                <a:off x="192152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60"/>
              <p:cNvSpPr/>
              <p:nvPr/>
            </p:nvSpPr>
            <p:spPr>
              <a:xfrm>
                <a:off x="19216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60"/>
              <p:cNvSpPr/>
              <p:nvPr/>
            </p:nvSpPr>
            <p:spPr>
              <a:xfrm>
                <a:off x="19219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60"/>
              <p:cNvSpPr/>
              <p:nvPr/>
            </p:nvSpPr>
            <p:spPr>
              <a:xfrm>
                <a:off x="192202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60"/>
              <p:cNvSpPr/>
              <p:nvPr/>
            </p:nvSpPr>
            <p:spPr>
              <a:xfrm>
                <a:off x="19223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60"/>
              <p:cNvSpPr/>
              <p:nvPr/>
            </p:nvSpPr>
            <p:spPr>
              <a:xfrm>
                <a:off x="19224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60"/>
              <p:cNvSpPr/>
              <p:nvPr/>
            </p:nvSpPr>
            <p:spPr>
              <a:xfrm>
                <a:off x="192267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60"/>
              <p:cNvSpPr/>
              <p:nvPr/>
            </p:nvSpPr>
            <p:spPr>
              <a:xfrm>
                <a:off x="19229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60"/>
              <p:cNvSpPr/>
              <p:nvPr/>
            </p:nvSpPr>
            <p:spPr>
              <a:xfrm>
                <a:off x="19230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60"/>
              <p:cNvSpPr/>
              <p:nvPr/>
            </p:nvSpPr>
            <p:spPr>
              <a:xfrm>
                <a:off x="192332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60"/>
              <p:cNvSpPr/>
              <p:nvPr/>
            </p:nvSpPr>
            <p:spPr>
              <a:xfrm>
                <a:off x="192345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60"/>
              <p:cNvSpPr/>
              <p:nvPr/>
            </p:nvSpPr>
            <p:spPr>
              <a:xfrm>
                <a:off x="19237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60"/>
              <p:cNvSpPr/>
              <p:nvPr/>
            </p:nvSpPr>
            <p:spPr>
              <a:xfrm>
                <a:off x="192397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60"/>
              <p:cNvSpPr/>
              <p:nvPr/>
            </p:nvSpPr>
            <p:spPr>
              <a:xfrm>
                <a:off x="192410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60"/>
              <p:cNvSpPr/>
              <p:nvPr/>
            </p:nvSpPr>
            <p:spPr>
              <a:xfrm>
                <a:off x="192437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60"/>
              <p:cNvSpPr/>
              <p:nvPr/>
            </p:nvSpPr>
            <p:spPr>
              <a:xfrm>
                <a:off x="19245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60"/>
              <p:cNvSpPr/>
              <p:nvPr/>
            </p:nvSpPr>
            <p:spPr>
              <a:xfrm>
                <a:off x="192475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60"/>
              <p:cNvSpPr/>
              <p:nvPr/>
            </p:nvSpPr>
            <p:spPr>
              <a:xfrm>
                <a:off x="192502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60"/>
              <p:cNvSpPr/>
              <p:nvPr/>
            </p:nvSpPr>
            <p:spPr>
              <a:xfrm>
                <a:off x="19251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60"/>
              <p:cNvSpPr/>
              <p:nvPr/>
            </p:nvSpPr>
            <p:spPr>
              <a:xfrm>
                <a:off x="192540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60"/>
              <p:cNvSpPr/>
              <p:nvPr/>
            </p:nvSpPr>
            <p:spPr>
              <a:xfrm>
                <a:off x="192567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60"/>
              <p:cNvSpPr/>
              <p:nvPr/>
            </p:nvSpPr>
            <p:spPr>
              <a:xfrm>
                <a:off x="19258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60"/>
              <p:cNvSpPr/>
              <p:nvPr/>
            </p:nvSpPr>
            <p:spPr>
              <a:xfrm>
                <a:off x="19260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60"/>
              <p:cNvSpPr/>
              <p:nvPr/>
            </p:nvSpPr>
            <p:spPr>
              <a:xfrm>
                <a:off x="192617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60"/>
              <p:cNvSpPr/>
              <p:nvPr/>
            </p:nvSpPr>
            <p:spPr>
              <a:xfrm>
                <a:off x="19264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60"/>
              <p:cNvSpPr/>
              <p:nvPr/>
            </p:nvSpPr>
            <p:spPr>
              <a:xfrm>
                <a:off x="19267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60"/>
              <p:cNvSpPr/>
              <p:nvPr/>
            </p:nvSpPr>
            <p:spPr>
              <a:xfrm>
                <a:off x="192682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60"/>
              <p:cNvSpPr/>
              <p:nvPr/>
            </p:nvSpPr>
            <p:spPr>
              <a:xfrm>
                <a:off x="19271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60"/>
              <p:cNvSpPr/>
              <p:nvPr/>
            </p:nvSpPr>
            <p:spPr>
              <a:xfrm>
                <a:off x="19272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60"/>
              <p:cNvSpPr/>
              <p:nvPr/>
            </p:nvSpPr>
            <p:spPr>
              <a:xfrm>
                <a:off x="192747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60"/>
              <p:cNvSpPr/>
              <p:nvPr/>
            </p:nvSpPr>
            <p:spPr>
              <a:xfrm>
                <a:off x="19277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60"/>
              <p:cNvSpPr/>
              <p:nvPr/>
            </p:nvSpPr>
            <p:spPr>
              <a:xfrm>
                <a:off x="19278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60"/>
              <p:cNvSpPr/>
              <p:nvPr/>
            </p:nvSpPr>
            <p:spPr>
              <a:xfrm>
                <a:off x="192812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60"/>
              <p:cNvSpPr/>
              <p:nvPr/>
            </p:nvSpPr>
            <p:spPr>
              <a:xfrm>
                <a:off x="19284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5" y="49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60"/>
              <p:cNvSpPr/>
              <p:nvPr/>
            </p:nvSpPr>
            <p:spPr>
              <a:xfrm>
                <a:off x="19285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60"/>
              <p:cNvSpPr/>
              <p:nvPr/>
            </p:nvSpPr>
            <p:spPr>
              <a:xfrm>
                <a:off x="192877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60"/>
              <p:cNvSpPr/>
              <p:nvPr/>
            </p:nvSpPr>
            <p:spPr>
              <a:xfrm>
                <a:off x="19289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60"/>
              <p:cNvSpPr/>
              <p:nvPr/>
            </p:nvSpPr>
            <p:spPr>
              <a:xfrm>
                <a:off x="19291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60"/>
              <p:cNvSpPr/>
              <p:nvPr/>
            </p:nvSpPr>
            <p:spPr>
              <a:xfrm>
                <a:off x="19293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60"/>
              <p:cNvSpPr/>
              <p:nvPr/>
            </p:nvSpPr>
            <p:spPr>
              <a:xfrm>
                <a:off x="1929550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60"/>
              <p:cNvSpPr/>
              <p:nvPr/>
            </p:nvSpPr>
            <p:spPr>
              <a:xfrm>
                <a:off x="1929825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60"/>
              <p:cNvSpPr/>
              <p:nvPr/>
            </p:nvSpPr>
            <p:spPr>
              <a:xfrm>
                <a:off x="19299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60"/>
              <p:cNvSpPr/>
              <p:nvPr/>
            </p:nvSpPr>
            <p:spPr>
              <a:xfrm>
                <a:off x="1930200" y="2955550"/>
                <a:ext cx="175" cy="12475"/>
              </a:xfrm>
              <a:custGeom>
                <a:rect b="b" l="l" r="r" t="t"/>
                <a:pathLst>
                  <a:path extrusionOk="0" h="499" w="7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60"/>
              <p:cNvSpPr/>
              <p:nvPr/>
            </p:nvSpPr>
            <p:spPr>
              <a:xfrm>
                <a:off x="19303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60"/>
              <p:cNvSpPr/>
              <p:nvPr/>
            </p:nvSpPr>
            <p:spPr>
              <a:xfrm>
                <a:off x="19306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0"/>
              <p:cNvSpPr/>
              <p:nvPr/>
            </p:nvSpPr>
            <p:spPr>
              <a:xfrm>
                <a:off x="1930850" y="2955550"/>
                <a:ext cx="175" cy="12475"/>
              </a:xfrm>
              <a:custGeom>
                <a:rect b="b" l="l" r="r" t="t"/>
                <a:pathLst>
                  <a:path extrusionOk="0" h="499" w="7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60"/>
              <p:cNvSpPr/>
              <p:nvPr/>
            </p:nvSpPr>
            <p:spPr>
              <a:xfrm>
                <a:off x="193100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60"/>
              <p:cNvSpPr/>
              <p:nvPr/>
            </p:nvSpPr>
            <p:spPr>
              <a:xfrm>
                <a:off x="19312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60"/>
              <p:cNvSpPr/>
              <p:nvPr/>
            </p:nvSpPr>
            <p:spPr>
              <a:xfrm>
                <a:off x="1931500" y="2955550"/>
                <a:ext cx="175" cy="12475"/>
              </a:xfrm>
              <a:custGeom>
                <a:rect b="b" l="l" r="r" t="t"/>
                <a:pathLst>
                  <a:path extrusionOk="0" h="499" w="7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60"/>
              <p:cNvSpPr/>
              <p:nvPr/>
            </p:nvSpPr>
            <p:spPr>
              <a:xfrm>
                <a:off x="1931650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0" y="4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60"/>
              <p:cNvSpPr/>
              <p:nvPr/>
            </p:nvSpPr>
            <p:spPr>
              <a:xfrm>
                <a:off x="193190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60"/>
              <p:cNvSpPr/>
              <p:nvPr/>
            </p:nvSpPr>
            <p:spPr>
              <a:xfrm>
                <a:off x="19320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60"/>
              <p:cNvSpPr/>
              <p:nvPr/>
            </p:nvSpPr>
            <p:spPr>
              <a:xfrm>
                <a:off x="1932275" y="2955550"/>
                <a:ext cx="300" cy="12475"/>
              </a:xfrm>
              <a:custGeom>
                <a:rect b="b" l="l" r="r" t="t"/>
                <a:pathLst>
                  <a:path extrusionOk="0" h="499" w="12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60"/>
              <p:cNvSpPr/>
              <p:nvPr/>
            </p:nvSpPr>
            <p:spPr>
              <a:xfrm>
                <a:off x="1932550" y="2955550"/>
                <a:ext cx="150" cy="12475"/>
              </a:xfrm>
              <a:custGeom>
                <a:rect b="b" l="l" r="r" t="t"/>
                <a:pathLst>
                  <a:path extrusionOk="0" h="499" w="6">
                    <a:moveTo>
                      <a:pt x="0" y="0"/>
                    </a:moveTo>
                    <a:lnTo>
                      <a:pt x="0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60"/>
              <p:cNvSpPr/>
              <p:nvPr/>
            </p:nvSpPr>
            <p:spPr>
              <a:xfrm>
                <a:off x="19326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60"/>
              <p:cNvSpPr/>
              <p:nvPr/>
            </p:nvSpPr>
            <p:spPr>
              <a:xfrm>
                <a:off x="1932925" y="2955550"/>
                <a:ext cx="175" cy="12475"/>
              </a:xfrm>
              <a:custGeom>
                <a:rect b="b" l="l" r="r" t="t"/>
                <a:pathLst>
                  <a:path extrusionOk="0" h="499" w="7">
                    <a:moveTo>
                      <a:pt x="1" y="0"/>
                    </a:moveTo>
                    <a:lnTo>
                      <a:pt x="1" y="499"/>
                    </a:lnTo>
                    <a:lnTo>
                      <a:pt x="6" y="4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60"/>
              <p:cNvSpPr/>
              <p:nvPr/>
            </p:nvSpPr>
            <p:spPr>
              <a:xfrm>
                <a:off x="193307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0" y="0"/>
                    </a:moveTo>
                    <a:lnTo>
                      <a:pt x="0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60"/>
              <p:cNvSpPr/>
              <p:nvPr/>
            </p:nvSpPr>
            <p:spPr>
              <a:xfrm>
                <a:off x="1933325" y="2955550"/>
                <a:ext cx="275" cy="12475"/>
              </a:xfrm>
              <a:custGeom>
                <a:rect b="b" l="l" r="r" t="t"/>
                <a:pathLst>
                  <a:path extrusionOk="0" h="499" w="11">
                    <a:moveTo>
                      <a:pt x="1" y="0"/>
                    </a:moveTo>
                    <a:lnTo>
                      <a:pt x="1" y="499"/>
                    </a:lnTo>
                    <a:lnTo>
                      <a:pt x="11" y="49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60"/>
              <p:cNvSpPr/>
              <p:nvPr/>
            </p:nvSpPr>
            <p:spPr>
              <a:xfrm>
                <a:off x="1920075" y="2954500"/>
                <a:ext cx="16875" cy="14575"/>
              </a:xfrm>
              <a:custGeom>
                <a:rect b="b" l="l" r="r" t="t"/>
                <a:pathLst>
                  <a:path extrusionOk="0" h="583" w="675">
                    <a:moveTo>
                      <a:pt x="288" y="99"/>
                    </a:moveTo>
                    <a:cubicBezTo>
                      <a:pt x="455" y="99"/>
                      <a:pt x="545" y="298"/>
                      <a:pt x="432" y="421"/>
                    </a:cubicBezTo>
                    <a:cubicBezTo>
                      <a:pt x="401" y="463"/>
                      <a:pt x="354" y="484"/>
                      <a:pt x="302" y="489"/>
                    </a:cubicBezTo>
                    <a:cubicBezTo>
                      <a:pt x="198" y="489"/>
                      <a:pt x="110" y="406"/>
                      <a:pt x="105" y="302"/>
                    </a:cubicBezTo>
                    <a:cubicBezTo>
                      <a:pt x="100" y="250"/>
                      <a:pt x="120" y="203"/>
                      <a:pt x="152" y="162"/>
                    </a:cubicBezTo>
                    <a:cubicBezTo>
                      <a:pt x="188" y="125"/>
                      <a:pt x="235" y="99"/>
                      <a:pt x="281" y="99"/>
                    </a:cubicBezTo>
                    <a:cubicBezTo>
                      <a:pt x="283" y="99"/>
                      <a:pt x="286" y="99"/>
                      <a:pt x="288" y="99"/>
                    </a:cubicBezTo>
                    <a:close/>
                    <a:moveTo>
                      <a:pt x="288" y="1"/>
                    </a:moveTo>
                    <a:cubicBezTo>
                      <a:pt x="286" y="1"/>
                      <a:pt x="283" y="1"/>
                      <a:pt x="281" y="1"/>
                    </a:cubicBezTo>
                    <a:cubicBezTo>
                      <a:pt x="203" y="6"/>
                      <a:pt x="131" y="42"/>
                      <a:pt x="79" y="99"/>
                    </a:cubicBezTo>
                    <a:cubicBezTo>
                      <a:pt x="27" y="157"/>
                      <a:pt x="1" y="229"/>
                      <a:pt x="6" y="307"/>
                    </a:cubicBezTo>
                    <a:cubicBezTo>
                      <a:pt x="11" y="463"/>
                      <a:pt x="141" y="582"/>
                      <a:pt x="292" y="582"/>
                    </a:cubicBezTo>
                    <a:lnTo>
                      <a:pt x="307" y="582"/>
                    </a:lnTo>
                    <a:cubicBezTo>
                      <a:pt x="385" y="582"/>
                      <a:pt x="458" y="546"/>
                      <a:pt x="505" y="489"/>
                    </a:cubicBezTo>
                    <a:cubicBezTo>
                      <a:pt x="674" y="298"/>
                      <a:pt x="538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60"/>
              <p:cNvSpPr/>
              <p:nvPr/>
            </p:nvSpPr>
            <p:spPr>
              <a:xfrm>
                <a:off x="1929950" y="2963325"/>
                <a:ext cx="17500" cy="10425"/>
              </a:xfrm>
              <a:custGeom>
                <a:rect b="b" l="l" r="r" t="t"/>
                <a:pathLst>
                  <a:path extrusionOk="0" h="417" w="700">
                    <a:moveTo>
                      <a:pt x="626" y="1"/>
                    </a:moveTo>
                    <a:cubicBezTo>
                      <a:pt x="618" y="1"/>
                      <a:pt x="611" y="2"/>
                      <a:pt x="603" y="6"/>
                    </a:cubicBezTo>
                    <a:cubicBezTo>
                      <a:pt x="532" y="53"/>
                      <a:pt x="352" y="142"/>
                      <a:pt x="205" y="142"/>
                    </a:cubicBezTo>
                    <a:cubicBezTo>
                      <a:pt x="158" y="142"/>
                      <a:pt x="114" y="133"/>
                      <a:pt x="78" y="110"/>
                    </a:cubicBezTo>
                    <a:cubicBezTo>
                      <a:pt x="71" y="106"/>
                      <a:pt x="64" y="105"/>
                      <a:pt x="56" y="105"/>
                    </a:cubicBezTo>
                    <a:cubicBezTo>
                      <a:pt x="41" y="105"/>
                      <a:pt x="26" y="112"/>
                      <a:pt x="16" y="125"/>
                    </a:cubicBezTo>
                    <a:cubicBezTo>
                      <a:pt x="1" y="146"/>
                      <a:pt x="6" y="172"/>
                      <a:pt x="26" y="188"/>
                    </a:cubicBezTo>
                    <a:cubicBezTo>
                      <a:pt x="58" y="214"/>
                      <a:pt x="317" y="416"/>
                      <a:pt x="494" y="416"/>
                    </a:cubicBezTo>
                    <a:lnTo>
                      <a:pt x="525" y="416"/>
                    </a:lnTo>
                    <a:cubicBezTo>
                      <a:pt x="593" y="411"/>
                      <a:pt x="584" y="321"/>
                      <a:pt x="524" y="321"/>
                    </a:cubicBezTo>
                    <a:cubicBezTo>
                      <a:pt x="519" y="321"/>
                      <a:pt x="514" y="322"/>
                      <a:pt x="509" y="323"/>
                    </a:cubicBezTo>
                    <a:cubicBezTo>
                      <a:pt x="506" y="323"/>
                      <a:pt x="502" y="323"/>
                      <a:pt x="498" y="323"/>
                    </a:cubicBezTo>
                    <a:cubicBezTo>
                      <a:pt x="440" y="323"/>
                      <a:pt x="353" y="288"/>
                      <a:pt x="265" y="234"/>
                    </a:cubicBezTo>
                    <a:cubicBezTo>
                      <a:pt x="405" y="214"/>
                      <a:pt x="535" y="162"/>
                      <a:pt x="655" y="89"/>
                    </a:cubicBezTo>
                    <a:cubicBezTo>
                      <a:pt x="699" y="62"/>
                      <a:pt x="671" y="1"/>
                      <a:pt x="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60"/>
              <p:cNvSpPr/>
              <p:nvPr/>
            </p:nvSpPr>
            <p:spPr>
              <a:xfrm>
                <a:off x="1918925" y="2969300"/>
                <a:ext cx="10525" cy="4250"/>
              </a:xfrm>
              <a:custGeom>
                <a:rect b="b" l="l" r="r" t="t"/>
                <a:pathLst>
                  <a:path extrusionOk="0" h="170" w="421">
                    <a:moveTo>
                      <a:pt x="421" y="1"/>
                    </a:moveTo>
                    <a:lnTo>
                      <a:pt x="0" y="136"/>
                    </a:lnTo>
                    <a:cubicBezTo>
                      <a:pt x="40" y="160"/>
                      <a:pt x="81" y="169"/>
                      <a:pt x="120" y="169"/>
                    </a:cubicBezTo>
                    <a:cubicBezTo>
                      <a:pt x="282" y="169"/>
                      <a:pt x="421" y="1"/>
                      <a:pt x="4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60"/>
              <p:cNvSpPr/>
              <p:nvPr/>
            </p:nvSpPr>
            <p:spPr>
              <a:xfrm>
                <a:off x="1917500" y="2968075"/>
                <a:ext cx="13250" cy="6700"/>
              </a:xfrm>
              <a:custGeom>
                <a:rect b="b" l="l" r="r" t="t"/>
                <a:pathLst>
                  <a:path extrusionOk="0" h="268" w="530">
                    <a:moveTo>
                      <a:pt x="473" y="0"/>
                    </a:moveTo>
                    <a:cubicBezTo>
                      <a:pt x="459" y="0"/>
                      <a:pt x="445" y="7"/>
                      <a:pt x="436" y="18"/>
                    </a:cubicBezTo>
                    <a:cubicBezTo>
                      <a:pt x="436" y="18"/>
                      <a:pt x="307" y="168"/>
                      <a:pt x="169" y="168"/>
                    </a:cubicBezTo>
                    <a:cubicBezTo>
                      <a:pt x="139" y="168"/>
                      <a:pt x="108" y="161"/>
                      <a:pt x="78" y="143"/>
                    </a:cubicBezTo>
                    <a:cubicBezTo>
                      <a:pt x="69" y="140"/>
                      <a:pt x="61" y="138"/>
                      <a:pt x="52" y="138"/>
                    </a:cubicBezTo>
                    <a:cubicBezTo>
                      <a:pt x="36" y="138"/>
                      <a:pt x="21" y="145"/>
                      <a:pt x="11" y="159"/>
                    </a:cubicBezTo>
                    <a:cubicBezTo>
                      <a:pt x="0" y="185"/>
                      <a:pt x="5" y="211"/>
                      <a:pt x="31" y="226"/>
                    </a:cubicBezTo>
                    <a:cubicBezTo>
                      <a:pt x="73" y="252"/>
                      <a:pt x="125" y="268"/>
                      <a:pt x="171" y="268"/>
                    </a:cubicBezTo>
                    <a:cubicBezTo>
                      <a:pt x="353" y="268"/>
                      <a:pt x="504" y="86"/>
                      <a:pt x="509" y="81"/>
                    </a:cubicBezTo>
                    <a:cubicBezTo>
                      <a:pt x="530" y="60"/>
                      <a:pt x="524" y="29"/>
                      <a:pt x="504" y="13"/>
                    </a:cubicBezTo>
                    <a:cubicBezTo>
                      <a:pt x="495" y="4"/>
                      <a:pt x="484" y="0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60"/>
              <p:cNvSpPr/>
              <p:nvPr/>
            </p:nvSpPr>
            <p:spPr>
              <a:xfrm>
                <a:off x="1893225" y="2968125"/>
                <a:ext cx="71025" cy="153575"/>
              </a:xfrm>
              <a:custGeom>
                <a:rect b="b" l="l" r="r" t="t"/>
                <a:pathLst>
                  <a:path extrusionOk="0" h="6143" w="2841">
                    <a:moveTo>
                      <a:pt x="1485" y="1"/>
                    </a:moveTo>
                    <a:cubicBezTo>
                      <a:pt x="1303" y="302"/>
                      <a:pt x="1142" y="614"/>
                      <a:pt x="997" y="935"/>
                    </a:cubicBezTo>
                    <a:lnTo>
                      <a:pt x="1272" y="852"/>
                    </a:lnTo>
                    <a:lnTo>
                      <a:pt x="914" y="1122"/>
                    </a:lnTo>
                    <a:cubicBezTo>
                      <a:pt x="872" y="1221"/>
                      <a:pt x="836" y="1320"/>
                      <a:pt x="800" y="1413"/>
                    </a:cubicBezTo>
                    <a:lnTo>
                      <a:pt x="1101" y="1325"/>
                    </a:lnTo>
                    <a:lnTo>
                      <a:pt x="738" y="1600"/>
                    </a:lnTo>
                    <a:cubicBezTo>
                      <a:pt x="0" y="3884"/>
                      <a:pt x="1599" y="4419"/>
                      <a:pt x="2072" y="4995"/>
                    </a:cubicBezTo>
                    <a:cubicBezTo>
                      <a:pt x="2638" y="5681"/>
                      <a:pt x="2809" y="6143"/>
                      <a:pt x="2809" y="6143"/>
                    </a:cubicBezTo>
                    <a:cubicBezTo>
                      <a:pt x="2809" y="6143"/>
                      <a:pt x="2404" y="4855"/>
                      <a:pt x="2233" y="4341"/>
                    </a:cubicBezTo>
                    <a:cubicBezTo>
                      <a:pt x="2176" y="4159"/>
                      <a:pt x="2253" y="3796"/>
                      <a:pt x="2363" y="3375"/>
                    </a:cubicBezTo>
                    <a:lnTo>
                      <a:pt x="2181" y="3048"/>
                    </a:lnTo>
                    <a:lnTo>
                      <a:pt x="2181" y="3048"/>
                    </a:lnTo>
                    <a:lnTo>
                      <a:pt x="2399" y="3235"/>
                    </a:lnTo>
                    <a:cubicBezTo>
                      <a:pt x="2591" y="2503"/>
                      <a:pt x="2840" y="1636"/>
                      <a:pt x="2612" y="1185"/>
                    </a:cubicBezTo>
                    <a:cubicBezTo>
                      <a:pt x="2233" y="437"/>
                      <a:pt x="1485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60"/>
              <p:cNvSpPr/>
              <p:nvPr/>
            </p:nvSpPr>
            <p:spPr>
              <a:xfrm>
                <a:off x="1893225" y="2968125"/>
                <a:ext cx="71025" cy="153575"/>
              </a:xfrm>
              <a:custGeom>
                <a:rect b="b" l="l" r="r" t="t"/>
                <a:pathLst>
                  <a:path extrusionOk="0" h="6143" w="2841">
                    <a:moveTo>
                      <a:pt x="1101" y="1325"/>
                    </a:moveTo>
                    <a:lnTo>
                      <a:pt x="800" y="1413"/>
                    </a:lnTo>
                    <a:cubicBezTo>
                      <a:pt x="836" y="1320"/>
                      <a:pt x="872" y="1221"/>
                      <a:pt x="914" y="1122"/>
                    </a:cubicBezTo>
                    <a:lnTo>
                      <a:pt x="1272" y="852"/>
                    </a:lnTo>
                    <a:lnTo>
                      <a:pt x="997" y="935"/>
                    </a:lnTo>
                    <a:cubicBezTo>
                      <a:pt x="1142" y="614"/>
                      <a:pt x="1303" y="302"/>
                      <a:pt x="1485" y="1"/>
                    </a:cubicBezTo>
                    <a:cubicBezTo>
                      <a:pt x="1485" y="1"/>
                      <a:pt x="2233" y="437"/>
                      <a:pt x="2612" y="1185"/>
                    </a:cubicBezTo>
                    <a:cubicBezTo>
                      <a:pt x="2840" y="1636"/>
                      <a:pt x="2591" y="2503"/>
                      <a:pt x="2399" y="3235"/>
                    </a:cubicBezTo>
                    <a:lnTo>
                      <a:pt x="2181" y="3048"/>
                    </a:lnTo>
                    <a:lnTo>
                      <a:pt x="2363" y="3375"/>
                    </a:lnTo>
                    <a:cubicBezTo>
                      <a:pt x="2253" y="3796"/>
                      <a:pt x="2176" y="4159"/>
                      <a:pt x="2233" y="4341"/>
                    </a:cubicBezTo>
                    <a:cubicBezTo>
                      <a:pt x="2404" y="4855"/>
                      <a:pt x="2809" y="6143"/>
                      <a:pt x="2809" y="6143"/>
                    </a:cubicBezTo>
                    <a:cubicBezTo>
                      <a:pt x="2809" y="6143"/>
                      <a:pt x="2638" y="5681"/>
                      <a:pt x="2072" y="4995"/>
                    </a:cubicBezTo>
                    <a:cubicBezTo>
                      <a:pt x="1599" y="4419"/>
                      <a:pt x="0" y="3884"/>
                      <a:pt x="738" y="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60"/>
              <p:cNvSpPr/>
              <p:nvPr/>
            </p:nvSpPr>
            <p:spPr>
              <a:xfrm>
                <a:off x="1895675" y="2966900"/>
                <a:ext cx="69600" cy="156100"/>
              </a:xfrm>
              <a:custGeom>
                <a:rect b="b" l="l" r="r" t="t"/>
                <a:pathLst>
                  <a:path extrusionOk="0" h="6244" w="2784">
                    <a:moveTo>
                      <a:pt x="1408" y="117"/>
                    </a:moveTo>
                    <a:cubicBezTo>
                      <a:pt x="1569" y="221"/>
                      <a:pt x="2161" y="626"/>
                      <a:pt x="2477" y="1254"/>
                    </a:cubicBezTo>
                    <a:cubicBezTo>
                      <a:pt x="2685" y="1670"/>
                      <a:pt x="2467" y="2474"/>
                      <a:pt x="2280" y="3180"/>
                    </a:cubicBezTo>
                    <a:lnTo>
                      <a:pt x="2275" y="3201"/>
                    </a:lnTo>
                    <a:lnTo>
                      <a:pt x="2114" y="3061"/>
                    </a:lnTo>
                    <a:cubicBezTo>
                      <a:pt x="2105" y="3054"/>
                      <a:pt x="2094" y="3051"/>
                      <a:pt x="2085" y="3051"/>
                    </a:cubicBezTo>
                    <a:cubicBezTo>
                      <a:pt x="2051" y="3051"/>
                      <a:pt x="2021" y="3087"/>
                      <a:pt x="2041" y="3123"/>
                    </a:cubicBezTo>
                    <a:lnTo>
                      <a:pt x="2218" y="3430"/>
                    </a:lnTo>
                    <a:cubicBezTo>
                      <a:pt x="2093" y="3913"/>
                      <a:pt x="2031" y="4224"/>
                      <a:pt x="2093" y="4406"/>
                    </a:cubicBezTo>
                    <a:cubicBezTo>
                      <a:pt x="2192" y="4702"/>
                      <a:pt x="2374" y="5268"/>
                      <a:pt x="2503" y="5688"/>
                    </a:cubicBezTo>
                    <a:cubicBezTo>
                      <a:pt x="2358" y="5449"/>
                      <a:pt x="2192" y="5226"/>
                      <a:pt x="2015" y="5013"/>
                    </a:cubicBezTo>
                    <a:cubicBezTo>
                      <a:pt x="1891" y="4873"/>
                      <a:pt x="1751" y="4748"/>
                      <a:pt x="1600" y="4639"/>
                    </a:cubicBezTo>
                    <a:cubicBezTo>
                      <a:pt x="977" y="4136"/>
                      <a:pt x="120" y="3445"/>
                      <a:pt x="686" y="1675"/>
                    </a:cubicBezTo>
                    <a:lnTo>
                      <a:pt x="1034" y="1410"/>
                    </a:lnTo>
                    <a:cubicBezTo>
                      <a:pt x="1071" y="1382"/>
                      <a:pt x="1050" y="1325"/>
                      <a:pt x="1008" y="1325"/>
                    </a:cubicBezTo>
                    <a:cubicBezTo>
                      <a:pt x="1003" y="1325"/>
                      <a:pt x="998" y="1325"/>
                      <a:pt x="993" y="1327"/>
                    </a:cubicBezTo>
                    <a:lnTo>
                      <a:pt x="790" y="1389"/>
                    </a:lnTo>
                    <a:cubicBezTo>
                      <a:pt x="811" y="1327"/>
                      <a:pt x="837" y="1265"/>
                      <a:pt x="863" y="1202"/>
                    </a:cubicBezTo>
                    <a:lnTo>
                      <a:pt x="1205" y="943"/>
                    </a:lnTo>
                    <a:cubicBezTo>
                      <a:pt x="1226" y="927"/>
                      <a:pt x="1231" y="901"/>
                      <a:pt x="1221" y="881"/>
                    </a:cubicBezTo>
                    <a:cubicBezTo>
                      <a:pt x="1212" y="863"/>
                      <a:pt x="1193" y="853"/>
                      <a:pt x="1175" y="853"/>
                    </a:cubicBezTo>
                    <a:cubicBezTo>
                      <a:pt x="1171" y="853"/>
                      <a:pt x="1167" y="854"/>
                      <a:pt x="1164" y="855"/>
                    </a:cubicBezTo>
                    <a:lnTo>
                      <a:pt x="993" y="907"/>
                    </a:lnTo>
                    <a:cubicBezTo>
                      <a:pt x="1112" y="657"/>
                      <a:pt x="1252" y="393"/>
                      <a:pt x="1408" y="117"/>
                    </a:cubicBezTo>
                    <a:close/>
                    <a:moveTo>
                      <a:pt x="1390" y="1"/>
                    </a:moveTo>
                    <a:cubicBezTo>
                      <a:pt x="1374" y="1"/>
                      <a:pt x="1358" y="10"/>
                      <a:pt x="1351" y="24"/>
                    </a:cubicBezTo>
                    <a:cubicBezTo>
                      <a:pt x="1169" y="330"/>
                      <a:pt x="1003" y="642"/>
                      <a:pt x="852" y="964"/>
                    </a:cubicBezTo>
                    <a:cubicBezTo>
                      <a:pt x="847" y="979"/>
                      <a:pt x="847" y="1000"/>
                      <a:pt x="863" y="1016"/>
                    </a:cubicBezTo>
                    <a:cubicBezTo>
                      <a:pt x="871" y="1027"/>
                      <a:pt x="884" y="1033"/>
                      <a:pt x="899" y="1033"/>
                    </a:cubicBezTo>
                    <a:cubicBezTo>
                      <a:pt x="904" y="1033"/>
                      <a:pt x="909" y="1032"/>
                      <a:pt x="915" y="1031"/>
                    </a:cubicBezTo>
                    <a:lnTo>
                      <a:pt x="930" y="1026"/>
                    </a:lnTo>
                    <a:lnTo>
                      <a:pt x="790" y="1130"/>
                    </a:lnTo>
                    <a:cubicBezTo>
                      <a:pt x="785" y="1135"/>
                      <a:pt x="780" y="1145"/>
                      <a:pt x="774" y="1151"/>
                    </a:cubicBezTo>
                    <a:cubicBezTo>
                      <a:pt x="733" y="1249"/>
                      <a:pt x="691" y="1353"/>
                      <a:pt x="660" y="1446"/>
                    </a:cubicBezTo>
                    <a:cubicBezTo>
                      <a:pt x="647" y="1479"/>
                      <a:pt x="673" y="1511"/>
                      <a:pt x="705" y="1511"/>
                    </a:cubicBezTo>
                    <a:cubicBezTo>
                      <a:pt x="709" y="1511"/>
                      <a:pt x="713" y="1510"/>
                      <a:pt x="717" y="1509"/>
                    </a:cubicBezTo>
                    <a:lnTo>
                      <a:pt x="759" y="1498"/>
                    </a:lnTo>
                    <a:lnTo>
                      <a:pt x="759" y="1498"/>
                    </a:lnTo>
                    <a:lnTo>
                      <a:pt x="614" y="1607"/>
                    </a:lnTo>
                    <a:cubicBezTo>
                      <a:pt x="603" y="1613"/>
                      <a:pt x="598" y="1623"/>
                      <a:pt x="593" y="1633"/>
                    </a:cubicBezTo>
                    <a:cubicBezTo>
                      <a:pt x="1" y="3476"/>
                      <a:pt x="925" y="4224"/>
                      <a:pt x="1543" y="4712"/>
                    </a:cubicBezTo>
                    <a:cubicBezTo>
                      <a:pt x="1683" y="4821"/>
                      <a:pt x="1818" y="4940"/>
                      <a:pt x="1943" y="5075"/>
                    </a:cubicBezTo>
                    <a:cubicBezTo>
                      <a:pt x="2493" y="5745"/>
                      <a:pt x="2669" y="6207"/>
                      <a:pt x="2669" y="6207"/>
                    </a:cubicBezTo>
                    <a:cubicBezTo>
                      <a:pt x="2675" y="6228"/>
                      <a:pt x="2695" y="6244"/>
                      <a:pt x="2716" y="6244"/>
                    </a:cubicBezTo>
                    <a:cubicBezTo>
                      <a:pt x="2721" y="6238"/>
                      <a:pt x="2721" y="6238"/>
                      <a:pt x="2727" y="6238"/>
                    </a:cubicBezTo>
                    <a:cubicBezTo>
                      <a:pt x="2753" y="6228"/>
                      <a:pt x="2768" y="6202"/>
                      <a:pt x="2758" y="6176"/>
                    </a:cubicBezTo>
                    <a:cubicBezTo>
                      <a:pt x="2753" y="6166"/>
                      <a:pt x="2353" y="4878"/>
                      <a:pt x="2181" y="4375"/>
                    </a:cubicBezTo>
                    <a:cubicBezTo>
                      <a:pt x="2124" y="4198"/>
                      <a:pt x="2218" y="3793"/>
                      <a:pt x="2311" y="3435"/>
                    </a:cubicBezTo>
                    <a:cubicBezTo>
                      <a:pt x="2316" y="3424"/>
                      <a:pt x="2316" y="3409"/>
                      <a:pt x="2311" y="3399"/>
                    </a:cubicBezTo>
                    <a:lnTo>
                      <a:pt x="2259" y="3315"/>
                    </a:lnTo>
                    <a:lnTo>
                      <a:pt x="2259" y="3315"/>
                    </a:lnTo>
                    <a:lnTo>
                      <a:pt x="2270" y="3321"/>
                    </a:lnTo>
                    <a:cubicBezTo>
                      <a:pt x="2281" y="3328"/>
                      <a:pt x="2293" y="3333"/>
                      <a:pt x="2304" y="3333"/>
                    </a:cubicBezTo>
                    <a:cubicBezTo>
                      <a:pt x="2308" y="3333"/>
                      <a:pt x="2312" y="3332"/>
                      <a:pt x="2316" y="3331"/>
                    </a:cubicBezTo>
                    <a:cubicBezTo>
                      <a:pt x="2332" y="3326"/>
                      <a:pt x="2342" y="3315"/>
                      <a:pt x="2348" y="3300"/>
                    </a:cubicBezTo>
                    <a:lnTo>
                      <a:pt x="2374" y="3206"/>
                    </a:lnTo>
                    <a:cubicBezTo>
                      <a:pt x="2566" y="2480"/>
                      <a:pt x="2784" y="1659"/>
                      <a:pt x="2560" y="1208"/>
                    </a:cubicBezTo>
                    <a:cubicBezTo>
                      <a:pt x="2181" y="455"/>
                      <a:pt x="1444" y="24"/>
                      <a:pt x="1413" y="8"/>
                    </a:cubicBezTo>
                    <a:cubicBezTo>
                      <a:pt x="1406" y="3"/>
                      <a:pt x="1398" y="1"/>
                      <a:pt x="1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60"/>
              <p:cNvSpPr/>
              <p:nvPr/>
            </p:nvSpPr>
            <p:spPr>
              <a:xfrm>
                <a:off x="1923975" y="2966975"/>
                <a:ext cx="19750" cy="108275"/>
              </a:xfrm>
              <a:custGeom>
                <a:rect b="b" l="l" r="r" t="t"/>
                <a:pathLst>
                  <a:path extrusionOk="0" h="4331" w="790">
                    <a:moveTo>
                      <a:pt x="255" y="0"/>
                    </a:moveTo>
                    <a:cubicBezTo>
                      <a:pt x="229" y="0"/>
                      <a:pt x="203" y="21"/>
                      <a:pt x="208" y="47"/>
                    </a:cubicBezTo>
                    <a:cubicBezTo>
                      <a:pt x="208" y="62"/>
                      <a:pt x="240" y="1594"/>
                      <a:pt x="125" y="2767"/>
                    </a:cubicBezTo>
                    <a:cubicBezTo>
                      <a:pt x="1" y="3982"/>
                      <a:pt x="681" y="4309"/>
                      <a:pt x="712" y="4325"/>
                    </a:cubicBezTo>
                    <a:cubicBezTo>
                      <a:pt x="717" y="4330"/>
                      <a:pt x="728" y="4330"/>
                      <a:pt x="733" y="4330"/>
                    </a:cubicBezTo>
                    <a:cubicBezTo>
                      <a:pt x="754" y="4330"/>
                      <a:pt x="769" y="4314"/>
                      <a:pt x="774" y="4299"/>
                    </a:cubicBezTo>
                    <a:cubicBezTo>
                      <a:pt x="790" y="4273"/>
                      <a:pt x="779" y="4247"/>
                      <a:pt x="754" y="4231"/>
                    </a:cubicBezTo>
                    <a:cubicBezTo>
                      <a:pt x="728" y="4221"/>
                      <a:pt x="110" y="3920"/>
                      <a:pt x="219" y="2778"/>
                    </a:cubicBezTo>
                    <a:cubicBezTo>
                      <a:pt x="338" y="1594"/>
                      <a:pt x="302" y="62"/>
                      <a:pt x="302" y="47"/>
                    </a:cubicBezTo>
                    <a:cubicBezTo>
                      <a:pt x="302" y="21"/>
                      <a:pt x="281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60"/>
              <p:cNvSpPr/>
              <p:nvPr/>
            </p:nvSpPr>
            <p:spPr>
              <a:xfrm>
                <a:off x="1754600" y="3041975"/>
                <a:ext cx="13525" cy="70900"/>
              </a:xfrm>
              <a:custGeom>
                <a:rect b="b" l="l" r="r" t="t"/>
                <a:pathLst>
                  <a:path extrusionOk="0" h="2836" w="541">
                    <a:moveTo>
                      <a:pt x="447" y="1"/>
                    </a:moveTo>
                    <a:cubicBezTo>
                      <a:pt x="426" y="84"/>
                      <a:pt x="1" y="2046"/>
                      <a:pt x="198" y="2836"/>
                    </a:cubicBezTo>
                    <a:lnTo>
                      <a:pt x="291" y="2810"/>
                    </a:lnTo>
                    <a:cubicBezTo>
                      <a:pt x="99" y="2046"/>
                      <a:pt x="535" y="37"/>
                      <a:pt x="541" y="22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60"/>
              <p:cNvSpPr/>
              <p:nvPr/>
            </p:nvSpPr>
            <p:spPr>
              <a:xfrm>
                <a:off x="1757850" y="2739375"/>
                <a:ext cx="54800" cy="46950"/>
              </a:xfrm>
              <a:custGeom>
                <a:rect b="b" l="l" r="r" t="t"/>
                <a:pathLst>
                  <a:path extrusionOk="0" h="1878" w="2192">
                    <a:moveTo>
                      <a:pt x="1250" y="102"/>
                    </a:moveTo>
                    <a:cubicBezTo>
                      <a:pt x="1253" y="102"/>
                      <a:pt x="1255" y="102"/>
                      <a:pt x="1257" y="102"/>
                    </a:cubicBezTo>
                    <a:cubicBezTo>
                      <a:pt x="1719" y="102"/>
                      <a:pt x="2093" y="476"/>
                      <a:pt x="2098" y="938"/>
                    </a:cubicBezTo>
                    <a:cubicBezTo>
                      <a:pt x="2098" y="1447"/>
                      <a:pt x="1684" y="1783"/>
                      <a:pt x="1253" y="1783"/>
                    </a:cubicBezTo>
                    <a:cubicBezTo>
                      <a:pt x="1047" y="1783"/>
                      <a:pt x="836" y="1706"/>
                      <a:pt x="665" y="1535"/>
                    </a:cubicBezTo>
                    <a:cubicBezTo>
                      <a:pt x="137" y="1007"/>
                      <a:pt x="507" y="102"/>
                      <a:pt x="1250" y="102"/>
                    </a:cubicBezTo>
                    <a:close/>
                    <a:moveTo>
                      <a:pt x="1249" y="0"/>
                    </a:moveTo>
                    <a:cubicBezTo>
                      <a:pt x="1018" y="0"/>
                      <a:pt x="783" y="86"/>
                      <a:pt x="592" y="278"/>
                    </a:cubicBezTo>
                    <a:cubicBezTo>
                      <a:pt x="0" y="870"/>
                      <a:pt x="421" y="1877"/>
                      <a:pt x="1257" y="1877"/>
                    </a:cubicBezTo>
                    <a:cubicBezTo>
                      <a:pt x="1776" y="1872"/>
                      <a:pt x="2191" y="1457"/>
                      <a:pt x="2191" y="938"/>
                    </a:cubicBezTo>
                    <a:cubicBezTo>
                      <a:pt x="2191" y="373"/>
                      <a:pt x="1729" y="0"/>
                      <a:pt x="1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60"/>
              <p:cNvSpPr/>
              <p:nvPr/>
            </p:nvSpPr>
            <p:spPr>
              <a:xfrm>
                <a:off x="1788100" y="2142400"/>
                <a:ext cx="2475" cy="598225"/>
              </a:xfrm>
              <a:custGeom>
                <a:rect b="b" l="l" r="r" t="t"/>
                <a:pathLst>
                  <a:path extrusionOk="0" h="23929" w="99">
                    <a:moveTo>
                      <a:pt x="0" y="0"/>
                    </a:moveTo>
                    <a:lnTo>
                      <a:pt x="0" y="23929"/>
                    </a:lnTo>
                    <a:lnTo>
                      <a:pt x="99" y="2392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60"/>
              <p:cNvSpPr/>
              <p:nvPr/>
            </p:nvSpPr>
            <p:spPr>
              <a:xfrm>
                <a:off x="1716050" y="3127525"/>
                <a:ext cx="97125" cy="205100"/>
              </a:xfrm>
              <a:custGeom>
                <a:rect b="b" l="l" r="r" t="t"/>
                <a:pathLst>
                  <a:path extrusionOk="0" h="8204" w="3885">
                    <a:moveTo>
                      <a:pt x="1615" y="0"/>
                    </a:moveTo>
                    <a:cubicBezTo>
                      <a:pt x="1615" y="0"/>
                      <a:pt x="681" y="634"/>
                      <a:pt x="255" y="1656"/>
                    </a:cubicBezTo>
                    <a:cubicBezTo>
                      <a:pt x="1" y="2269"/>
                      <a:pt x="400" y="3390"/>
                      <a:pt x="712" y="4341"/>
                    </a:cubicBezTo>
                    <a:lnTo>
                      <a:pt x="982" y="4076"/>
                    </a:lnTo>
                    <a:lnTo>
                      <a:pt x="774" y="4517"/>
                    </a:lnTo>
                    <a:cubicBezTo>
                      <a:pt x="951" y="5062"/>
                      <a:pt x="1086" y="5535"/>
                      <a:pt x="1023" y="5779"/>
                    </a:cubicBezTo>
                    <a:cubicBezTo>
                      <a:pt x="847" y="6469"/>
                      <a:pt x="442" y="8203"/>
                      <a:pt x="442" y="8203"/>
                    </a:cubicBezTo>
                    <a:cubicBezTo>
                      <a:pt x="442" y="8203"/>
                      <a:pt x="618" y="7580"/>
                      <a:pt x="1293" y="6625"/>
                    </a:cubicBezTo>
                    <a:cubicBezTo>
                      <a:pt x="1859" y="5825"/>
                      <a:pt x="3884" y="4974"/>
                      <a:pt x="2726" y="2030"/>
                    </a:cubicBezTo>
                    <a:lnTo>
                      <a:pt x="2233" y="1708"/>
                    </a:lnTo>
                    <a:lnTo>
                      <a:pt x="2628" y="1797"/>
                    </a:lnTo>
                    <a:cubicBezTo>
                      <a:pt x="2576" y="1677"/>
                      <a:pt x="2513" y="1553"/>
                      <a:pt x="2451" y="1423"/>
                    </a:cubicBezTo>
                    <a:lnTo>
                      <a:pt x="1968" y="1101"/>
                    </a:lnTo>
                    <a:lnTo>
                      <a:pt x="2332" y="1184"/>
                    </a:lnTo>
                    <a:cubicBezTo>
                      <a:pt x="2114" y="779"/>
                      <a:pt x="1875" y="379"/>
                      <a:pt x="1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60"/>
              <p:cNvSpPr/>
              <p:nvPr/>
            </p:nvSpPr>
            <p:spPr>
              <a:xfrm>
                <a:off x="1773800" y="3081825"/>
                <a:ext cx="27025" cy="23000"/>
              </a:xfrm>
              <a:custGeom>
                <a:rect b="b" l="l" r="r" t="t"/>
                <a:pathLst>
                  <a:path extrusionOk="0" h="920" w="1081">
                    <a:moveTo>
                      <a:pt x="619" y="99"/>
                    </a:moveTo>
                    <a:cubicBezTo>
                      <a:pt x="821" y="99"/>
                      <a:pt x="982" y="260"/>
                      <a:pt x="982" y="463"/>
                    </a:cubicBezTo>
                    <a:cubicBezTo>
                      <a:pt x="982" y="680"/>
                      <a:pt x="804" y="824"/>
                      <a:pt x="618" y="824"/>
                    </a:cubicBezTo>
                    <a:cubicBezTo>
                      <a:pt x="529" y="824"/>
                      <a:pt x="438" y="791"/>
                      <a:pt x="364" y="717"/>
                    </a:cubicBezTo>
                    <a:cubicBezTo>
                      <a:pt x="136" y="489"/>
                      <a:pt x="297" y="99"/>
                      <a:pt x="619" y="99"/>
                    </a:cubicBezTo>
                    <a:close/>
                    <a:moveTo>
                      <a:pt x="614" y="0"/>
                    </a:moveTo>
                    <a:cubicBezTo>
                      <a:pt x="501" y="0"/>
                      <a:pt x="385" y="42"/>
                      <a:pt x="292" y="136"/>
                    </a:cubicBezTo>
                    <a:cubicBezTo>
                      <a:pt x="1" y="427"/>
                      <a:pt x="209" y="920"/>
                      <a:pt x="619" y="920"/>
                    </a:cubicBezTo>
                    <a:cubicBezTo>
                      <a:pt x="873" y="920"/>
                      <a:pt x="1081" y="717"/>
                      <a:pt x="1081" y="463"/>
                    </a:cubicBezTo>
                    <a:cubicBezTo>
                      <a:pt x="1081" y="185"/>
                      <a:pt x="852" y="0"/>
                      <a:pt x="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60"/>
              <p:cNvSpPr/>
              <p:nvPr/>
            </p:nvSpPr>
            <p:spPr>
              <a:xfrm>
                <a:off x="1756550" y="3098325"/>
                <a:ext cx="28250" cy="15725"/>
              </a:xfrm>
              <a:custGeom>
                <a:rect b="b" l="l" r="r" t="t"/>
                <a:pathLst>
                  <a:path extrusionOk="0" h="629" w="1130">
                    <a:moveTo>
                      <a:pt x="54" y="0"/>
                    </a:moveTo>
                    <a:cubicBezTo>
                      <a:pt x="37" y="0"/>
                      <a:pt x="21" y="8"/>
                      <a:pt x="11" y="26"/>
                    </a:cubicBezTo>
                    <a:cubicBezTo>
                      <a:pt x="0" y="47"/>
                      <a:pt x="11" y="78"/>
                      <a:pt x="32" y="88"/>
                    </a:cubicBezTo>
                    <a:cubicBezTo>
                      <a:pt x="51" y="103"/>
                      <a:pt x="426" y="303"/>
                      <a:pt x="763" y="303"/>
                    </a:cubicBezTo>
                    <a:cubicBezTo>
                      <a:pt x="779" y="303"/>
                      <a:pt x="795" y="302"/>
                      <a:pt x="810" y="301"/>
                    </a:cubicBezTo>
                    <a:lnTo>
                      <a:pt x="810" y="301"/>
                    </a:lnTo>
                    <a:cubicBezTo>
                      <a:pt x="649" y="414"/>
                      <a:pt x="446" y="531"/>
                      <a:pt x="306" y="531"/>
                    </a:cubicBezTo>
                    <a:cubicBezTo>
                      <a:pt x="297" y="531"/>
                      <a:pt x="289" y="531"/>
                      <a:pt x="281" y="530"/>
                    </a:cubicBezTo>
                    <a:cubicBezTo>
                      <a:pt x="278" y="529"/>
                      <a:pt x="275" y="529"/>
                      <a:pt x="272" y="529"/>
                    </a:cubicBezTo>
                    <a:cubicBezTo>
                      <a:pt x="213" y="529"/>
                      <a:pt x="206" y="623"/>
                      <a:pt x="270" y="628"/>
                    </a:cubicBezTo>
                    <a:lnTo>
                      <a:pt x="302" y="628"/>
                    </a:lnTo>
                    <a:cubicBezTo>
                      <a:pt x="603" y="628"/>
                      <a:pt x="1070" y="229"/>
                      <a:pt x="1091" y="213"/>
                    </a:cubicBezTo>
                    <a:cubicBezTo>
                      <a:pt x="1129" y="179"/>
                      <a:pt x="1097" y="127"/>
                      <a:pt x="1059" y="127"/>
                    </a:cubicBezTo>
                    <a:cubicBezTo>
                      <a:pt x="1051" y="127"/>
                      <a:pt x="1042" y="130"/>
                      <a:pt x="1034" y="135"/>
                    </a:cubicBezTo>
                    <a:cubicBezTo>
                      <a:pt x="961" y="187"/>
                      <a:pt x="868" y="207"/>
                      <a:pt x="770" y="207"/>
                    </a:cubicBezTo>
                    <a:cubicBezTo>
                      <a:pt x="456" y="207"/>
                      <a:pt x="82" y="5"/>
                      <a:pt x="78" y="5"/>
                    </a:cubicBezTo>
                    <a:cubicBezTo>
                      <a:pt x="70" y="2"/>
                      <a:pt x="62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60"/>
              <p:cNvSpPr/>
              <p:nvPr/>
            </p:nvSpPr>
            <p:spPr>
              <a:xfrm>
                <a:off x="1728775" y="3103150"/>
                <a:ext cx="123450" cy="272025"/>
              </a:xfrm>
              <a:custGeom>
                <a:rect b="b" l="l" r="r" t="t"/>
                <a:pathLst>
                  <a:path extrusionOk="0" h="10881" w="4938">
                    <a:moveTo>
                      <a:pt x="2228" y="119"/>
                    </a:moveTo>
                    <a:cubicBezTo>
                      <a:pt x="2555" y="601"/>
                      <a:pt x="2835" y="1069"/>
                      <a:pt x="3074" y="1515"/>
                    </a:cubicBezTo>
                    <a:lnTo>
                      <a:pt x="2700" y="1427"/>
                    </a:lnTo>
                    <a:cubicBezTo>
                      <a:pt x="2696" y="1426"/>
                      <a:pt x="2691" y="1426"/>
                      <a:pt x="2687" y="1426"/>
                    </a:cubicBezTo>
                    <a:cubicBezTo>
                      <a:pt x="2667" y="1426"/>
                      <a:pt x="2652" y="1436"/>
                      <a:pt x="2643" y="1453"/>
                    </a:cubicBezTo>
                    <a:cubicBezTo>
                      <a:pt x="2633" y="1474"/>
                      <a:pt x="2638" y="1500"/>
                      <a:pt x="2659" y="1515"/>
                    </a:cubicBezTo>
                    <a:lnTo>
                      <a:pt x="3287" y="1931"/>
                    </a:lnTo>
                    <a:cubicBezTo>
                      <a:pt x="3349" y="2060"/>
                      <a:pt x="3406" y="2190"/>
                      <a:pt x="3463" y="2310"/>
                    </a:cubicBezTo>
                    <a:lnTo>
                      <a:pt x="3032" y="2206"/>
                    </a:lnTo>
                    <a:cubicBezTo>
                      <a:pt x="3030" y="2205"/>
                      <a:pt x="3027" y="2205"/>
                      <a:pt x="3024" y="2205"/>
                    </a:cubicBezTo>
                    <a:cubicBezTo>
                      <a:pt x="3005" y="2205"/>
                      <a:pt x="2985" y="2219"/>
                      <a:pt x="2980" y="2237"/>
                    </a:cubicBezTo>
                    <a:cubicBezTo>
                      <a:pt x="2970" y="2258"/>
                      <a:pt x="2975" y="2284"/>
                      <a:pt x="2996" y="2294"/>
                    </a:cubicBezTo>
                    <a:lnTo>
                      <a:pt x="3629" y="2720"/>
                    </a:lnTo>
                    <a:cubicBezTo>
                      <a:pt x="4938" y="6146"/>
                      <a:pt x="2565" y="10050"/>
                      <a:pt x="2139" y="10710"/>
                    </a:cubicBezTo>
                    <a:cubicBezTo>
                      <a:pt x="1994" y="10014"/>
                      <a:pt x="1278" y="6536"/>
                      <a:pt x="1065" y="5840"/>
                    </a:cubicBezTo>
                    <a:lnTo>
                      <a:pt x="1350" y="5295"/>
                    </a:lnTo>
                    <a:cubicBezTo>
                      <a:pt x="1366" y="5260"/>
                      <a:pt x="1338" y="5225"/>
                      <a:pt x="1305" y="5225"/>
                    </a:cubicBezTo>
                    <a:cubicBezTo>
                      <a:pt x="1294" y="5225"/>
                      <a:pt x="1283" y="5229"/>
                      <a:pt x="1272" y="5238"/>
                    </a:cubicBezTo>
                    <a:lnTo>
                      <a:pt x="966" y="5523"/>
                    </a:lnTo>
                    <a:lnTo>
                      <a:pt x="940" y="5435"/>
                    </a:lnTo>
                    <a:cubicBezTo>
                      <a:pt x="551" y="4246"/>
                      <a:pt x="109" y="2896"/>
                      <a:pt x="442" y="2164"/>
                    </a:cubicBezTo>
                    <a:cubicBezTo>
                      <a:pt x="961" y="1027"/>
                      <a:pt x="2010" y="264"/>
                      <a:pt x="2228" y="119"/>
                    </a:cubicBezTo>
                    <a:close/>
                    <a:moveTo>
                      <a:pt x="2237" y="1"/>
                    </a:moveTo>
                    <a:cubicBezTo>
                      <a:pt x="2228" y="1"/>
                      <a:pt x="2220" y="4"/>
                      <a:pt x="2212" y="10"/>
                    </a:cubicBezTo>
                    <a:cubicBezTo>
                      <a:pt x="2197" y="15"/>
                      <a:pt x="930" y="825"/>
                      <a:pt x="348" y="2123"/>
                    </a:cubicBezTo>
                    <a:cubicBezTo>
                      <a:pt x="0" y="2891"/>
                      <a:pt x="447" y="4262"/>
                      <a:pt x="836" y="5466"/>
                    </a:cubicBezTo>
                    <a:lnTo>
                      <a:pt x="888" y="5622"/>
                    </a:lnTo>
                    <a:cubicBezTo>
                      <a:pt x="893" y="5637"/>
                      <a:pt x="909" y="5653"/>
                      <a:pt x="925" y="5658"/>
                    </a:cubicBezTo>
                    <a:cubicBezTo>
                      <a:pt x="940" y="5658"/>
                      <a:pt x="956" y="5658"/>
                      <a:pt x="966" y="5643"/>
                    </a:cubicBezTo>
                    <a:lnTo>
                      <a:pt x="1132" y="5497"/>
                    </a:lnTo>
                    <a:lnTo>
                      <a:pt x="966" y="5814"/>
                    </a:lnTo>
                    <a:cubicBezTo>
                      <a:pt x="961" y="5829"/>
                      <a:pt x="961" y="5840"/>
                      <a:pt x="966" y="5850"/>
                    </a:cubicBezTo>
                    <a:cubicBezTo>
                      <a:pt x="1189" y="6551"/>
                      <a:pt x="2056" y="10798"/>
                      <a:pt x="2067" y="10845"/>
                    </a:cubicBezTo>
                    <a:cubicBezTo>
                      <a:pt x="2072" y="10860"/>
                      <a:pt x="2082" y="10876"/>
                      <a:pt x="2103" y="10881"/>
                    </a:cubicBezTo>
                    <a:lnTo>
                      <a:pt x="2113" y="10881"/>
                    </a:lnTo>
                    <a:cubicBezTo>
                      <a:pt x="2129" y="10876"/>
                      <a:pt x="2139" y="10871"/>
                      <a:pt x="2145" y="10855"/>
                    </a:cubicBezTo>
                    <a:cubicBezTo>
                      <a:pt x="2690" y="10024"/>
                      <a:pt x="3136" y="9137"/>
                      <a:pt x="3479" y="8202"/>
                    </a:cubicBezTo>
                    <a:cubicBezTo>
                      <a:pt x="4003" y="6769"/>
                      <a:pt x="4470" y="4651"/>
                      <a:pt x="3707" y="2668"/>
                    </a:cubicBezTo>
                    <a:cubicBezTo>
                      <a:pt x="3702" y="2657"/>
                      <a:pt x="3697" y="2652"/>
                      <a:pt x="3687" y="2647"/>
                    </a:cubicBezTo>
                    <a:lnTo>
                      <a:pt x="3266" y="2367"/>
                    </a:lnTo>
                    <a:lnTo>
                      <a:pt x="3266" y="2367"/>
                    </a:lnTo>
                    <a:lnTo>
                      <a:pt x="3526" y="2429"/>
                    </a:lnTo>
                    <a:cubicBezTo>
                      <a:pt x="3530" y="2430"/>
                      <a:pt x="3534" y="2431"/>
                      <a:pt x="3538" y="2431"/>
                    </a:cubicBezTo>
                    <a:cubicBezTo>
                      <a:pt x="3570" y="2431"/>
                      <a:pt x="3596" y="2399"/>
                      <a:pt x="3583" y="2367"/>
                    </a:cubicBezTo>
                    <a:cubicBezTo>
                      <a:pt x="3515" y="2211"/>
                      <a:pt x="3443" y="2045"/>
                      <a:pt x="3359" y="1879"/>
                    </a:cubicBezTo>
                    <a:cubicBezTo>
                      <a:pt x="3354" y="1868"/>
                      <a:pt x="3349" y="1863"/>
                      <a:pt x="3344" y="1858"/>
                    </a:cubicBezTo>
                    <a:lnTo>
                      <a:pt x="2934" y="1588"/>
                    </a:lnTo>
                    <a:lnTo>
                      <a:pt x="3152" y="1640"/>
                    </a:lnTo>
                    <a:cubicBezTo>
                      <a:pt x="3155" y="1641"/>
                      <a:pt x="3157" y="1641"/>
                      <a:pt x="3160" y="1641"/>
                    </a:cubicBezTo>
                    <a:cubicBezTo>
                      <a:pt x="3174" y="1641"/>
                      <a:pt x="3190" y="1632"/>
                      <a:pt x="3199" y="1619"/>
                    </a:cubicBezTo>
                    <a:cubicBezTo>
                      <a:pt x="3214" y="1603"/>
                      <a:pt x="3214" y="1588"/>
                      <a:pt x="3204" y="1567"/>
                    </a:cubicBezTo>
                    <a:cubicBezTo>
                      <a:pt x="2923" y="1038"/>
                      <a:pt x="2612" y="518"/>
                      <a:pt x="2274" y="25"/>
                    </a:cubicBezTo>
                    <a:cubicBezTo>
                      <a:pt x="2265" y="9"/>
                      <a:pt x="2251" y="1"/>
                      <a:pt x="2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60"/>
              <p:cNvSpPr/>
              <p:nvPr/>
            </p:nvSpPr>
            <p:spPr>
              <a:xfrm>
                <a:off x="1771475" y="3103125"/>
                <a:ext cx="31575" cy="182625"/>
              </a:xfrm>
              <a:custGeom>
                <a:rect b="b" l="l" r="r" t="t"/>
                <a:pathLst>
                  <a:path extrusionOk="0" h="7305" w="1263">
                    <a:moveTo>
                      <a:pt x="530" y="0"/>
                    </a:moveTo>
                    <a:cubicBezTo>
                      <a:pt x="504" y="0"/>
                      <a:pt x="483" y="26"/>
                      <a:pt x="483" y="52"/>
                    </a:cubicBezTo>
                    <a:cubicBezTo>
                      <a:pt x="483" y="78"/>
                      <a:pt x="556" y="2674"/>
                      <a:pt x="862" y="4668"/>
                    </a:cubicBezTo>
                    <a:cubicBezTo>
                      <a:pt x="1158" y="6614"/>
                      <a:pt x="58" y="7206"/>
                      <a:pt x="47" y="7211"/>
                    </a:cubicBezTo>
                    <a:cubicBezTo>
                      <a:pt x="0" y="7237"/>
                      <a:pt x="16" y="7305"/>
                      <a:pt x="68" y="7305"/>
                    </a:cubicBezTo>
                    <a:cubicBezTo>
                      <a:pt x="78" y="7305"/>
                      <a:pt x="84" y="7305"/>
                      <a:pt x="94" y="7300"/>
                    </a:cubicBezTo>
                    <a:cubicBezTo>
                      <a:pt x="104" y="7295"/>
                      <a:pt x="1262" y="6672"/>
                      <a:pt x="956" y="4652"/>
                    </a:cubicBezTo>
                    <a:cubicBezTo>
                      <a:pt x="655" y="2664"/>
                      <a:pt x="582" y="73"/>
                      <a:pt x="582" y="47"/>
                    </a:cubicBezTo>
                    <a:cubicBezTo>
                      <a:pt x="577" y="21"/>
                      <a:pt x="556" y="0"/>
                      <a:pt x="5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60"/>
              <p:cNvSpPr/>
              <p:nvPr/>
            </p:nvSpPr>
            <p:spPr>
              <a:xfrm>
                <a:off x="1734325" y="3122925"/>
                <a:ext cx="22000" cy="12675"/>
              </a:xfrm>
              <a:custGeom>
                <a:rect b="b" l="l" r="r" t="t"/>
                <a:pathLst>
                  <a:path extrusionOk="0" h="507" w="880">
                    <a:moveTo>
                      <a:pt x="70" y="1"/>
                    </a:moveTo>
                    <a:cubicBezTo>
                      <a:pt x="26" y="1"/>
                      <a:pt x="0" y="64"/>
                      <a:pt x="48" y="91"/>
                    </a:cubicBezTo>
                    <a:cubicBezTo>
                      <a:pt x="64" y="101"/>
                      <a:pt x="340" y="247"/>
                      <a:pt x="596" y="247"/>
                    </a:cubicBezTo>
                    <a:cubicBezTo>
                      <a:pt x="600" y="247"/>
                      <a:pt x="605" y="247"/>
                      <a:pt x="609" y="247"/>
                    </a:cubicBezTo>
                    <a:lnTo>
                      <a:pt x="609" y="247"/>
                    </a:lnTo>
                    <a:cubicBezTo>
                      <a:pt x="493" y="332"/>
                      <a:pt x="353" y="413"/>
                      <a:pt x="259" y="413"/>
                    </a:cubicBezTo>
                    <a:cubicBezTo>
                      <a:pt x="256" y="413"/>
                      <a:pt x="254" y="413"/>
                      <a:pt x="251" y="413"/>
                    </a:cubicBezTo>
                    <a:cubicBezTo>
                      <a:pt x="246" y="412"/>
                      <a:pt x="242" y="411"/>
                      <a:pt x="238" y="411"/>
                    </a:cubicBezTo>
                    <a:cubicBezTo>
                      <a:pt x="182" y="411"/>
                      <a:pt x="178" y="506"/>
                      <a:pt x="240" y="506"/>
                    </a:cubicBezTo>
                    <a:lnTo>
                      <a:pt x="261" y="506"/>
                    </a:lnTo>
                    <a:cubicBezTo>
                      <a:pt x="490" y="506"/>
                      <a:pt x="822" y="205"/>
                      <a:pt x="858" y="169"/>
                    </a:cubicBezTo>
                    <a:cubicBezTo>
                      <a:pt x="879" y="148"/>
                      <a:pt x="879" y="122"/>
                      <a:pt x="863" y="101"/>
                    </a:cubicBezTo>
                    <a:cubicBezTo>
                      <a:pt x="854" y="92"/>
                      <a:pt x="842" y="87"/>
                      <a:pt x="829" y="87"/>
                    </a:cubicBezTo>
                    <a:cubicBezTo>
                      <a:pt x="820" y="87"/>
                      <a:pt x="810" y="89"/>
                      <a:pt x="801" y="96"/>
                    </a:cubicBezTo>
                    <a:cubicBezTo>
                      <a:pt x="746" y="139"/>
                      <a:pt x="675" y="155"/>
                      <a:pt x="599" y="155"/>
                    </a:cubicBezTo>
                    <a:cubicBezTo>
                      <a:pt x="370" y="155"/>
                      <a:pt x="99" y="8"/>
                      <a:pt x="95" y="8"/>
                    </a:cubicBezTo>
                    <a:cubicBezTo>
                      <a:pt x="86" y="3"/>
                      <a:pt x="78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60"/>
              <p:cNvSpPr/>
              <p:nvPr/>
            </p:nvSpPr>
            <p:spPr>
              <a:xfrm>
                <a:off x="1756200" y="3127800"/>
                <a:ext cx="17275" cy="7275"/>
              </a:xfrm>
              <a:custGeom>
                <a:rect b="b" l="l" r="r" t="t"/>
                <a:pathLst>
                  <a:path extrusionOk="0" h="291" w="691">
                    <a:moveTo>
                      <a:pt x="67" y="1"/>
                    </a:moveTo>
                    <a:cubicBezTo>
                      <a:pt x="31" y="1"/>
                      <a:pt x="0" y="41"/>
                      <a:pt x="25" y="78"/>
                    </a:cubicBezTo>
                    <a:cubicBezTo>
                      <a:pt x="35" y="88"/>
                      <a:pt x="227" y="290"/>
                      <a:pt x="445" y="290"/>
                    </a:cubicBezTo>
                    <a:cubicBezTo>
                      <a:pt x="518" y="290"/>
                      <a:pt x="591" y="270"/>
                      <a:pt x="648" y="228"/>
                    </a:cubicBezTo>
                    <a:cubicBezTo>
                      <a:pt x="691" y="198"/>
                      <a:pt x="663" y="136"/>
                      <a:pt x="619" y="136"/>
                    </a:cubicBezTo>
                    <a:cubicBezTo>
                      <a:pt x="610" y="136"/>
                      <a:pt x="601" y="139"/>
                      <a:pt x="591" y="145"/>
                    </a:cubicBezTo>
                    <a:cubicBezTo>
                      <a:pt x="545" y="178"/>
                      <a:pt x="496" y="191"/>
                      <a:pt x="448" y="191"/>
                    </a:cubicBezTo>
                    <a:cubicBezTo>
                      <a:pt x="269" y="191"/>
                      <a:pt x="98" y="10"/>
                      <a:pt x="98" y="10"/>
                    </a:cubicBezTo>
                    <a:cubicBezTo>
                      <a:pt x="88" y="3"/>
                      <a:pt x="77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60"/>
              <p:cNvSpPr/>
              <p:nvPr/>
            </p:nvSpPr>
            <p:spPr>
              <a:xfrm>
                <a:off x="1714875" y="3126350"/>
                <a:ext cx="93625" cy="207575"/>
              </a:xfrm>
              <a:custGeom>
                <a:rect b="b" l="l" r="r" t="t"/>
                <a:pathLst>
                  <a:path extrusionOk="0" h="8303" w="3745">
                    <a:moveTo>
                      <a:pt x="1647" y="120"/>
                    </a:moveTo>
                    <a:cubicBezTo>
                      <a:pt x="1891" y="478"/>
                      <a:pt x="2104" y="831"/>
                      <a:pt x="2285" y="1163"/>
                    </a:cubicBezTo>
                    <a:lnTo>
                      <a:pt x="2026" y="1106"/>
                    </a:lnTo>
                    <a:cubicBezTo>
                      <a:pt x="2022" y="1106"/>
                      <a:pt x="2019" y="1105"/>
                      <a:pt x="2015" y="1105"/>
                    </a:cubicBezTo>
                    <a:cubicBezTo>
                      <a:pt x="1970" y="1105"/>
                      <a:pt x="1951" y="1166"/>
                      <a:pt x="1989" y="1195"/>
                    </a:cubicBezTo>
                    <a:lnTo>
                      <a:pt x="2462" y="1506"/>
                    </a:lnTo>
                    <a:cubicBezTo>
                      <a:pt x="2509" y="1600"/>
                      <a:pt x="2550" y="1693"/>
                      <a:pt x="2592" y="1776"/>
                    </a:cubicBezTo>
                    <a:lnTo>
                      <a:pt x="2290" y="1709"/>
                    </a:lnTo>
                    <a:cubicBezTo>
                      <a:pt x="2287" y="1708"/>
                      <a:pt x="2283" y="1708"/>
                      <a:pt x="2280" y="1708"/>
                    </a:cubicBezTo>
                    <a:cubicBezTo>
                      <a:pt x="2235" y="1708"/>
                      <a:pt x="2211" y="1768"/>
                      <a:pt x="2254" y="1797"/>
                    </a:cubicBezTo>
                    <a:lnTo>
                      <a:pt x="2737" y="2114"/>
                    </a:lnTo>
                    <a:cubicBezTo>
                      <a:pt x="3630" y="4413"/>
                      <a:pt x="2576" y="5400"/>
                      <a:pt x="1802" y="6122"/>
                    </a:cubicBezTo>
                    <a:cubicBezTo>
                      <a:pt x="1621" y="6277"/>
                      <a:pt x="1449" y="6454"/>
                      <a:pt x="1304" y="6646"/>
                    </a:cubicBezTo>
                    <a:cubicBezTo>
                      <a:pt x="1065" y="6973"/>
                      <a:pt x="858" y="7321"/>
                      <a:pt x="671" y="7684"/>
                    </a:cubicBezTo>
                    <a:cubicBezTo>
                      <a:pt x="811" y="7113"/>
                      <a:pt x="1013" y="6267"/>
                      <a:pt x="1122" y="5841"/>
                    </a:cubicBezTo>
                    <a:cubicBezTo>
                      <a:pt x="1185" y="5602"/>
                      <a:pt x="1076" y="5177"/>
                      <a:pt x="873" y="4569"/>
                    </a:cubicBezTo>
                    <a:lnTo>
                      <a:pt x="1076" y="4149"/>
                    </a:lnTo>
                    <a:cubicBezTo>
                      <a:pt x="1091" y="4111"/>
                      <a:pt x="1062" y="4076"/>
                      <a:pt x="1031" y="4076"/>
                    </a:cubicBezTo>
                    <a:cubicBezTo>
                      <a:pt x="1019" y="4076"/>
                      <a:pt x="1008" y="4080"/>
                      <a:pt x="998" y="4092"/>
                    </a:cubicBezTo>
                    <a:lnTo>
                      <a:pt x="785" y="4299"/>
                    </a:lnTo>
                    <a:lnTo>
                      <a:pt x="769" y="4253"/>
                    </a:lnTo>
                    <a:cubicBezTo>
                      <a:pt x="463" y="3339"/>
                      <a:pt x="110" y="2295"/>
                      <a:pt x="349" y="1724"/>
                    </a:cubicBezTo>
                    <a:cubicBezTo>
                      <a:pt x="712" y="852"/>
                      <a:pt x="1465" y="255"/>
                      <a:pt x="1647" y="120"/>
                    </a:cubicBezTo>
                    <a:close/>
                    <a:moveTo>
                      <a:pt x="1662" y="1"/>
                    </a:moveTo>
                    <a:cubicBezTo>
                      <a:pt x="1652" y="1"/>
                      <a:pt x="1636" y="1"/>
                      <a:pt x="1626" y="11"/>
                    </a:cubicBezTo>
                    <a:cubicBezTo>
                      <a:pt x="1616" y="16"/>
                      <a:pt x="676" y="665"/>
                      <a:pt x="255" y="1688"/>
                    </a:cubicBezTo>
                    <a:cubicBezTo>
                      <a:pt x="1" y="2290"/>
                      <a:pt x="354" y="3349"/>
                      <a:pt x="671" y="4284"/>
                    </a:cubicBezTo>
                    <a:lnTo>
                      <a:pt x="712" y="4408"/>
                    </a:lnTo>
                    <a:cubicBezTo>
                      <a:pt x="719" y="4427"/>
                      <a:pt x="736" y="4439"/>
                      <a:pt x="755" y="4439"/>
                    </a:cubicBezTo>
                    <a:cubicBezTo>
                      <a:pt x="767" y="4439"/>
                      <a:pt x="780" y="4434"/>
                      <a:pt x="790" y="4424"/>
                    </a:cubicBezTo>
                    <a:lnTo>
                      <a:pt x="863" y="4356"/>
                    </a:lnTo>
                    <a:lnTo>
                      <a:pt x="769" y="4548"/>
                    </a:lnTo>
                    <a:cubicBezTo>
                      <a:pt x="764" y="4559"/>
                      <a:pt x="764" y="4574"/>
                      <a:pt x="769" y="4585"/>
                    </a:cubicBezTo>
                    <a:cubicBezTo>
                      <a:pt x="930" y="5073"/>
                      <a:pt x="1086" y="5576"/>
                      <a:pt x="1024" y="5820"/>
                    </a:cubicBezTo>
                    <a:cubicBezTo>
                      <a:pt x="852" y="6501"/>
                      <a:pt x="442" y="8224"/>
                      <a:pt x="437" y="8245"/>
                    </a:cubicBezTo>
                    <a:cubicBezTo>
                      <a:pt x="432" y="8266"/>
                      <a:pt x="447" y="8292"/>
                      <a:pt x="473" y="8302"/>
                    </a:cubicBezTo>
                    <a:lnTo>
                      <a:pt x="484" y="8302"/>
                    </a:lnTo>
                    <a:cubicBezTo>
                      <a:pt x="505" y="8297"/>
                      <a:pt x="520" y="8286"/>
                      <a:pt x="525" y="8266"/>
                    </a:cubicBezTo>
                    <a:cubicBezTo>
                      <a:pt x="530" y="8255"/>
                      <a:pt x="712" y="7638"/>
                      <a:pt x="1372" y="6698"/>
                    </a:cubicBezTo>
                    <a:cubicBezTo>
                      <a:pt x="1517" y="6516"/>
                      <a:pt x="1683" y="6345"/>
                      <a:pt x="1860" y="6189"/>
                    </a:cubicBezTo>
                    <a:cubicBezTo>
                      <a:pt x="2612" y="5488"/>
                      <a:pt x="3744" y="4429"/>
                      <a:pt x="2810" y="2062"/>
                    </a:cubicBezTo>
                    <a:cubicBezTo>
                      <a:pt x="2810" y="2056"/>
                      <a:pt x="2799" y="2046"/>
                      <a:pt x="2794" y="2041"/>
                    </a:cubicBezTo>
                    <a:lnTo>
                      <a:pt x="2524" y="1864"/>
                    </a:lnTo>
                    <a:lnTo>
                      <a:pt x="2524" y="1864"/>
                    </a:lnTo>
                    <a:lnTo>
                      <a:pt x="2659" y="1890"/>
                    </a:lnTo>
                    <a:cubicBezTo>
                      <a:pt x="2663" y="1892"/>
                      <a:pt x="2668" y="1892"/>
                      <a:pt x="2672" y="1892"/>
                    </a:cubicBezTo>
                    <a:cubicBezTo>
                      <a:pt x="2702" y="1892"/>
                      <a:pt x="2725" y="1860"/>
                      <a:pt x="2711" y="1828"/>
                    </a:cubicBezTo>
                    <a:cubicBezTo>
                      <a:pt x="2659" y="1709"/>
                      <a:pt x="2602" y="1584"/>
                      <a:pt x="2540" y="1454"/>
                    </a:cubicBezTo>
                    <a:cubicBezTo>
                      <a:pt x="2534" y="1444"/>
                      <a:pt x="2529" y="1439"/>
                      <a:pt x="2519" y="1433"/>
                    </a:cubicBezTo>
                    <a:lnTo>
                      <a:pt x="2259" y="1257"/>
                    </a:lnTo>
                    <a:lnTo>
                      <a:pt x="2363" y="1283"/>
                    </a:lnTo>
                    <a:cubicBezTo>
                      <a:pt x="2368" y="1284"/>
                      <a:pt x="2373" y="1285"/>
                      <a:pt x="2378" y="1285"/>
                    </a:cubicBezTo>
                    <a:cubicBezTo>
                      <a:pt x="2392" y="1285"/>
                      <a:pt x="2403" y="1279"/>
                      <a:pt x="2415" y="1267"/>
                    </a:cubicBezTo>
                    <a:cubicBezTo>
                      <a:pt x="2425" y="1252"/>
                      <a:pt x="2425" y="1231"/>
                      <a:pt x="2415" y="1215"/>
                    </a:cubicBezTo>
                    <a:cubicBezTo>
                      <a:pt x="2197" y="805"/>
                      <a:pt x="1958" y="406"/>
                      <a:pt x="1693" y="21"/>
                    </a:cubicBezTo>
                    <a:cubicBezTo>
                      <a:pt x="1688" y="11"/>
                      <a:pt x="1678" y="6"/>
                      <a:pt x="1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60"/>
              <p:cNvSpPr/>
              <p:nvPr/>
            </p:nvSpPr>
            <p:spPr>
              <a:xfrm>
                <a:off x="1748900" y="3126350"/>
                <a:ext cx="23900" cy="142675"/>
              </a:xfrm>
              <a:custGeom>
                <a:rect b="b" l="l" r="r" t="t"/>
                <a:pathLst>
                  <a:path extrusionOk="0" h="5707" w="956">
                    <a:moveTo>
                      <a:pt x="296" y="1"/>
                    </a:moveTo>
                    <a:cubicBezTo>
                      <a:pt x="270" y="1"/>
                      <a:pt x="249" y="27"/>
                      <a:pt x="249" y="52"/>
                    </a:cubicBezTo>
                    <a:cubicBezTo>
                      <a:pt x="249" y="73"/>
                      <a:pt x="343" y="2093"/>
                      <a:pt x="602" y="3635"/>
                    </a:cubicBezTo>
                    <a:cubicBezTo>
                      <a:pt x="852" y="5140"/>
                      <a:pt x="42" y="5613"/>
                      <a:pt x="31" y="5618"/>
                    </a:cubicBezTo>
                    <a:cubicBezTo>
                      <a:pt x="11" y="5634"/>
                      <a:pt x="0" y="5659"/>
                      <a:pt x="11" y="5685"/>
                    </a:cubicBezTo>
                    <a:cubicBezTo>
                      <a:pt x="21" y="5701"/>
                      <a:pt x="36" y="5706"/>
                      <a:pt x="52" y="5706"/>
                    </a:cubicBezTo>
                    <a:cubicBezTo>
                      <a:pt x="62" y="5706"/>
                      <a:pt x="73" y="5706"/>
                      <a:pt x="78" y="5701"/>
                    </a:cubicBezTo>
                    <a:cubicBezTo>
                      <a:pt x="114" y="5685"/>
                      <a:pt x="955" y="5197"/>
                      <a:pt x="696" y="3619"/>
                    </a:cubicBezTo>
                    <a:cubicBezTo>
                      <a:pt x="441" y="2082"/>
                      <a:pt x="348" y="68"/>
                      <a:pt x="348" y="47"/>
                    </a:cubicBezTo>
                    <a:cubicBezTo>
                      <a:pt x="348" y="21"/>
                      <a:pt x="322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60"/>
              <p:cNvSpPr/>
              <p:nvPr/>
            </p:nvSpPr>
            <p:spPr>
              <a:xfrm>
                <a:off x="1767325" y="3110900"/>
                <a:ext cx="150" cy="16125"/>
              </a:xfrm>
              <a:custGeom>
                <a:rect b="b" l="l" r="r" t="t"/>
                <a:pathLst>
                  <a:path extrusionOk="0" h="645" w="6">
                    <a:moveTo>
                      <a:pt x="0" y="1"/>
                    </a:moveTo>
                    <a:lnTo>
                      <a:pt x="0" y="645"/>
                    </a:lnTo>
                    <a:lnTo>
                      <a:pt x="6" y="645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60"/>
              <p:cNvSpPr/>
              <p:nvPr/>
            </p:nvSpPr>
            <p:spPr>
              <a:xfrm>
                <a:off x="1749800" y="3109750"/>
                <a:ext cx="18850" cy="18450"/>
              </a:xfrm>
              <a:custGeom>
                <a:rect b="b" l="l" r="r" t="t"/>
                <a:pathLst>
                  <a:path extrusionOk="0" h="738" w="754">
                    <a:moveTo>
                      <a:pt x="395" y="93"/>
                    </a:moveTo>
                    <a:cubicBezTo>
                      <a:pt x="540" y="99"/>
                      <a:pt x="655" y="218"/>
                      <a:pt x="655" y="363"/>
                    </a:cubicBezTo>
                    <a:cubicBezTo>
                      <a:pt x="655" y="436"/>
                      <a:pt x="629" y="504"/>
                      <a:pt x="582" y="556"/>
                    </a:cubicBezTo>
                    <a:cubicBezTo>
                      <a:pt x="535" y="607"/>
                      <a:pt x="468" y="639"/>
                      <a:pt x="400" y="639"/>
                    </a:cubicBezTo>
                    <a:cubicBezTo>
                      <a:pt x="328" y="639"/>
                      <a:pt x="260" y="613"/>
                      <a:pt x="213" y="566"/>
                    </a:cubicBezTo>
                    <a:cubicBezTo>
                      <a:pt x="110" y="457"/>
                      <a:pt x="104" y="291"/>
                      <a:pt x="208" y="177"/>
                    </a:cubicBezTo>
                    <a:cubicBezTo>
                      <a:pt x="255" y="130"/>
                      <a:pt x="317" y="99"/>
                      <a:pt x="390" y="93"/>
                    </a:cubicBezTo>
                    <a:close/>
                    <a:moveTo>
                      <a:pt x="385" y="0"/>
                    </a:moveTo>
                    <a:cubicBezTo>
                      <a:pt x="291" y="0"/>
                      <a:pt x="198" y="42"/>
                      <a:pt x="135" y="114"/>
                    </a:cubicBezTo>
                    <a:cubicBezTo>
                      <a:pt x="0" y="260"/>
                      <a:pt x="0" y="488"/>
                      <a:pt x="146" y="633"/>
                    </a:cubicBezTo>
                    <a:cubicBezTo>
                      <a:pt x="208" y="701"/>
                      <a:pt x="302" y="737"/>
                      <a:pt x="395" y="737"/>
                    </a:cubicBezTo>
                    <a:lnTo>
                      <a:pt x="400" y="737"/>
                    </a:lnTo>
                    <a:cubicBezTo>
                      <a:pt x="494" y="732"/>
                      <a:pt x="587" y="691"/>
                      <a:pt x="655" y="623"/>
                    </a:cubicBezTo>
                    <a:cubicBezTo>
                      <a:pt x="717" y="550"/>
                      <a:pt x="753" y="457"/>
                      <a:pt x="753" y="363"/>
                    </a:cubicBezTo>
                    <a:cubicBezTo>
                      <a:pt x="748" y="161"/>
                      <a:pt x="587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60"/>
              <p:cNvSpPr/>
              <p:nvPr/>
            </p:nvSpPr>
            <p:spPr>
              <a:xfrm>
                <a:off x="1822000" y="3096400"/>
                <a:ext cx="21275" cy="18300"/>
              </a:xfrm>
              <a:custGeom>
                <a:rect b="b" l="l" r="r" t="t"/>
                <a:pathLst>
                  <a:path extrusionOk="0" h="732" w="851">
                    <a:moveTo>
                      <a:pt x="368" y="98"/>
                    </a:moveTo>
                    <a:cubicBezTo>
                      <a:pt x="435" y="98"/>
                      <a:pt x="497" y="124"/>
                      <a:pt x="544" y="165"/>
                    </a:cubicBezTo>
                    <a:cubicBezTo>
                      <a:pt x="596" y="212"/>
                      <a:pt x="627" y="280"/>
                      <a:pt x="632" y="347"/>
                    </a:cubicBezTo>
                    <a:cubicBezTo>
                      <a:pt x="643" y="498"/>
                      <a:pt x="529" y="622"/>
                      <a:pt x="383" y="627"/>
                    </a:cubicBezTo>
                    <a:cubicBezTo>
                      <a:pt x="376" y="628"/>
                      <a:pt x="370" y="628"/>
                      <a:pt x="363" y="628"/>
                    </a:cubicBezTo>
                    <a:cubicBezTo>
                      <a:pt x="302" y="628"/>
                      <a:pt x="243" y="607"/>
                      <a:pt x="196" y="565"/>
                    </a:cubicBezTo>
                    <a:cubicBezTo>
                      <a:pt x="144" y="518"/>
                      <a:pt x="113" y="451"/>
                      <a:pt x="108" y="378"/>
                    </a:cubicBezTo>
                    <a:cubicBezTo>
                      <a:pt x="103" y="233"/>
                      <a:pt x="212" y="108"/>
                      <a:pt x="357" y="98"/>
                    </a:cubicBezTo>
                    <a:close/>
                    <a:moveTo>
                      <a:pt x="375" y="0"/>
                    </a:moveTo>
                    <a:cubicBezTo>
                      <a:pt x="182" y="0"/>
                      <a:pt x="0" y="159"/>
                      <a:pt x="15" y="383"/>
                    </a:cubicBezTo>
                    <a:cubicBezTo>
                      <a:pt x="20" y="482"/>
                      <a:pt x="61" y="570"/>
                      <a:pt x="129" y="638"/>
                    </a:cubicBezTo>
                    <a:cubicBezTo>
                      <a:pt x="196" y="695"/>
                      <a:pt x="279" y="731"/>
                      <a:pt x="373" y="731"/>
                    </a:cubicBezTo>
                    <a:lnTo>
                      <a:pt x="394" y="731"/>
                    </a:lnTo>
                    <a:cubicBezTo>
                      <a:pt x="710" y="711"/>
                      <a:pt x="850" y="316"/>
                      <a:pt x="617" y="98"/>
                    </a:cubicBezTo>
                    <a:cubicBezTo>
                      <a:pt x="545" y="30"/>
                      <a:pt x="459" y="0"/>
                      <a:pt x="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60"/>
              <p:cNvSpPr/>
              <p:nvPr/>
            </p:nvSpPr>
            <p:spPr>
              <a:xfrm>
                <a:off x="1834950" y="3107825"/>
                <a:ext cx="21425" cy="12850"/>
              </a:xfrm>
              <a:custGeom>
                <a:rect b="b" l="l" r="r" t="t"/>
                <a:pathLst>
                  <a:path extrusionOk="0" h="514" w="857">
                    <a:moveTo>
                      <a:pt x="805" y="1"/>
                    </a:moveTo>
                    <a:cubicBezTo>
                      <a:pt x="796" y="1"/>
                      <a:pt x="787" y="4"/>
                      <a:pt x="779" y="10"/>
                    </a:cubicBezTo>
                    <a:cubicBezTo>
                      <a:pt x="775" y="10"/>
                      <a:pt x="487" y="184"/>
                      <a:pt x="251" y="184"/>
                    </a:cubicBezTo>
                    <a:cubicBezTo>
                      <a:pt x="187" y="184"/>
                      <a:pt x="128" y="171"/>
                      <a:pt x="78" y="139"/>
                    </a:cubicBezTo>
                    <a:cubicBezTo>
                      <a:pt x="71" y="136"/>
                      <a:pt x="64" y="134"/>
                      <a:pt x="56" y="134"/>
                    </a:cubicBezTo>
                    <a:cubicBezTo>
                      <a:pt x="41" y="134"/>
                      <a:pt x="26" y="141"/>
                      <a:pt x="16" y="155"/>
                    </a:cubicBezTo>
                    <a:cubicBezTo>
                      <a:pt x="0" y="176"/>
                      <a:pt x="5" y="202"/>
                      <a:pt x="26" y="217"/>
                    </a:cubicBezTo>
                    <a:cubicBezTo>
                      <a:pt x="63" y="254"/>
                      <a:pt x="400" y="513"/>
                      <a:pt x="628" y="513"/>
                    </a:cubicBezTo>
                    <a:lnTo>
                      <a:pt x="665" y="513"/>
                    </a:lnTo>
                    <a:cubicBezTo>
                      <a:pt x="691" y="508"/>
                      <a:pt x="706" y="482"/>
                      <a:pt x="701" y="456"/>
                    </a:cubicBezTo>
                    <a:cubicBezTo>
                      <a:pt x="701" y="430"/>
                      <a:pt x="675" y="414"/>
                      <a:pt x="649" y="414"/>
                    </a:cubicBezTo>
                    <a:cubicBezTo>
                      <a:pt x="641" y="416"/>
                      <a:pt x="631" y="417"/>
                      <a:pt x="622" y="417"/>
                    </a:cubicBezTo>
                    <a:cubicBezTo>
                      <a:pt x="528" y="417"/>
                      <a:pt x="394" y="351"/>
                      <a:pt x="281" y="285"/>
                    </a:cubicBezTo>
                    <a:cubicBezTo>
                      <a:pt x="540" y="264"/>
                      <a:pt x="815" y="98"/>
                      <a:pt x="831" y="87"/>
                    </a:cubicBezTo>
                    <a:cubicBezTo>
                      <a:pt x="852" y="72"/>
                      <a:pt x="857" y="46"/>
                      <a:pt x="846" y="25"/>
                    </a:cubicBezTo>
                    <a:cubicBezTo>
                      <a:pt x="837" y="9"/>
                      <a:pt x="821" y="1"/>
                      <a:pt x="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60"/>
              <p:cNvSpPr/>
              <p:nvPr/>
            </p:nvSpPr>
            <p:spPr>
              <a:xfrm>
                <a:off x="1790425" y="3112075"/>
                <a:ext cx="89700" cy="201850"/>
              </a:xfrm>
              <a:custGeom>
                <a:rect b="b" l="l" r="r" t="t"/>
                <a:pathLst>
                  <a:path extrusionOk="0" h="8074" w="3588">
                    <a:moveTo>
                      <a:pt x="1802" y="135"/>
                    </a:moveTo>
                    <a:cubicBezTo>
                      <a:pt x="1994" y="255"/>
                      <a:pt x="2788" y="790"/>
                      <a:pt x="3209" y="1625"/>
                    </a:cubicBezTo>
                    <a:cubicBezTo>
                      <a:pt x="3484" y="2171"/>
                      <a:pt x="3204" y="3219"/>
                      <a:pt x="2960" y="4143"/>
                    </a:cubicBezTo>
                    <a:lnTo>
                      <a:pt x="2949" y="4190"/>
                    </a:lnTo>
                    <a:lnTo>
                      <a:pt x="2508" y="3816"/>
                    </a:lnTo>
                    <a:lnTo>
                      <a:pt x="2877" y="4460"/>
                    </a:lnTo>
                    <a:cubicBezTo>
                      <a:pt x="2716" y="5068"/>
                      <a:pt x="2638" y="5493"/>
                      <a:pt x="2716" y="5727"/>
                    </a:cubicBezTo>
                    <a:cubicBezTo>
                      <a:pt x="2851" y="6142"/>
                      <a:pt x="3110" y="6957"/>
                      <a:pt x="3287" y="7508"/>
                    </a:cubicBezTo>
                    <a:cubicBezTo>
                      <a:pt x="3079" y="7165"/>
                      <a:pt x="2846" y="6838"/>
                      <a:pt x="2586" y="6526"/>
                    </a:cubicBezTo>
                    <a:cubicBezTo>
                      <a:pt x="2425" y="6350"/>
                      <a:pt x="2248" y="6189"/>
                      <a:pt x="2051" y="6044"/>
                    </a:cubicBezTo>
                    <a:cubicBezTo>
                      <a:pt x="1236" y="5389"/>
                      <a:pt x="115" y="4486"/>
                      <a:pt x="857" y="2171"/>
                    </a:cubicBezTo>
                    <a:lnTo>
                      <a:pt x="1532" y="1657"/>
                    </a:lnTo>
                    <a:lnTo>
                      <a:pt x="1532" y="1657"/>
                    </a:lnTo>
                    <a:lnTo>
                      <a:pt x="977" y="1828"/>
                    </a:lnTo>
                    <a:cubicBezTo>
                      <a:pt x="1008" y="1740"/>
                      <a:pt x="1044" y="1646"/>
                      <a:pt x="1086" y="1553"/>
                    </a:cubicBezTo>
                    <a:lnTo>
                      <a:pt x="1750" y="1049"/>
                    </a:lnTo>
                    <a:lnTo>
                      <a:pt x="1236" y="1205"/>
                    </a:lnTo>
                    <a:cubicBezTo>
                      <a:pt x="1397" y="862"/>
                      <a:pt x="1584" y="504"/>
                      <a:pt x="1802" y="135"/>
                    </a:cubicBezTo>
                    <a:close/>
                    <a:moveTo>
                      <a:pt x="1771" y="0"/>
                    </a:moveTo>
                    <a:lnTo>
                      <a:pt x="1745" y="42"/>
                    </a:lnTo>
                    <a:cubicBezTo>
                      <a:pt x="1511" y="437"/>
                      <a:pt x="1298" y="842"/>
                      <a:pt x="1106" y="1262"/>
                    </a:cubicBezTo>
                    <a:lnTo>
                      <a:pt x="1060" y="1361"/>
                    </a:lnTo>
                    <a:lnTo>
                      <a:pt x="1262" y="1298"/>
                    </a:lnTo>
                    <a:lnTo>
                      <a:pt x="1262" y="1298"/>
                    </a:lnTo>
                    <a:lnTo>
                      <a:pt x="1008" y="1490"/>
                    </a:lnTo>
                    <a:lnTo>
                      <a:pt x="1002" y="1506"/>
                    </a:lnTo>
                    <a:cubicBezTo>
                      <a:pt x="945" y="1636"/>
                      <a:pt x="893" y="1766"/>
                      <a:pt x="852" y="1885"/>
                    </a:cubicBezTo>
                    <a:lnTo>
                      <a:pt x="821" y="1978"/>
                    </a:lnTo>
                    <a:lnTo>
                      <a:pt x="821" y="1978"/>
                    </a:lnTo>
                    <a:lnTo>
                      <a:pt x="1039" y="1911"/>
                    </a:lnTo>
                    <a:lnTo>
                      <a:pt x="774" y="2113"/>
                    </a:lnTo>
                    <a:lnTo>
                      <a:pt x="769" y="2129"/>
                    </a:lnTo>
                    <a:cubicBezTo>
                      <a:pt x="0" y="4517"/>
                      <a:pt x="1200" y="5483"/>
                      <a:pt x="1994" y="6121"/>
                    </a:cubicBezTo>
                    <a:cubicBezTo>
                      <a:pt x="2181" y="6262"/>
                      <a:pt x="2352" y="6417"/>
                      <a:pt x="2513" y="6589"/>
                    </a:cubicBezTo>
                    <a:cubicBezTo>
                      <a:pt x="3235" y="7466"/>
                      <a:pt x="3463" y="8063"/>
                      <a:pt x="3463" y="8074"/>
                    </a:cubicBezTo>
                    <a:lnTo>
                      <a:pt x="3557" y="8037"/>
                    </a:lnTo>
                    <a:cubicBezTo>
                      <a:pt x="3552" y="8022"/>
                      <a:pt x="3027" y="6350"/>
                      <a:pt x="2809" y="5696"/>
                    </a:cubicBezTo>
                    <a:cubicBezTo>
                      <a:pt x="2731" y="5457"/>
                      <a:pt x="2856" y="4933"/>
                      <a:pt x="2975" y="4460"/>
                    </a:cubicBezTo>
                    <a:lnTo>
                      <a:pt x="2981" y="4439"/>
                    </a:lnTo>
                    <a:lnTo>
                      <a:pt x="2866" y="4247"/>
                    </a:lnTo>
                    <a:lnTo>
                      <a:pt x="3001" y="4361"/>
                    </a:lnTo>
                    <a:lnTo>
                      <a:pt x="3053" y="4164"/>
                    </a:lnTo>
                    <a:cubicBezTo>
                      <a:pt x="3302" y="3224"/>
                      <a:pt x="3588" y="2160"/>
                      <a:pt x="3297" y="1584"/>
                    </a:cubicBezTo>
                    <a:cubicBezTo>
                      <a:pt x="2804" y="603"/>
                      <a:pt x="1823" y="32"/>
                      <a:pt x="1812" y="26"/>
                    </a:cubicBezTo>
                    <a:lnTo>
                      <a:pt x="17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60"/>
              <p:cNvSpPr/>
              <p:nvPr/>
            </p:nvSpPr>
            <p:spPr>
              <a:xfrm>
                <a:off x="1827275" y="3112600"/>
                <a:ext cx="24700" cy="139925"/>
              </a:xfrm>
              <a:custGeom>
                <a:rect b="b" l="l" r="r" t="t"/>
                <a:pathLst>
                  <a:path extrusionOk="0" h="5597" w="988">
                    <a:moveTo>
                      <a:pt x="312" y="0"/>
                    </a:moveTo>
                    <a:cubicBezTo>
                      <a:pt x="286" y="0"/>
                      <a:pt x="261" y="21"/>
                      <a:pt x="266" y="47"/>
                    </a:cubicBezTo>
                    <a:cubicBezTo>
                      <a:pt x="266" y="68"/>
                      <a:pt x="307" y="2056"/>
                      <a:pt x="157" y="3588"/>
                    </a:cubicBezTo>
                    <a:cubicBezTo>
                      <a:pt x="1" y="5156"/>
                      <a:pt x="873" y="5576"/>
                      <a:pt x="915" y="5592"/>
                    </a:cubicBezTo>
                    <a:cubicBezTo>
                      <a:pt x="920" y="5597"/>
                      <a:pt x="925" y="5597"/>
                      <a:pt x="930" y="5597"/>
                    </a:cubicBezTo>
                    <a:cubicBezTo>
                      <a:pt x="951" y="5597"/>
                      <a:pt x="967" y="5586"/>
                      <a:pt x="977" y="5571"/>
                    </a:cubicBezTo>
                    <a:cubicBezTo>
                      <a:pt x="987" y="5545"/>
                      <a:pt x="977" y="5514"/>
                      <a:pt x="951" y="5503"/>
                    </a:cubicBezTo>
                    <a:cubicBezTo>
                      <a:pt x="946" y="5498"/>
                      <a:pt x="105" y="5088"/>
                      <a:pt x="255" y="3593"/>
                    </a:cubicBezTo>
                    <a:cubicBezTo>
                      <a:pt x="406" y="2056"/>
                      <a:pt x="359" y="68"/>
                      <a:pt x="359" y="47"/>
                    </a:cubicBezTo>
                    <a:cubicBezTo>
                      <a:pt x="359" y="21"/>
                      <a:pt x="338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38" name="Google Shape;2838;p60"/>
          <p:cNvGrpSpPr/>
          <p:nvPr/>
        </p:nvGrpSpPr>
        <p:grpSpPr>
          <a:xfrm>
            <a:off x="4993091" y="4403753"/>
            <a:ext cx="1260939" cy="409494"/>
            <a:chOff x="3099775" y="2031950"/>
            <a:chExt cx="513600" cy="166800"/>
          </a:xfrm>
        </p:grpSpPr>
        <p:sp>
          <p:nvSpPr>
            <p:cNvPr id="2839" name="Google Shape;2839;p60"/>
            <p:cNvSpPr/>
            <p:nvPr/>
          </p:nvSpPr>
          <p:spPr>
            <a:xfrm>
              <a:off x="3107950" y="2108525"/>
              <a:ext cx="505425" cy="90225"/>
            </a:xfrm>
            <a:custGeom>
              <a:rect b="b" l="l" r="r" t="t"/>
              <a:pathLst>
                <a:path extrusionOk="0" h="3609" w="20217">
                  <a:moveTo>
                    <a:pt x="15835" y="0"/>
                  </a:moveTo>
                  <a:lnTo>
                    <a:pt x="540" y="883"/>
                  </a:lnTo>
                  <a:lnTo>
                    <a:pt x="0" y="1439"/>
                  </a:lnTo>
                  <a:lnTo>
                    <a:pt x="15544" y="3609"/>
                  </a:lnTo>
                  <a:lnTo>
                    <a:pt x="17745" y="3100"/>
                  </a:lnTo>
                  <a:lnTo>
                    <a:pt x="20217" y="629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0"/>
            <p:cNvSpPr/>
            <p:nvPr/>
          </p:nvSpPr>
          <p:spPr>
            <a:xfrm>
              <a:off x="3426850" y="2123450"/>
              <a:ext cx="4300" cy="26750"/>
            </a:xfrm>
            <a:custGeom>
              <a:rect b="b" l="l" r="r" t="t"/>
              <a:pathLst>
                <a:path extrusionOk="0" h="1070" w="172">
                  <a:moveTo>
                    <a:pt x="171" y="0"/>
                  </a:moveTo>
                  <a:lnTo>
                    <a:pt x="171" y="0"/>
                  </a:lnTo>
                  <a:cubicBezTo>
                    <a:pt x="11" y="333"/>
                    <a:pt x="0" y="722"/>
                    <a:pt x="140" y="107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0"/>
            <p:cNvSpPr/>
            <p:nvPr/>
          </p:nvSpPr>
          <p:spPr>
            <a:xfrm>
              <a:off x="3202825" y="2119175"/>
              <a:ext cx="228325" cy="32075"/>
            </a:xfrm>
            <a:custGeom>
              <a:rect b="b" l="l" r="r" t="t"/>
              <a:pathLst>
                <a:path extrusionOk="0" h="1283" w="9133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0"/>
            <p:cNvSpPr/>
            <p:nvPr/>
          </p:nvSpPr>
          <p:spPr>
            <a:xfrm>
              <a:off x="3201650" y="2118000"/>
              <a:ext cx="230925" cy="34550"/>
            </a:xfrm>
            <a:custGeom>
              <a:rect b="b" l="l" r="r" t="t"/>
              <a:pathLst>
                <a:path extrusionOk="0" h="1382" w="9237">
                  <a:moveTo>
                    <a:pt x="99" y="99"/>
                  </a:moveTo>
                  <a:lnTo>
                    <a:pt x="9117" y="244"/>
                  </a:lnTo>
                  <a:lnTo>
                    <a:pt x="9029" y="592"/>
                  </a:lnTo>
                  <a:cubicBezTo>
                    <a:pt x="8972" y="805"/>
                    <a:pt x="9013" y="997"/>
                    <a:pt x="9060" y="1200"/>
                  </a:cubicBezTo>
                  <a:lnTo>
                    <a:pt x="9076" y="1283"/>
                  </a:lnTo>
                  <a:lnTo>
                    <a:pt x="208" y="1034"/>
                  </a:lnTo>
                  <a:lnTo>
                    <a:pt x="99" y="99"/>
                  </a:lnTo>
                  <a:close/>
                  <a:moveTo>
                    <a:pt x="53" y="0"/>
                  </a:moveTo>
                  <a:cubicBezTo>
                    <a:pt x="37" y="0"/>
                    <a:pt x="21" y="6"/>
                    <a:pt x="16" y="16"/>
                  </a:cubicBezTo>
                  <a:cubicBezTo>
                    <a:pt x="6" y="26"/>
                    <a:pt x="1" y="42"/>
                    <a:pt x="1" y="52"/>
                  </a:cubicBezTo>
                  <a:lnTo>
                    <a:pt x="115" y="1086"/>
                  </a:lnTo>
                  <a:cubicBezTo>
                    <a:pt x="120" y="1106"/>
                    <a:pt x="141" y="1127"/>
                    <a:pt x="162" y="1127"/>
                  </a:cubicBezTo>
                  <a:lnTo>
                    <a:pt x="9143" y="1381"/>
                  </a:lnTo>
                  <a:cubicBezTo>
                    <a:pt x="9154" y="1381"/>
                    <a:pt x="9169" y="1376"/>
                    <a:pt x="9179" y="1361"/>
                  </a:cubicBezTo>
                  <a:cubicBezTo>
                    <a:pt x="9190" y="1350"/>
                    <a:pt x="9195" y="1335"/>
                    <a:pt x="9190" y="1324"/>
                  </a:cubicBezTo>
                  <a:cubicBezTo>
                    <a:pt x="9179" y="1272"/>
                    <a:pt x="9169" y="1226"/>
                    <a:pt x="9159" y="1179"/>
                  </a:cubicBezTo>
                  <a:cubicBezTo>
                    <a:pt x="9117" y="987"/>
                    <a:pt x="9076" y="810"/>
                    <a:pt x="9128" y="613"/>
                  </a:cubicBezTo>
                  <a:lnTo>
                    <a:pt x="9231" y="208"/>
                  </a:lnTo>
                  <a:cubicBezTo>
                    <a:pt x="9237" y="193"/>
                    <a:pt x="9231" y="182"/>
                    <a:pt x="9226" y="167"/>
                  </a:cubicBezTo>
                  <a:cubicBezTo>
                    <a:pt x="9216" y="156"/>
                    <a:pt x="9200" y="151"/>
                    <a:pt x="9185" y="15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0"/>
            <p:cNvSpPr/>
            <p:nvPr/>
          </p:nvSpPr>
          <p:spPr>
            <a:xfrm>
              <a:off x="3202825" y="2078550"/>
              <a:ext cx="302175" cy="44400"/>
            </a:xfrm>
            <a:custGeom>
              <a:rect b="b" l="l" r="r" t="t"/>
              <a:pathLst>
                <a:path extrusionOk="0" h="1776" w="12087">
                  <a:moveTo>
                    <a:pt x="3650" y="0"/>
                  </a:moveTo>
                  <a:lnTo>
                    <a:pt x="0" y="1625"/>
                  </a:lnTo>
                  <a:lnTo>
                    <a:pt x="9132" y="1776"/>
                  </a:lnTo>
                  <a:lnTo>
                    <a:pt x="12087" y="68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0"/>
            <p:cNvSpPr/>
            <p:nvPr/>
          </p:nvSpPr>
          <p:spPr>
            <a:xfrm>
              <a:off x="3202825" y="2078550"/>
              <a:ext cx="196000" cy="43225"/>
            </a:xfrm>
            <a:custGeom>
              <a:rect b="b" l="l" r="r" t="t"/>
              <a:pathLst>
                <a:path extrusionOk="0" h="1729" w="7840">
                  <a:moveTo>
                    <a:pt x="3650" y="0"/>
                  </a:moveTo>
                  <a:lnTo>
                    <a:pt x="0" y="1625"/>
                  </a:lnTo>
                  <a:lnTo>
                    <a:pt x="6407" y="1729"/>
                  </a:lnTo>
                  <a:lnTo>
                    <a:pt x="7840" y="37"/>
                  </a:lnTo>
                  <a:lnTo>
                    <a:pt x="3650" y="0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0"/>
            <p:cNvSpPr/>
            <p:nvPr/>
          </p:nvSpPr>
          <p:spPr>
            <a:xfrm>
              <a:off x="3430475" y="2080875"/>
              <a:ext cx="73625" cy="67000"/>
            </a:xfrm>
            <a:custGeom>
              <a:rect b="b" l="l" r="r" t="t"/>
              <a:pathLst>
                <a:path extrusionOk="0" h="2680" w="2945">
                  <a:moveTo>
                    <a:pt x="2944" y="1"/>
                  </a:moveTo>
                  <a:lnTo>
                    <a:pt x="26" y="1678"/>
                  </a:lnTo>
                  <a:lnTo>
                    <a:pt x="1" y="2680"/>
                  </a:lnTo>
                  <a:lnTo>
                    <a:pt x="2757" y="1096"/>
                  </a:lnTo>
                  <a:cubicBezTo>
                    <a:pt x="2742" y="888"/>
                    <a:pt x="2752" y="686"/>
                    <a:pt x="2788" y="483"/>
                  </a:cubicBezTo>
                  <a:lnTo>
                    <a:pt x="2788" y="483"/>
                  </a:lnTo>
                  <a:lnTo>
                    <a:pt x="2056" y="847"/>
                  </a:lnTo>
                  <a:lnTo>
                    <a:pt x="2056" y="847"/>
                  </a:lnTo>
                  <a:lnTo>
                    <a:pt x="2804" y="395"/>
                  </a:lnTo>
                  <a:cubicBezTo>
                    <a:pt x="2830" y="291"/>
                    <a:pt x="2887" y="79"/>
                    <a:pt x="2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0"/>
            <p:cNvSpPr/>
            <p:nvPr/>
          </p:nvSpPr>
          <p:spPr>
            <a:xfrm>
              <a:off x="3429175" y="2079675"/>
              <a:ext cx="76475" cy="69500"/>
            </a:xfrm>
            <a:custGeom>
              <a:rect b="b" l="l" r="r" t="t"/>
              <a:pathLst>
                <a:path extrusionOk="0" h="2780" w="3059">
                  <a:moveTo>
                    <a:pt x="2882" y="168"/>
                  </a:moveTo>
                  <a:lnTo>
                    <a:pt x="2882" y="168"/>
                  </a:lnTo>
                  <a:cubicBezTo>
                    <a:pt x="2856" y="246"/>
                    <a:pt x="2830" y="334"/>
                    <a:pt x="2809" y="412"/>
                  </a:cubicBezTo>
                  <a:lnTo>
                    <a:pt x="2082" y="853"/>
                  </a:lnTo>
                  <a:cubicBezTo>
                    <a:pt x="2037" y="881"/>
                    <a:pt x="2064" y="945"/>
                    <a:pt x="2110" y="945"/>
                  </a:cubicBezTo>
                  <a:cubicBezTo>
                    <a:pt x="2116" y="945"/>
                    <a:pt x="2123" y="944"/>
                    <a:pt x="2129" y="942"/>
                  </a:cubicBezTo>
                  <a:lnTo>
                    <a:pt x="2778" y="615"/>
                  </a:lnTo>
                  <a:lnTo>
                    <a:pt x="2778" y="615"/>
                  </a:lnTo>
                  <a:cubicBezTo>
                    <a:pt x="2757" y="781"/>
                    <a:pt x="2752" y="952"/>
                    <a:pt x="2757" y="1118"/>
                  </a:cubicBezTo>
                  <a:lnTo>
                    <a:pt x="104" y="2644"/>
                  </a:lnTo>
                  <a:lnTo>
                    <a:pt x="130" y="1757"/>
                  </a:lnTo>
                  <a:lnTo>
                    <a:pt x="2882" y="168"/>
                  </a:lnTo>
                  <a:close/>
                  <a:moveTo>
                    <a:pt x="2996" y="0"/>
                  </a:moveTo>
                  <a:cubicBezTo>
                    <a:pt x="2988" y="0"/>
                    <a:pt x="2979" y="2"/>
                    <a:pt x="2970" y="7"/>
                  </a:cubicBezTo>
                  <a:lnTo>
                    <a:pt x="58" y="1689"/>
                  </a:lnTo>
                  <a:cubicBezTo>
                    <a:pt x="42" y="1694"/>
                    <a:pt x="32" y="1710"/>
                    <a:pt x="32" y="1731"/>
                  </a:cubicBezTo>
                  <a:lnTo>
                    <a:pt x="6" y="2728"/>
                  </a:lnTo>
                  <a:cubicBezTo>
                    <a:pt x="1" y="2753"/>
                    <a:pt x="27" y="2779"/>
                    <a:pt x="53" y="2779"/>
                  </a:cubicBezTo>
                  <a:cubicBezTo>
                    <a:pt x="63" y="2779"/>
                    <a:pt x="68" y="2774"/>
                    <a:pt x="78" y="2774"/>
                  </a:cubicBezTo>
                  <a:lnTo>
                    <a:pt x="2835" y="1186"/>
                  </a:lnTo>
                  <a:cubicBezTo>
                    <a:pt x="2851" y="1175"/>
                    <a:pt x="2861" y="1160"/>
                    <a:pt x="2856" y="1139"/>
                  </a:cubicBezTo>
                  <a:cubicBezTo>
                    <a:pt x="2846" y="942"/>
                    <a:pt x="2856" y="739"/>
                    <a:pt x="2887" y="537"/>
                  </a:cubicBezTo>
                  <a:cubicBezTo>
                    <a:pt x="2892" y="521"/>
                    <a:pt x="2882" y="500"/>
                    <a:pt x="2872" y="490"/>
                  </a:cubicBezTo>
                  <a:lnTo>
                    <a:pt x="2877" y="485"/>
                  </a:lnTo>
                  <a:cubicBezTo>
                    <a:pt x="2887" y="480"/>
                    <a:pt x="2898" y="469"/>
                    <a:pt x="2903" y="454"/>
                  </a:cubicBezTo>
                  <a:cubicBezTo>
                    <a:pt x="2929" y="324"/>
                    <a:pt x="2975" y="194"/>
                    <a:pt x="3038" y="75"/>
                  </a:cubicBezTo>
                  <a:cubicBezTo>
                    <a:pt x="3059" y="41"/>
                    <a:pt x="3032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0"/>
            <p:cNvSpPr/>
            <p:nvPr/>
          </p:nvSpPr>
          <p:spPr>
            <a:xfrm>
              <a:off x="3430075" y="2108275"/>
              <a:ext cx="73750" cy="42975"/>
            </a:xfrm>
            <a:custGeom>
              <a:rect b="b" l="l" r="r" t="t"/>
              <a:pathLst>
                <a:path extrusionOk="0" h="1719" w="2950">
                  <a:moveTo>
                    <a:pt x="2773" y="0"/>
                  </a:moveTo>
                  <a:lnTo>
                    <a:pt x="17" y="1589"/>
                  </a:lnTo>
                  <a:lnTo>
                    <a:pt x="1" y="1719"/>
                  </a:lnTo>
                  <a:lnTo>
                    <a:pt x="2950" y="1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0"/>
            <p:cNvSpPr/>
            <p:nvPr/>
          </p:nvSpPr>
          <p:spPr>
            <a:xfrm>
              <a:off x="3428925" y="2107100"/>
              <a:ext cx="76600" cy="45450"/>
            </a:xfrm>
            <a:custGeom>
              <a:rect b="b" l="l" r="r" t="t"/>
              <a:pathLst>
                <a:path extrusionOk="0" h="1818" w="3064">
                  <a:moveTo>
                    <a:pt x="2835" y="99"/>
                  </a:moveTo>
                  <a:lnTo>
                    <a:pt x="109" y="1677"/>
                  </a:lnTo>
                  <a:lnTo>
                    <a:pt x="109" y="1662"/>
                  </a:lnTo>
                  <a:lnTo>
                    <a:pt x="2835" y="99"/>
                  </a:lnTo>
                  <a:close/>
                  <a:moveTo>
                    <a:pt x="2825" y="0"/>
                  </a:moveTo>
                  <a:cubicBezTo>
                    <a:pt x="2814" y="0"/>
                    <a:pt x="2809" y="0"/>
                    <a:pt x="2799" y="6"/>
                  </a:cubicBezTo>
                  <a:lnTo>
                    <a:pt x="42" y="1589"/>
                  </a:lnTo>
                  <a:cubicBezTo>
                    <a:pt x="26" y="1599"/>
                    <a:pt x="21" y="1615"/>
                    <a:pt x="16" y="1625"/>
                  </a:cubicBezTo>
                  <a:lnTo>
                    <a:pt x="0" y="1760"/>
                  </a:lnTo>
                  <a:cubicBezTo>
                    <a:pt x="0" y="1791"/>
                    <a:pt x="21" y="1817"/>
                    <a:pt x="52" y="1817"/>
                  </a:cubicBezTo>
                  <a:cubicBezTo>
                    <a:pt x="57" y="1817"/>
                    <a:pt x="68" y="1812"/>
                    <a:pt x="73" y="1807"/>
                  </a:cubicBezTo>
                  <a:lnTo>
                    <a:pt x="3022" y="99"/>
                  </a:lnTo>
                  <a:cubicBezTo>
                    <a:pt x="3063" y="78"/>
                    <a:pt x="3048" y="16"/>
                    <a:pt x="3001" y="11"/>
                  </a:cubicBez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0"/>
            <p:cNvSpPr/>
            <p:nvPr/>
          </p:nvSpPr>
          <p:spPr>
            <a:xfrm>
              <a:off x="3201125" y="2077450"/>
              <a:ext cx="305175" cy="46675"/>
            </a:xfrm>
            <a:custGeom>
              <a:rect b="b" l="l" r="r" t="t"/>
              <a:pathLst>
                <a:path extrusionOk="0" h="1867" w="12207">
                  <a:moveTo>
                    <a:pt x="3728" y="96"/>
                  </a:moveTo>
                  <a:lnTo>
                    <a:pt x="11978" y="158"/>
                  </a:lnTo>
                  <a:lnTo>
                    <a:pt x="9190" y="1773"/>
                  </a:lnTo>
                  <a:lnTo>
                    <a:pt x="286" y="1628"/>
                  </a:lnTo>
                  <a:lnTo>
                    <a:pt x="3728" y="96"/>
                  </a:lnTo>
                  <a:close/>
                  <a:moveTo>
                    <a:pt x="3712" y="0"/>
                  </a:moveTo>
                  <a:cubicBezTo>
                    <a:pt x="3707" y="0"/>
                    <a:pt x="3701" y="3"/>
                    <a:pt x="3697" y="3"/>
                  </a:cubicBezTo>
                  <a:lnTo>
                    <a:pt x="48" y="1628"/>
                  </a:lnTo>
                  <a:cubicBezTo>
                    <a:pt x="1" y="1648"/>
                    <a:pt x="16" y="1721"/>
                    <a:pt x="68" y="1721"/>
                  </a:cubicBezTo>
                  <a:lnTo>
                    <a:pt x="9200" y="1866"/>
                  </a:lnTo>
                  <a:cubicBezTo>
                    <a:pt x="9211" y="1866"/>
                    <a:pt x="9221" y="1866"/>
                    <a:pt x="9226" y="1861"/>
                  </a:cubicBezTo>
                  <a:lnTo>
                    <a:pt x="12181" y="158"/>
                  </a:lnTo>
                  <a:cubicBezTo>
                    <a:pt x="12196" y="143"/>
                    <a:pt x="12206" y="122"/>
                    <a:pt x="12201" y="101"/>
                  </a:cubicBezTo>
                  <a:cubicBezTo>
                    <a:pt x="12196" y="81"/>
                    <a:pt x="12175" y="65"/>
                    <a:pt x="12155" y="65"/>
                  </a:cubicBezTo>
                  <a:lnTo>
                    <a:pt x="3718" y="3"/>
                  </a:lnTo>
                  <a:cubicBezTo>
                    <a:pt x="3716" y="1"/>
                    <a:pt x="3714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0"/>
            <p:cNvSpPr/>
            <p:nvPr/>
          </p:nvSpPr>
          <p:spPr>
            <a:xfrm>
              <a:off x="3202825" y="2119175"/>
              <a:ext cx="228325" cy="32075"/>
            </a:xfrm>
            <a:custGeom>
              <a:rect b="b" l="l" r="r" t="t"/>
              <a:pathLst>
                <a:path extrusionOk="0" h="1283" w="9133">
                  <a:moveTo>
                    <a:pt x="0" y="0"/>
                  </a:moveTo>
                  <a:lnTo>
                    <a:pt x="115" y="1033"/>
                  </a:lnTo>
                  <a:lnTo>
                    <a:pt x="9091" y="1282"/>
                  </a:lnTo>
                  <a:lnTo>
                    <a:pt x="9091" y="1282"/>
                  </a:lnTo>
                  <a:cubicBezTo>
                    <a:pt x="9039" y="1028"/>
                    <a:pt x="8961" y="805"/>
                    <a:pt x="9029" y="556"/>
                  </a:cubicBezTo>
                  <a:lnTo>
                    <a:pt x="9132" y="146"/>
                  </a:lnTo>
                  <a:lnTo>
                    <a:pt x="0" y="0"/>
                  </a:lnTo>
                  <a:close/>
                  <a:moveTo>
                    <a:pt x="9091" y="1282"/>
                  </a:moveTo>
                  <a:cubicBezTo>
                    <a:pt x="9091" y="1282"/>
                    <a:pt x="9091" y="1282"/>
                    <a:pt x="9091" y="1283"/>
                  </a:cubicBezTo>
                  <a:lnTo>
                    <a:pt x="9096" y="1283"/>
                  </a:lnTo>
                  <a:lnTo>
                    <a:pt x="9091" y="1282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0"/>
            <p:cNvSpPr/>
            <p:nvPr/>
          </p:nvSpPr>
          <p:spPr>
            <a:xfrm>
              <a:off x="3430475" y="2081400"/>
              <a:ext cx="73225" cy="66475"/>
            </a:xfrm>
            <a:custGeom>
              <a:rect b="b" l="l" r="r" t="t"/>
              <a:pathLst>
                <a:path extrusionOk="0" h="2659" w="2929">
                  <a:moveTo>
                    <a:pt x="2929" y="0"/>
                  </a:moveTo>
                  <a:lnTo>
                    <a:pt x="26" y="1657"/>
                  </a:lnTo>
                  <a:lnTo>
                    <a:pt x="1" y="2659"/>
                  </a:lnTo>
                  <a:lnTo>
                    <a:pt x="2757" y="1075"/>
                  </a:lnTo>
                  <a:cubicBezTo>
                    <a:pt x="2742" y="867"/>
                    <a:pt x="2752" y="665"/>
                    <a:pt x="2788" y="462"/>
                  </a:cubicBezTo>
                  <a:lnTo>
                    <a:pt x="2788" y="462"/>
                  </a:lnTo>
                  <a:lnTo>
                    <a:pt x="2056" y="826"/>
                  </a:lnTo>
                  <a:lnTo>
                    <a:pt x="2056" y="826"/>
                  </a:lnTo>
                  <a:lnTo>
                    <a:pt x="2804" y="374"/>
                  </a:lnTo>
                  <a:cubicBezTo>
                    <a:pt x="2830" y="270"/>
                    <a:pt x="2872" y="83"/>
                    <a:pt x="2929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0"/>
            <p:cNvSpPr/>
            <p:nvPr/>
          </p:nvSpPr>
          <p:spPr>
            <a:xfrm>
              <a:off x="3211675" y="2127350"/>
              <a:ext cx="17025" cy="14075"/>
            </a:xfrm>
            <a:custGeom>
              <a:rect b="b" l="l" r="r" t="t"/>
              <a:pathLst>
                <a:path extrusionOk="0" h="563" w="681">
                  <a:moveTo>
                    <a:pt x="393" y="0"/>
                  </a:moveTo>
                  <a:cubicBezTo>
                    <a:pt x="390" y="0"/>
                    <a:pt x="387" y="0"/>
                    <a:pt x="384" y="0"/>
                  </a:cubicBezTo>
                  <a:cubicBezTo>
                    <a:pt x="381" y="0"/>
                    <a:pt x="379" y="0"/>
                    <a:pt x="377" y="0"/>
                  </a:cubicBezTo>
                  <a:cubicBezTo>
                    <a:pt x="122" y="0"/>
                    <a:pt x="1" y="318"/>
                    <a:pt x="191" y="488"/>
                  </a:cubicBezTo>
                  <a:cubicBezTo>
                    <a:pt x="248" y="540"/>
                    <a:pt x="314" y="563"/>
                    <a:pt x="378" y="563"/>
                  </a:cubicBezTo>
                  <a:cubicBezTo>
                    <a:pt x="534" y="563"/>
                    <a:pt x="681" y="429"/>
                    <a:pt x="659" y="249"/>
                  </a:cubicBezTo>
                  <a:cubicBezTo>
                    <a:pt x="649" y="107"/>
                    <a:pt x="534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0"/>
            <p:cNvSpPr/>
            <p:nvPr/>
          </p:nvSpPr>
          <p:spPr>
            <a:xfrm>
              <a:off x="3235400" y="2130450"/>
              <a:ext cx="179525" cy="11325"/>
            </a:xfrm>
            <a:custGeom>
              <a:rect b="b" l="l" r="r" t="t"/>
              <a:pathLst>
                <a:path extrusionOk="0" h="453" w="7181">
                  <a:moveTo>
                    <a:pt x="0" y="1"/>
                  </a:moveTo>
                  <a:lnTo>
                    <a:pt x="16" y="281"/>
                  </a:lnTo>
                  <a:lnTo>
                    <a:pt x="7181" y="453"/>
                  </a:lnTo>
                  <a:lnTo>
                    <a:pt x="7170" y="1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0"/>
            <p:cNvSpPr/>
            <p:nvPr/>
          </p:nvSpPr>
          <p:spPr>
            <a:xfrm>
              <a:off x="3324575" y="2087625"/>
              <a:ext cx="6125" cy="26500"/>
            </a:xfrm>
            <a:custGeom>
              <a:rect b="b" l="l" r="r" t="t"/>
              <a:pathLst>
                <a:path extrusionOk="0" h="1060" w="245">
                  <a:moveTo>
                    <a:pt x="109" y="1"/>
                  </a:moveTo>
                  <a:lnTo>
                    <a:pt x="109" y="1"/>
                  </a:lnTo>
                  <a:cubicBezTo>
                    <a:pt x="0" y="354"/>
                    <a:pt x="52" y="738"/>
                    <a:pt x="244" y="1060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0"/>
            <p:cNvSpPr/>
            <p:nvPr/>
          </p:nvSpPr>
          <p:spPr>
            <a:xfrm>
              <a:off x="3101075" y="2087100"/>
              <a:ext cx="229625" cy="57400"/>
            </a:xfrm>
            <a:custGeom>
              <a:rect b="b" l="l" r="r" t="t"/>
              <a:pathLst>
                <a:path extrusionOk="0" h="2296" w="9185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0"/>
            <p:cNvSpPr/>
            <p:nvPr/>
          </p:nvSpPr>
          <p:spPr>
            <a:xfrm>
              <a:off x="3099775" y="2085800"/>
              <a:ext cx="232225" cy="59875"/>
            </a:xfrm>
            <a:custGeom>
              <a:rect b="b" l="l" r="r" t="t"/>
              <a:pathLst>
                <a:path extrusionOk="0" h="2395" w="9289">
                  <a:moveTo>
                    <a:pt x="9044" y="110"/>
                  </a:moveTo>
                  <a:lnTo>
                    <a:pt x="9008" y="463"/>
                  </a:lnTo>
                  <a:cubicBezTo>
                    <a:pt x="8992" y="686"/>
                    <a:pt x="9060" y="868"/>
                    <a:pt x="9137" y="1060"/>
                  </a:cubicBezTo>
                  <a:cubicBezTo>
                    <a:pt x="9148" y="1086"/>
                    <a:pt x="9158" y="1112"/>
                    <a:pt x="9169" y="1138"/>
                  </a:cubicBezTo>
                  <a:lnTo>
                    <a:pt x="369" y="2296"/>
                  </a:lnTo>
                  <a:lnTo>
                    <a:pt x="114" y="1387"/>
                  </a:lnTo>
                  <a:lnTo>
                    <a:pt x="9044" y="110"/>
                  </a:lnTo>
                  <a:close/>
                  <a:moveTo>
                    <a:pt x="9091" y="1"/>
                  </a:moveTo>
                  <a:lnTo>
                    <a:pt x="47" y="1299"/>
                  </a:lnTo>
                  <a:cubicBezTo>
                    <a:pt x="31" y="1304"/>
                    <a:pt x="21" y="1309"/>
                    <a:pt x="11" y="1325"/>
                  </a:cubicBezTo>
                  <a:cubicBezTo>
                    <a:pt x="5" y="1335"/>
                    <a:pt x="0" y="1351"/>
                    <a:pt x="5" y="1361"/>
                  </a:cubicBezTo>
                  <a:lnTo>
                    <a:pt x="280" y="2363"/>
                  </a:lnTo>
                  <a:cubicBezTo>
                    <a:pt x="286" y="2384"/>
                    <a:pt x="306" y="2394"/>
                    <a:pt x="327" y="2394"/>
                  </a:cubicBezTo>
                  <a:lnTo>
                    <a:pt x="338" y="2394"/>
                  </a:lnTo>
                  <a:lnTo>
                    <a:pt x="9241" y="1226"/>
                  </a:lnTo>
                  <a:cubicBezTo>
                    <a:pt x="9272" y="1221"/>
                    <a:pt x="9288" y="1190"/>
                    <a:pt x="9278" y="1164"/>
                  </a:cubicBezTo>
                  <a:cubicBezTo>
                    <a:pt x="9262" y="1117"/>
                    <a:pt x="9247" y="1070"/>
                    <a:pt x="9226" y="1024"/>
                  </a:cubicBezTo>
                  <a:cubicBezTo>
                    <a:pt x="9153" y="842"/>
                    <a:pt x="9086" y="671"/>
                    <a:pt x="9106" y="473"/>
                  </a:cubicBezTo>
                  <a:lnTo>
                    <a:pt x="9148" y="58"/>
                  </a:lnTo>
                  <a:cubicBezTo>
                    <a:pt x="9148" y="42"/>
                    <a:pt x="9143" y="27"/>
                    <a:pt x="9132" y="16"/>
                  </a:cubicBezTo>
                  <a:cubicBezTo>
                    <a:pt x="9122" y="6"/>
                    <a:pt x="9106" y="1"/>
                    <a:pt x="9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0"/>
            <p:cNvSpPr/>
            <p:nvPr/>
          </p:nvSpPr>
          <p:spPr>
            <a:xfrm>
              <a:off x="3101075" y="2033250"/>
              <a:ext cx="292300" cy="86325"/>
            </a:xfrm>
            <a:custGeom>
              <a:rect b="b" l="l" r="r" t="t"/>
              <a:pathLst>
                <a:path extrusionOk="0" h="3453" w="11692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0"/>
            <p:cNvSpPr/>
            <p:nvPr/>
          </p:nvSpPr>
          <p:spPr>
            <a:xfrm>
              <a:off x="3101075" y="2033250"/>
              <a:ext cx="292300" cy="86325"/>
            </a:xfrm>
            <a:custGeom>
              <a:rect b="b" l="l" r="r" t="t"/>
              <a:pathLst>
                <a:path extrusionOk="0" h="3453" w="11692">
                  <a:moveTo>
                    <a:pt x="11692" y="0"/>
                  </a:moveTo>
                  <a:lnTo>
                    <a:pt x="3349" y="1272"/>
                  </a:lnTo>
                  <a:lnTo>
                    <a:pt x="0" y="3453"/>
                  </a:lnTo>
                  <a:lnTo>
                    <a:pt x="9044" y="21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0"/>
            <p:cNvSpPr/>
            <p:nvPr/>
          </p:nvSpPr>
          <p:spPr>
            <a:xfrm>
              <a:off x="3327150" y="2034025"/>
              <a:ext cx="65450" cy="77900"/>
            </a:xfrm>
            <a:custGeom>
              <a:rect b="b" l="l" r="r" t="t"/>
              <a:pathLst>
                <a:path extrusionOk="0" h="3116" w="2618">
                  <a:moveTo>
                    <a:pt x="2618" y="0"/>
                  </a:moveTo>
                  <a:lnTo>
                    <a:pt x="1" y="2124"/>
                  </a:lnTo>
                  <a:lnTo>
                    <a:pt x="131" y="3115"/>
                  </a:lnTo>
                  <a:lnTo>
                    <a:pt x="2602" y="1117"/>
                  </a:lnTo>
                  <a:cubicBezTo>
                    <a:pt x="2560" y="914"/>
                    <a:pt x="2535" y="712"/>
                    <a:pt x="2540" y="504"/>
                  </a:cubicBezTo>
                  <a:lnTo>
                    <a:pt x="2540" y="504"/>
                  </a:lnTo>
                  <a:lnTo>
                    <a:pt x="1875" y="976"/>
                  </a:lnTo>
                  <a:lnTo>
                    <a:pt x="2540" y="416"/>
                  </a:lnTo>
                  <a:cubicBezTo>
                    <a:pt x="2550" y="307"/>
                    <a:pt x="2571" y="94"/>
                    <a:pt x="2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0"/>
            <p:cNvSpPr/>
            <p:nvPr/>
          </p:nvSpPr>
          <p:spPr>
            <a:xfrm>
              <a:off x="3326000" y="2032825"/>
              <a:ext cx="67900" cy="80275"/>
            </a:xfrm>
            <a:custGeom>
              <a:rect b="b" l="l" r="r" t="t"/>
              <a:pathLst>
                <a:path extrusionOk="0" h="3211" w="2716">
                  <a:moveTo>
                    <a:pt x="2575" y="189"/>
                  </a:moveTo>
                  <a:lnTo>
                    <a:pt x="2575" y="189"/>
                  </a:lnTo>
                  <a:cubicBezTo>
                    <a:pt x="2560" y="266"/>
                    <a:pt x="2549" y="360"/>
                    <a:pt x="2544" y="443"/>
                  </a:cubicBezTo>
                  <a:lnTo>
                    <a:pt x="1895" y="988"/>
                  </a:lnTo>
                  <a:cubicBezTo>
                    <a:pt x="1874" y="1009"/>
                    <a:pt x="1869" y="1035"/>
                    <a:pt x="1885" y="1056"/>
                  </a:cubicBezTo>
                  <a:cubicBezTo>
                    <a:pt x="1894" y="1068"/>
                    <a:pt x="1908" y="1073"/>
                    <a:pt x="1923" y="1073"/>
                  </a:cubicBezTo>
                  <a:cubicBezTo>
                    <a:pt x="1933" y="1073"/>
                    <a:pt x="1944" y="1070"/>
                    <a:pt x="1952" y="1066"/>
                  </a:cubicBezTo>
                  <a:lnTo>
                    <a:pt x="2534" y="645"/>
                  </a:lnTo>
                  <a:cubicBezTo>
                    <a:pt x="2539" y="812"/>
                    <a:pt x="2560" y="978"/>
                    <a:pt x="2596" y="1144"/>
                  </a:cubicBezTo>
                  <a:lnTo>
                    <a:pt x="213" y="3070"/>
                  </a:lnTo>
                  <a:lnTo>
                    <a:pt x="99" y="2193"/>
                  </a:lnTo>
                  <a:lnTo>
                    <a:pt x="2575" y="189"/>
                  </a:lnTo>
                  <a:close/>
                  <a:moveTo>
                    <a:pt x="2661" y="0"/>
                  </a:moveTo>
                  <a:cubicBezTo>
                    <a:pt x="2651" y="0"/>
                    <a:pt x="2640" y="4"/>
                    <a:pt x="2632" y="12"/>
                  </a:cubicBezTo>
                  <a:lnTo>
                    <a:pt x="16" y="2135"/>
                  </a:lnTo>
                  <a:cubicBezTo>
                    <a:pt x="5" y="2146"/>
                    <a:pt x="0" y="2161"/>
                    <a:pt x="0" y="2177"/>
                  </a:cubicBezTo>
                  <a:lnTo>
                    <a:pt x="130" y="3169"/>
                  </a:lnTo>
                  <a:cubicBezTo>
                    <a:pt x="130" y="3189"/>
                    <a:pt x="146" y="3200"/>
                    <a:pt x="161" y="3210"/>
                  </a:cubicBezTo>
                  <a:lnTo>
                    <a:pt x="177" y="3210"/>
                  </a:lnTo>
                  <a:cubicBezTo>
                    <a:pt x="187" y="3210"/>
                    <a:pt x="203" y="3205"/>
                    <a:pt x="208" y="3200"/>
                  </a:cubicBezTo>
                  <a:lnTo>
                    <a:pt x="2679" y="1201"/>
                  </a:lnTo>
                  <a:cubicBezTo>
                    <a:pt x="2695" y="1191"/>
                    <a:pt x="2700" y="1170"/>
                    <a:pt x="2695" y="1154"/>
                  </a:cubicBezTo>
                  <a:cubicBezTo>
                    <a:pt x="2653" y="957"/>
                    <a:pt x="2632" y="755"/>
                    <a:pt x="2632" y="552"/>
                  </a:cubicBezTo>
                  <a:cubicBezTo>
                    <a:pt x="2632" y="531"/>
                    <a:pt x="2622" y="516"/>
                    <a:pt x="2606" y="510"/>
                  </a:cubicBezTo>
                  <a:lnTo>
                    <a:pt x="2617" y="500"/>
                  </a:lnTo>
                  <a:cubicBezTo>
                    <a:pt x="2622" y="490"/>
                    <a:pt x="2632" y="479"/>
                    <a:pt x="2632" y="469"/>
                  </a:cubicBezTo>
                  <a:cubicBezTo>
                    <a:pt x="2638" y="334"/>
                    <a:pt x="2664" y="199"/>
                    <a:pt x="2705" y="69"/>
                  </a:cubicBezTo>
                  <a:cubicBezTo>
                    <a:pt x="2715" y="48"/>
                    <a:pt x="2710" y="28"/>
                    <a:pt x="2690" y="12"/>
                  </a:cubicBezTo>
                  <a:cubicBezTo>
                    <a:pt x="2682" y="4"/>
                    <a:pt x="2671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0"/>
            <p:cNvSpPr/>
            <p:nvPr/>
          </p:nvSpPr>
          <p:spPr>
            <a:xfrm>
              <a:off x="3330400" y="2061400"/>
              <a:ext cx="66225" cy="53900"/>
            </a:xfrm>
            <a:custGeom>
              <a:rect b="b" l="l" r="r" t="t"/>
              <a:pathLst>
                <a:path extrusionOk="0" h="2156" w="2649">
                  <a:moveTo>
                    <a:pt x="2649" y="1"/>
                  </a:moveTo>
                  <a:lnTo>
                    <a:pt x="2477" y="16"/>
                  </a:lnTo>
                  <a:lnTo>
                    <a:pt x="1" y="2020"/>
                  </a:lnTo>
                  <a:lnTo>
                    <a:pt x="11" y="2155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0"/>
            <p:cNvSpPr/>
            <p:nvPr/>
          </p:nvSpPr>
          <p:spPr>
            <a:xfrm>
              <a:off x="3329250" y="2060225"/>
              <a:ext cx="69150" cy="56250"/>
            </a:xfrm>
            <a:custGeom>
              <a:rect b="b" l="l" r="r" t="t"/>
              <a:pathLst>
                <a:path extrusionOk="0" h="2250" w="2766">
                  <a:moveTo>
                    <a:pt x="2544" y="110"/>
                  </a:moveTo>
                  <a:lnTo>
                    <a:pt x="99" y="2104"/>
                  </a:lnTo>
                  <a:lnTo>
                    <a:pt x="99" y="2088"/>
                  </a:lnTo>
                  <a:lnTo>
                    <a:pt x="2544" y="110"/>
                  </a:lnTo>
                  <a:close/>
                  <a:moveTo>
                    <a:pt x="2695" y="1"/>
                  </a:moveTo>
                  <a:cubicBezTo>
                    <a:pt x="2693" y="1"/>
                    <a:pt x="2691" y="1"/>
                    <a:pt x="2689" y="1"/>
                  </a:cubicBezTo>
                  <a:lnTo>
                    <a:pt x="2518" y="17"/>
                  </a:lnTo>
                  <a:cubicBezTo>
                    <a:pt x="2508" y="17"/>
                    <a:pt x="2497" y="22"/>
                    <a:pt x="2492" y="27"/>
                  </a:cubicBezTo>
                  <a:lnTo>
                    <a:pt x="16" y="2031"/>
                  </a:lnTo>
                  <a:cubicBezTo>
                    <a:pt x="5" y="2036"/>
                    <a:pt x="0" y="2052"/>
                    <a:pt x="0" y="2067"/>
                  </a:cubicBezTo>
                  <a:lnTo>
                    <a:pt x="5" y="2202"/>
                  </a:lnTo>
                  <a:cubicBezTo>
                    <a:pt x="5" y="2223"/>
                    <a:pt x="21" y="2239"/>
                    <a:pt x="36" y="2244"/>
                  </a:cubicBezTo>
                  <a:cubicBezTo>
                    <a:pt x="42" y="2249"/>
                    <a:pt x="47" y="2249"/>
                    <a:pt x="57" y="2249"/>
                  </a:cubicBezTo>
                  <a:cubicBezTo>
                    <a:pt x="68" y="2249"/>
                    <a:pt x="78" y="2244"/>
                    <a:pt x="88" y="2239"/>
                  </a:cubicBezTo>
                  <a:lnTo>
                    <a:pt x="2726" y="89"/>
                  </a:lnTo>
                  <a:cubicBezTo>
                    <a:pt x="2766" y="59"/>
                    <a:pt x="2743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0"/>
            <p:cNvSpPr/>
            <p:nvPr/>
          </p:nvSpPr>
          <p:spPr>
            <a:xfrm>
              <a:off x="3099775" y="2031950"/>
              <a:ext cx="295250" cy="88800"/>
            </a:xfrm>
            <a:custGeom>
              <a:rect b="b" l="l" r="r" t="t"/>
              <a:pathLst>
                <a:path extrusionOk="0" h="3552" w="11810">
                  <a:moveTo>
                    <a:pt x="11572" y="125"/>
                  </a:moveTo>
                  <a:lnTo>
                    <a:pt x="9075" y="2155"/>
                  </a:lnTo>
                  <a:lnTo>
                    <a:pt x="265" y="3422"/>
                  </a:lnTo>
                  <a:lnTo>
                    <a:pt x="3416" y="1366"/>
                  </a:lnTo>
                  <a:lnTo>
                    <a:pt x="11572" y="125"/>
                  </a:lnTo>
                  <a:close/>
                  <a:moveTo>
                    <a:pt x="11744" y="0"/>
                  </a:moveTo>
                  <a:cubicBezTo>
                    <a:pt x="11742" y="0"/>
                    <a:pt x="11740" y="0"/>
                    <a:pt x="11739" y="0"/>
                  </a:cubicBezTo>
                  <a:lnTo>
                    <a:pt x="3395" y="1272"/>
                  </a:lnTo>
                  <a:cubicBezTo>
                    <a:pt x="3385" y="1272"/>
                    <a:pt x="3380" y="1278"/>
                    <a:pt x="3375" y="1283"/>
                  </a:cubicBezTo>
                  <a:lnTo>
                    <a:pt x="26" y="3463"/>
                  </a:lnTo>
                  <a:cubicBezTo>
                    <a:pt x="5" y="3474"/>
                    <a:pt x="0" y="3500"/>
                    <a:pt x="11" y="3520"/>
                  </a:cubicBezTo>
                  <a:cubicBezTo>
                    <a:pt x="16" y="3541"/>
                    <a:pt x="31" y="3551"/>
                    <a:pt x="52" y="3551"/>
                  </a:cubicBezTo>
                  <a:lnTo>
                    <a:pt x="62" y="3551"/>
                  </a:lnTo>
                  <a:lnTo>
                    <a:pt x="9106" y="2254"/>
                  </a:lnTo>
                  <a:cubicBezTo>
                    <a:pt x="9112" y="2254"/>
                    <a:pt x="9122" y="2248"/>
                    <a:pt x="9127" y="2243"/>
                  </a:cubicBezTo>
                  <a:lnTo>
                    <a:pt x="11775" y="89"/>
                  </a:lnTo>
                  <a:cubicBezTo>
                    <a:pt x="11810" y="59"/>
                    <a:pt x="11787" y="0"/>
                    <a:pt x="1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0"/>
            <p:cNvSpPr/>
            <p:nvPr/>
          </p:nvSpPr>
          <p:spPr>
            <a:xfrm>
              <a:off x="3101075" y="2087100"/>
              <a:ext cx="229625" cy="57400"/>
            </a:xfrm>
            <a:custGeom>
              <a:rect b="b" l="l" r="r" t="t"/>
              <a:pathLst>
                <a:path extrusionOk="0" h="2296" w="9185">
                  <a:moveTo>
                    <a:pt x="9044" y="1"/>
                  </a:moveTo>
                  <a:lnTo>
                    <a:pt x="0" y="1299"/>
                  </a:lnTo>
                  <a:lnTo>
                    <a:pt x="275" y="2296"/>
                  </a:lnTo>
                  <a:lnTo>
                    <a:pt x="9184" y="1127"/>
                  </a:lnTo>
                  <a:cubicBezTo>
                    <a:pt x="9096" y="883"/>
                    <a:pt x="8982" y="676"/>
                    <a:pt x="9002" y="416"/>
                  </a:cubicBezTo>
                  <a:lnTo>
                    <a:pt x="9044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0"/>
            <p:cNvSpPr/>
            <p:nvPr/>
          </p:nvSpPr>
          <p:spPr>
            <a:xfrm>
              <a:off x="3327150" y="2034675"/>
              <a:ext cx="65050" cy="77250"/>
            </a:xfrm>
            <a:custGeom>
              <a:rect b="b" l="l" r="r" t="t"/>
              <a:pathLst>
                <a:path extrusionOk="0" h="3090" w="2602">
                  <a:moveTo>
                    <a:pt x="2602" y="0"/>
                  </a:moveTo>
                  <a:lnTo>
                    <a:pt x="1" y="2098"/>
                  </a:lnTo>
                  <a:lnTo>
                    <a:pt x="131" y="3089"/>
                  </a:lnTo>
                  <a:lnTo>
                    <a:pt x="2602" y="1091"/>
                  </a:lnTo>
                  <a:cubicBezTo>
                    <a:pt x="2560" y="888"/>
                    <a:pt x="2535" y="686"/>
                    <a:pt x="2540" y="478"/>
                  </a:cubicBezTo>
                  <a:lnTo>
                    <a:pt x="2540" y="478"/>
                  </a:lnTo>
                  <a:lnTo>
                    <a:pt x="1875" y="950"/>
                  </a:lnTo>
                  <a:lnTo>
                    <a:pt x="2540" y="390"/>
                  </a:lnTo>
                  <a:cubicBezTo>
                    <a:pt x="2550" y="281"/>
                    <a:pt x="2560" y="94"/>
                    <a:pt x="2602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0"/>
            <p:cNvSpPr/>
            <p:nvPr/>
          </p:nvSpPr>
          <p:spPr>
            <a:xfrm>
              <a:off x="3112350" y="2124475"/>
              <a:ext cx="17425" cy="14175"/>
            </a:xfrm>
            <a:custGeom>
              <a:rect b="b" l="l" r="r" t="t"/>
              <a:pathLst>
                <a:path extrusionOk="0" h="567" w="697">
                  <a:moveTo>
                    <a:pt x="388" y="0"/>
                  </a:moveTo>
                  <a:cubicBezTo>
                    <a:pt x="370" y="0"/>
                    <a:pt x="351" y="2"/>
                    <a:pt x="333" y="6"/>
                  </a:cubicBezTo>
                  <a:cubicBezTo>
                    <a:pt x="79" y="43"/>
                    <a:pt x="1" y="380"/>
                    <a:pt x="219" y="520"/>
                  </a:cubicBezTo>
                  <a:cubicBezTo>
                    <a:pt x="268" y="552"/>
                    <a:pt x="321" y="566"/>
                    <a:pt x="371" y="566"/>
                  </a:cubicBezTo>
                  <a:cubicBezTo>
                    <a:pt x="544" y="566"/>
                    <a:pt x="697" y="401"/>
                    <a:pt x="644" y="209"/>
                  </a:cubicBezTo>
                  <a:cubicBezTo>
                    <a:pt x="617" y="87"/>
                    <a:pt x="508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0"/>
            <p:cNvSpPr/>
            <p:nvPr/>
          </p:nvSpPr>
          <p:spPr>
            <a:xfrm>
              <a:off x="3135075" y="2100475"/>
              <a:ext cx="179000" cy="31825"/>
            </a:xfrm>
            <a:custGeom>
              <a:rect b="b" l="l" r="r" t="t"/>
              <a:pathLst>
                <a:path extrusionOk="0" h="1273" w="7160">
                  <a:moveTo>
                    <a:pt x="7102" y="1"/>
                  </a:moveTo>
                  <a:lnTo>
                    <a:pt x="0" y="997"/>
                  </a:lnTo>
                  <a:lnTo>
                    <a:pt x="63" y="1273"/>
                  </a:lnTo>
                  <a:lnTo>
                    <a:pt x="7160" y="312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8" name="Google Shape;2868;p60"/>
          <p:cNvGrpSpPr/>
          <p:nvPr/>
        </p:nvGrpSpPr>
        <p:grpSpPr>
          <a:xfrm>
            <a:off x="1187150" y="91613"/>
            <a:ext cx="3554800" cy="3578363"/>
            <a:chOff x="1187150" y="91613"/>
            <a:chExt cx="3554800" cy="3578363"/>
          </a:xfrm>
        </p:grpSpPr>
        <p:sp>
          <p:nvSpPr>
            <p:cNvPr id="2869" name="Google Shape;2869;p60"/>
            <p:cNvSpPr/>
            <p:nvPr/>
          </p:nvSpPr>
          <p:spPr>
            <a:xfrm>
              <a:off x="1214150" y="12538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0"/>
            <p:cNvSpPr/>
            <p:nvPr/>
          </p:nvSpPr>
          <p:spPr>
            <a:xfrm>
              <a:off x="1555475" y="128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0"/>
            <p:cNvSpPr/>
            <p:nvPr/>
          </p:nvSpPr>
          <p:spPr>
            <a:xfrm>
              <a:off x="1187150" y="157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0"/>
            <p:cNvSpPr/>
            <p:nvPr/>
          </p:nvSpPr>
          <p:spPr>
            <a:xfrm rot="4514075">
              <a:off x="2482102" y="215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0"/>
            <p:cNvSpPr/>
            <p:nvPr/>
          </p:nvSpPr>
          <p:spPr>
            <a:xfrm rot="4504115">
              <a:off x="2426887" y="5006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0"/>
            <p:cNvSpPr/>
            <p:nvPr/>
          </p:nvSpPr>
          <p:spPr>
            <a:xfrm rot="4511497">
              <a:off x="2178984" y="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0"/>
            <p:cNvSpPr/>
            <p:nvPr/>
          </p:nvSpPr>
          <p:spPr>
            <a:xfrm rot="4511497">
              <a:off x="2059704" y="544066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0"/>
            <p:cNvSpPr/>
            <p:nvPr/>
          </p:nvSpPr>
          <p:spPr>
            <a:xfrm>
              <a:off x="1480125" y="96275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0"/>
            <p:cNvSpPr/>
            <p:nvPr/>
          </p:nvSpPr>
          <p:spPr>
            <a:xfrm rot="4504115">
              <a:off x="2296730" y="59435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0"/>
            <p:cNvSpPr/>
            <p:nvPr/>
          </p:nvSpPr>
          <p:spPr>
            <a:xfrm>
              <a:off x="1829850" y="860700"/>
              <a:ext cx="18600" cy="1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0"/>
            <p:cNvSpPr/>
            <p:nvPr/>
          </p:nvSpPr>
          <p:spPr>
            <a:xfrm>
              <a:off x="2856700" y="91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0"/>
            <p:cNvSpPr/>
            <p:nvPr/>
          </p:nvSpPr>
          <p:spPr>
            <a:xfrm rot="4504115">
              <a:off x="3180362" y="120665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0"/>
            <p:cNvSpPr/>
            <p:nvPr/>
          </p:nvSpPr>
          <p:spPr>
            <a:xfrm>
              <a:off x="1549025" y="2103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0"/>
            <p:cNvSpPr/>
            <p:nvPr/>
          </p:nvSpPr>
          <p:spPr>
            <a:xfrm>
              <a:off x="1850200" y="23078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0"/>
            <p:cNvSpPr/>
            <p:nvPr/>
          </p:nvSpPr>
          <p:spPr>
            <a:xfrm>
              <a:off x="2447750" y="11513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0"/>
            <p:cNvSpPr/>
            <p:nvPr/>
          </p:nvSpPr>
          <p:spPr>
            <a:xfrm rot="4514075">
              <a:off x="2779652" y="9036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0"/>
            <p:cNvSpPr/>
            <p:nvPr/>
          </p:nvSpPr>
          <p:spPr>
            <a:xfrm rot="4504115">
              <a:off x="3303912" y="409790"/>
              <a:ext cx="18629" cy="18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0"/>
            <p:cNvSpPr/>
            <p:nvPr/>
          </p:nvSpPr>
          <p:spPr>
            <a:xfrm>
              <a:off x="1409925" y="24256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0"/>
            <p:cNvSpPr/>
            <p:nvPr/>
          </p:nvSpPr>
          <p:spPr>
            <a:xfrm>
              <a:off x="3528800" y="54406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0"/>
            <p:cNvSpPr/>
            <p:nvPr/>
          </p:nvSpPr>
          <p:spPr>
            <a:xfrm rot="4514075">
              <a:off x="3917189" y="3632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0"/>
            <p:cNvSpPr/>
            <p:nvPr/>
          </p:nvSpPr>
          <p:spPr>
            <a:xfrm>
              <a:off x="2119588" y="27177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0"/>
            <p:cNvSpPr/>
            <p:nvPr/>
          </p:nvSpPr>
          <p:spPr>
            <a:xfrm>
              <a:off x="3961500" y="8719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0"/>
            <p:cNvSpPr/>
            <p:nvPr/>
          </p:nvSpPr>
          <p:spPr>
            <a:xfrm>
              <a:off x="3113875" y="9691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0"/>
            <p:cNvSpPr/>
            <p:nvPr/>
          </p:nvSpPr>
          <p:spPr>
            <a:xfrm>
              <a:off x="1416375" y="364297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0"/>
            <p:cNvSpPr/>
            <p:nvPr/>
          </p:nvSpPr>
          <p:spPr>
            <a:xfrm>
              <a:off x="4714950" y="2216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8" name="Google Shape;394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470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3" name="Google Shape;3953;p70"/>
          <p:cNvGrpSpPr/>
          <p:nvPr/>
        </p:nvGrpSpPr>
        <p:grpSpPr>
          <a:xfrm flipH="1">
            <a:off x="8052867" y="444381"/>
            <a:ext cx="651035" cy="1600924"/>
            <a:chOff x="4511300" y="4003475"/>
            <a:chExt cx="351000" cy="863125"/>
          </a:xfrm>
        </p:grpSpPr>
        <p:sp>
          <p:nvSpPr>
            <p:cNvPr id="3954" name="Google Shape;3954;p70"/>
            <p:cNvSpPr/>
            <p:nvPr/>
          </p:nvSpPr>
          <p:spPr>
            <a:xfrm>
              <a:off x="4511300" y="4003475"/>
              <a:ext cx="294200" cy="517475"/>
            </a:xfrm>
            <a:custGeom>
              <a:rect b="b" l="l" r="r" t="t"/>
              <a:pathLst>
                <a:path extrusionOk="0" h="20699" w="11768">
                  <a:moveTo>
                    <a:pt x="11706" y="63"/>
                  </a:moveTo>
                  <a:lnTo>
                    <a:pt x="11706" y="20636"/>
                  </a:lnTo>
                  <a:lnTo>
                    <a:pt x="63" y="20636"/>
                  </a:lnTo>
                  <a:lnTo>
                    <a:pt x="60" y="63"/>
                  </a:lnTo>
                  <a:close/>
                  <a:moveTo>
                    <a:pt x="30" y="1"/>
                  </a:moveTo>
                  <a:cubicBezTo>
                    <a:pt x="14" y="1"/>
                    <a:pt x="1" y="14"/>
                    <a:pt x="1" y="30"/>
                  </a:cubicBezTo>
                  <a:lnTo>
                    <a:pt x="1" y="20666"/>
                  </a:lnTo>
                  <a:cubicBezTo>
                    <a:pt x="1" y="20682"/>
                    <a:pt x="14" y="20698"/>
                    <a:pt x="30" y="20698"/>
                  </a:cubicBezTo>
                  <a:lnTo>
                    <a:pt x="11738" y="20698"/>
                  </a:lnTo>
                  <a:cubicBezTo>
                    <a:pt x="11755" y="20698"/>
                    <a:pt x="11768" y="20682"/>
                    <a:pt x="11768" y="20666"/>
                  </a:cubicBezTo>
                  <a:lnTo>
                    <a:pt x="11768" y="30"/>
                  </a:lnTo>
                  <a:cubicBezTo>
                    <a:pt x="11768" y="14"/>
                    <a:pt x="11755" y="1"/>
                    <a:pt x="1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70"/>
            <p:cNvSpPr/>
            <p:nvPr/>
          </p:nvSpPr>
          <p:spPr>
            <a:xfrm>
              <a:off x="4712950" y="4604475"/>
              <a:ext cx="149350" cy="262125"/>
            </a:xfrm>
            <a:custGeom>
              <a:rect b="b" l="l" r="r" t="t"/>
              <a:pathLst>
                <a:path extrusionOk="0" h="10485" w="5974">
                  <a:moveTo>
                    <a:pt x="5915" y="59"/>
                  </a:moveTo>
                  <a:lnTo>
                    <a:pt x="5915" y="10423"/>
                  </a:lnTo>
                  <a:lnTo>
                    <a:pt x="62" y="10423"/>
                  </a:lnTo>
                  <a:lnTo>
                    <a:pt x="62" y="59"/>
                  </a:lnTo>
                  <a:close/>
                  <a:moveTo>
                    <a:pt x="30" y="1"/>
                  </a:moveTo>
                  <a:cubicBezTo>
                    <a:pt x="13" y="1"/>
                    <a:pt x="0" y="14"/>
                    <a:pt x="0" y="33"/>
                  </a:cubicBezTo>
                  <a:lnTo>
                    <a:pt x="0" y="10452"/>
                  </a:lnTo>
                  <a:cubicBezTo>
                    <a:pt x="0" y="10472"/>
                    <a:pt x="13" y="10485"/>
                    <a:pt x="30" y="10485"/>
                  </a:cubicBezTo>
                  <a:lnTo>
                    <a:pt x="5944" y="10485"/>
                  </a:lnTo>
                  <a:cubicBezTo>
                    <a:pt x="5960" y="10485"/>
                    <a:pt x="5973" y="10472"/>
                    <a:pt x="5973" y="10455"/>
                  </a:cubicBezTo>
                  <a:lnTo>
                    <a:pt x="5973" y="33"/>
                  </a:lnTo>
                  <a:cubicBezTo>
                    <a:pt x="5973" y="14"/>
                    <a:pt x="5960" y="1"/>
                    <a:pt x="5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70"/>
            <p:cNvSpPr/>
            <p:nvPr/>
          </p:nvSpPr>
          <p:spPr>
            <a:xfrm>
              <a:off x="4728775" y="4620225"/>
              <a:ext cx="117700" cy="230550"/>
            </a:xfrm>
            <a:custGeom>
              <a:rect b="b" l="l" r="r" t="t"/>
              <a:pathLst>
                <a:path extrusionOk="0" h="9222" w="4708">
                  <a:moveTo>
                    <a:pt x="4648" y="62"/>
                  </a:moveTo>
                  <a:lnTo>
                    <a:pt x="4648" y="9159"/>
                  </a:lnTo>
                  <a:lnTo>
                    <a:pt x="62" y="9159"/>
                  </a:lnTo>
                  <a:lnTo>
                    <a:pt x="62" y="62"/>
                  </a:lnTo>
                  <a:close/>
                  <a:moveTo>
                    <a:pt x="30" y="0"/>
                  </a:moveTo>
                  <a:cubicBezTo>
                    <a:pt x="13" y="0"/>
                    <a:pt x="0" y="17"/>
                    <a:pt x="0" y="33"/>
                  </a:cubicBezTo>
                  <a:lnTo>
                    <a:pt x="0" y="9192"/>
                  </a:lnTo>
                  <a:cubicBezTo>
                    <a:pt x="0" y="9208"/>
                    <a:pt x="13" y="9221"/>
                    <a:pt x="30" y="9221"/>
                  </a:cubicBezTo>
                  <a:lnTo>
                    <a:pt x="4678" y="9221"/>
                  </a:lnTo>
                  <a:cubicBezTo>
                    <a:pt x="4694" y="9221"/>
                    <a:pt x="4707" y="9208"/>
                    <a:pt x="4707" y="9192"/>
                  </a:cubicBezTo>
                  <a:lnTo>
                    <a:pt x="4707" y="33"/>
                  </a:lnTo>
                  <a:cubicBezTo>
                    <a:pt x="4707" y="17"/>
                    <a:pt x="4694" y="0"/>
                    <a:pt x="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70"/>
            <p:cNvSpPr/>
            <p:nvPr/>
          </p:nvSpPr>
          <p:spPr>
            <a:xfrm>
              <a:off x="4594625" y="4160725"/>
              <a:ext cx="107000" cy="165925"/>
            </a:xfrm>
            <a:custGeom>
              <a:rect b="b" l="l" r="r" t="t"/>
              <a:pathLst>
                <a:path extrusionOk="0" h="6637" w="4280">
                  <a:moveTo>
                    <a:pt x="4227" y="1"/>
                  </a:moveTo>
                  <a:lnTo>
                    <a:pt x="0" y="6604"/>
                  </a:lnTo>
                  <a:lnTo>
                    <a:pt x="53" y="6637"/>
                  </a:lnTo>
                  <a:lnTo>
                    <a:pt x="4279" y="33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70"/>
            <p:cNvSpPr/>
            <p:nvPr/>
          </p:nvSpPr>
          <p:spPr>
            <a:xfrm>
              <a:off x="4631675" y="4246000"/>
              <a:ext cx="64400" cy="102850"/>
            </a:xfrm>
            <a:custGeom>
              <a:rect b="b" l="l" r="r" t="t"/>
              <a:pathLst>
                <a:path extrusionOk="0" h="4114" w="2576">
                  <a:moveTo>
                    <a:pt x="2523" y="1"/>
                  </a:moveTo>
                  <a:lnTo>
                    <a:pt x="0" y="4081"/>
                  </a:lnTo>
                  <a:lnTo>
                    <a:pt x="52" y="4113"/>
                  </a:lnTo>
                  <a:lnTo>
                    <a:pt x="2576" y="3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9" name="Google Shape;3959;p70"/>
          <p:cNvGrpSpPr/>
          <p:nvPr/>
        </p:nvGrpSpPr>
        <p:grpSpPr>
          <a:xfrm flipH="1">
            <a:off x="7883328" y="2096869"/>
            <a:ext cx="1972847" cy="2771314"/>
            <a:chOff x="7217080" y="1357280"/>
            <a:chExt cx="1963228" cy="2757801"/>
          </a:xfrm>
        </p:grpSpPr>
        <p:grpSp>
          <p:nvGrpSpPr>
            <p:cNvPr id="3960" name="Google Shape;3960;p70"/>
            <p:cNvGrpSpPr/>
            <p:nvPr/>
          </p:nvGrpSpPr>
          <p:grpSpPr>
            <a:xfrm flipH="1">
              <a:off x="8742851" y="3467656"/>
              <a:ext cx="213287" cy="647424"/>
              <a:chOff x="751475" y="4048875"/>
              <a:chExt cx="138175" cy="419425"/>
            </a:xfrm>
          </p:grpSpPr>
          <p:sp>
            <p:nvSpPr>
              <p:cNvPr id="3961" name="Google Shape;3961;p70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rect b="b" l="l" r="r" t="t"/>
                <a:pathLst>
                  <a:path extrusionOk="0" h="13200" w="3011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70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rect b="b" l="l" r="r" t="t"/>
                <a:pathLst>
                  <a:path extrusionOk="0" h="13263" w="3072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70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rect b="b" l="l" r="r" t="t"/>
                <a:pathLst>
                  <a:path extrusionOk="0" h="14137" w="967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70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rect b="b" l="l" r="r" t="t"/>
                <a:pathLst>
                  <a:path extrusionOk="0" h="14199" w="1032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70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rect b="b" l="l" r="r" t="t"/>
                <a:pathLst>
                  <a:path extrusionOk="0" h="13890" w="3011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70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rect b="b" l="l" r="r" t="t"/>
                <a:pathLst>
                  <a:path extrusionOk="0" h="13954" w="3073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70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rect b="b" l="l" r="r" t="t"/>
                <a:pathLst>
                  <a:path extrusionOk="0" h="14875" w="97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70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rect b="b" l="l" r="r" t="t"/>
                <a:pathLst>
                  <a:path extrusionOk="0" h="14940" w="1032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9" name="Google Shape;3969;p70"/>
            <p:cNvGrpSpPr/>
            <p:nvPr/>
          </p:nvGrpSpPr>
          <p:grpSpPr>
            <a:xfrm>
              <a:off x="7217080" y="1357280"/>
              <a:ext cx="1963228" cy="2757796"/>
              <a:chOff x="418619" y="2681875"/>
              <a:chExt cx="1271850" cy="1786600"/>
            </a:xfrm>
          </p:grpSpPr>
          <p:sp>
            <p:nvSpPr>
              <p:cNvPr id="3970" name="Google Shape;3970;p70"/>
              <p:cNvSpPr/>
              <p:nvPr/>
            </p:nvSpPr>
            <p:spPr>
              <a:xfrm>
                <a:off x="418619" y="4362450"/>
                <a:ext cx="1271850" cy="106025"/>
              </a:xfrm>
              <a:custGeom>
                <a:rect b="b" l="l" r="r" t="t"/>
                <a:pathLst>
                  <a:path extrusionOk="0" h="4241" w="50874">
                    <a:moveTo>
                      <a:pt x="1" y="0"/>
                    </a:moveTo>
                    <a:lnTo>
                      <a:pt x="2687" y="4240"/>
                    </a:lnTo>
                    <a:lnTo>
                      <a:pt x="50874" y="4240"/>
                    </a:lnTo>
                    <a:lnTo>
                      <a:pt x="47078" y="0"/>
                    </a:lnTo>
                    <a:close/>
                  </a:path>
                </a:pathLst>
              </a:custGeom>
              <a:solidFill>
                <a:schemeClr val="dk1">
                  <a:alpha val="83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70"/>
              <p:cNvSpPr/>
              <p:nvPr/>
            </p:nvSpPr>
            <p:spPr>
              <a:xfrm>
                <a:off x="776425" y="4073100"/>
                <a:ext cx="75275" cy="330000"/>
              </a:xfrm>
              <a:custGeom>
                <a:rect b="b" l="l" r="r" t="t"/>
                <a:pathLst>
                  <a:path extrusionOk="0" h="13200" w="3011">
                    <a:moveTo>
                      <a:pt x="1" y="0"/>
                    </a:moveTo>
                    <a:lnTo>
                      <a:pt x="1" y="13200"/>
                    </a:lnTo>
                    <a:lnTo>
                      <a:pt x="1904" y="1320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70"/>
              <p:cNvSpPr/>
              <p:nvPr/>
            </p:nvSpPr>
            <p:spPr>
              <a:xfrm>
                <a:off x="775700" y="4072275"/>
                <a:ext cx="76800" cy="331575"/>
              </a:xfrm>
              <a:custGeom>
                <a:rect b="b" l="l" r="r" t="t"/>
                <a:pathLst>
                  <a:path extrusionOk="0" h="13263" w="3072">
                    <a:moveTo>
                      <a:pt x="3007" y="63"/>
                    </a:moveTo>
                    <a:lnTo>
                      <a:pt x="1907" y="13204"/>
                    </a:lnTo>
                    <a:lnTo>
                      <a:pt x="62" y="13204"/>
                    </a:lnTo>
                    <a:lnTo>
                      <a:pt x="62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4"/>
                      <a:pt x="0" y="33"/>
                    </a:cubicBezTo>
                    <a:lnTo>
                      <a:pt x="0" y="13233"/>
                    </a:lnTo>
                    <a:cubicBezTo>
                      <a:pt x="0" y="13249"/>
                      <a:pt x="14" y="13262"/>
                      <a:pt x="30" y="13262"/>
                    </a:cubicBezTo>
                    <a:lnTo>
                      <a:pt x="1933" y="13262"/>
                    </a:lnTo>
                    <a:cubicBezTo>
                      <a:pt x="1949" y="13262"/>
                      <a:pt x="1962" y="13252"/>
                      <a:pt x="1965" y="13236"/>
                    </a:cubicBezTo>
                    <a:lnTo>
                      <a:pt x="3069" y="33"/>
                    </a:lnTo>
                    <a:cubicBezTo>
                      <a:pt x="3072" y="27"/>
                      <a:pt x="3069" y="17"/>
                      <a:pt x="3062" y="10"/>
                    </a:cubicBezTo>
                    <a:cubicBezTo>
                      <a:pt x="3056" y="4"/>
                      <a:pt x="3049" y="1"/>
                      <a:pt x="3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70"/>
              <p:cNvSpPr/>
              <p:nvPr/>
            </p:nvSpPr>
            <p:spPr>
              <a:xfrm>
                <a:off x="752275" y="4049675"/>
                <a:ext cx="24175" cy="353425"/>
              </a:xfrm>
              <a:custGeom>
                <a:rect b="b" l="l" r="r" t="t"/>
                <a:pathLst>
                  <a:path extrusionOk="0" h="14137" w="967">
                    <a:moveTo>
                      <a:pt x="1" y="0"/>
                    </a:moveTo>
                    <a:lnTo>
                      <a:pt x="494" y="13403"/>
                    </a:lnTo>
                    <a:lnTo>
                      <a:pt x="967" y="14137"/>
                    </a:lnTo>
                    <a:lnTo>
                      <a:pt x="967" y="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70"/>
              <p:cNvSpPr/>
              <p:nvPr/>
            </p:nvSpPr>
            <p:spPr>
              <a:xfrm>
                <a:off x="751475" y="4048875"/>
                <a:ext cx="25800" cy="354975"/>
              </a:xfrm>
              <a:custGeom>
                <a:rect b="b" l="l" r="r" t="t"/>
                <a:pathLst>
                  <a:path extrusionOk="0" h="14199" w="1032">
                    <a:moveTo>
                      <a:pt x="62" y="107"/>
                    </a:moveTo>
                    <a:lnTo>
                      <a:pt x="969" y="982"/>
                    </a:lnTo>
                    <a:lnTo>
                      <a:pt x="969" y="14064"/>
                    </a:lnTo>
                    <a:lnTo>
                      <a:pt x="555" y="13425"/>
                    </a:lnTo>
                    <a:lnTo>
                      <a:pt x="62" y="107"/>
                    </a:lnTo>
                    <a:close/>
                    <a:moveTo>
                      <a:pt x="32" y="1"/>
                    </a:moveTo>
                    <a:cubicBezTo>
                      <a:pt x="16" y="1"/>
                      <a:pt x="0" y="14"/>
                      <a:pt x="0" y="32"/>
                    </a:cubicBezTo>
                    <a:lnTo>
                      <a:pt x="496" y="13435"/>
                    </a:lnTo>
                    <a:cubicBezTo>
                      <a:pt x="496" y="13441"/>
                      <a:pt x="499" y="13448"/>
                      <a:pt x="499" y="13451"/>
                    </a:cubicBezTo>
                    <a:lnTo>
                      <a:pt x="976" y="14185"/>
                    </a:lnTo>
                    <a:cubicBezTo>
                      <a:pt x="979" y="14195"/>
                      <a:pt x="989" y="14198"/>
                      <a:pt x="999" y="14198"/>
                    </a:cubicBezTo>
                    <a:cubicBezTo>
                      <a:pt x="1018" y="14198"/>
                      <a:pt x="1031" y="14185"/>
                      <a:pt x="1031" y="14169"/>
                    </a:cubicBezTo>
                    <a:lnTo>
                      <a:pt x="1031" y="969"/>
                    </a:lnTo>
                    <a:cubicBezTo>
                      <a:pt x="1031" y="959"/>
                      <a:pt x="1028" y="953"/>
                      <a:pt x="1022" y="946"/>
                    </a:cubicBezTo>
                    <a:lnTo>
                      <a:pt x="52" y="10"/>
                    </a:lnTo>
                    <a:cubicBezTo>
                      <a:pt x="46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70"/>
              <p:cNvSpPr/>
              <p:nvPr/>
            </p:nvSpPr>
            <p:spPr>
              <a:xfrm>
                <a:off x="813550" y="3456925"/>
                <a:ext cx="828775" cy="663200"/>
              </a:xfrm>
              <a:custGeom>
                <a:rect b="b" l="l" r="r" t="t"/>
                <a:pathLst>
                  <a:path extrusionOk="0" h="26528" w="33151">
                    <a:moveTo>
                      <a:pt x="1" y="1"/>
                    </a:moveTo>
                    <a:lnTo>
                      <a:pt x="1" y="26527"/>
                    </a:lnTo>
                    <a:lnTo>
                      <a:pt x="33151" y="26527"/>
                    </a:lnTo>
                    <a:lnTo>
                      <a:pt x="33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70"/>
              <p:cNvSpPr/>
              <p:nvPr/>
            </p:nvSpPr>
            <p:spPr>
              <a:xfrm>
                <a:off x="812825" y="3456200"/>
                <a:ext cx="830325" cy="664725"/>
              </a:xfrm>
              <a:custGeom>
                <a:rect b="b" l="l" r="r" t="t"/>
                <a:pathLst>
                  <a:path extrusionOk="0" h="26589" w="33213">
                    <a:moveTo>
                      <a:pt x="33150" y="62"/>
                    </a:moveTo>
                    <a:lnTo>
                      <a:pt x="33150" y="26527"/>
                    </a:lnTo>
                    <a:lnTo>
                      <a:pt x="63" y="26527"/>
                    </a:lnTo>
                    <a:lnTo>
                      <a:pt x="63" y="62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26556"/>
                    </a:lnTo>
                    <a:cubicBezTo>
                      <a:pt x="1" y="26576"/>
                      <a:pt x="14" y="26589"/>
                      <a:pt x="30" y="26589"/>
                    </a:cubicBezTo>
                    <a:lnTo>
                      <a:pt x="33183" y="26589"/>
                    </a:lnTo>
                    <a:cubicBezTo>
                      <a:pt x="33199" y="26589"/>
                      <a:pt x="33212" y="26576"/>
                      <a:pt x="33212" y="26556"/>
                    </a:cubicBezTo>
                    <a:lnTo>
                      <a:pt x="33212" y="33"/>
                    </a:lnTo>
                    <a:cubicBezTo>
                      <a:pt x="33212" y="13"/>
                      <a:pt x="33199" y="0"/>
                      <a:pt x="33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70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rect b="b" l="l" r="r" t="t"/>
                <a:pathLst>
                  <a:path extrusionOk="0" h="22239" w="2957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70"/>
              <p:cNvSpPr/>
              <p:nvPr/>
            </p:nvSpPr>
            <p:spPr>
              <a:xfrm>
                <a:off x="857550" y="3518700"/>
                <a:ext cx="740800" cy="557425"/>
              </a:xfrm>
              <a:custGeom>
                <a:rect b="b" l="l" r="r" t="t"/>
                <a:pathLst>
                  <a:path extrusionOk="0" h="22297" w="29632">
                    <a:moveTo>
                      <a:pt x="29569" y="59"/>
                    </a:moveTo>
                    <a:lnTo>
                      <a:pt x="29569" y="22238"/>
                    </a:lnTo>
                    <a:lnTo>
                      <a:pt x="62" y="22238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30"/>
                    </a:cubicBezTo>
                    <a:lnTo>
                      <a:pt x="0" y="22268"/>
                    </a:lnTo>
                    <a:cubicBezTo>
                      <a:pt x="0" y="22284"/>
                      <a:pt x="17" y="22297"/>
                      <a:pt x="33" y="22297"/>
                    </a:cubicBezTo>
                    <a:lnTo>
                      <a:pt x="29602" y="22297"/>
                    </a:lnTo>
                    <a:cubicBezTo>
                      <a:pt x="29618" y="22297"/>
                      <a:pt x="29631" y="22284"/>
                      <a:pt x="29631" y="22268"/>
                    </a:cubicBezTo>
                    <a:lnTo>
                      <a:pt x="29631" y="30"/>
                    </a:lnTo>
                    <a:cubicBezTo>
                      <a:pt x="29631" y="13"/>
                      <a:pt x="29618" y="0"/>
                      <a:pt x="29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70"/>
              <p:cNvSpPr/>
              <p:nvPr/>
            </p:nvSpPr>
            <p:spPr>
              <a:xfrm>
                <a:off x="858350" y="3519425"/>
                <a:ext cx="739250" cy="555975"/>
              </a:xfrm>
              <a:custGeom>
                <a:rect b="b" l="l" r="r" t="t"/>
                <a:pathLst>
                  <a:path extrusionOk="0" h="22239" w="29570">
                    <a:moveTo>
                      <a:pt x="1" y="1"/>
                    </a:moveTo>
                    <a:lnTo>
                      <a:pt x="1" y="22239"/>
                    </a:lnTo>
                    <a:lnTo>
                      <a:pt x="29570" y="22239"/>
                    </a:lnTo>
                    <a:lnTo>
                      <a:pt x="2957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70"/>
              <p:cNvSpPr/>
              <p:nvPr/>
            </p:nvSpPr>
            <p:spPr>
              <a:xfrm>
                <a:off x="813550" y="4120250"/>
                <a:ext cx="75275" cy="347250"/>
              </a:xfrm>
              <a:custGeom>
                <a:rect b="b" l="l" r="r" t="t"/>
                <a:pathLst>
                  <a:path extrusionOk="0" h="13890" w="3011">
                    <a:moveTo>
                      <a:pt x="1" y="1"/>
                    </a:moveTo>
                    <a:lnTo>
                      <a:pt x="1" y="13889"/>
                    </a:lnTo>
                    <a:lnTo>
                      <a:pt x="1904" y="13889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70"/>
              <p:cNvSpPr/>
              <p:nvPr/>
            </p:nvSpPr>
            <p:spPr>
              <a:xfrm>
                <a:off x="812825" y="4119450"/>
                <a:ext cx="76825" cy="348850"/>
              </a:xfrm>
              <a:custGeom>
                <a:rect b="b" l="l" r="r" t="t"/>
                <a:pathLst>
                  <a:path extrusionOk="0" h="13954" w="3073">
                    <a:moveTo>
                      <a:pt x="3007" y="59"/>
                    </a:moveTo>
                    <a:lnTo>
                      <a:pt x="1907" y="13892"/>
                    </a:lnTo>
                    <a:lnTo>
                      <a:pt x="63" y="13892"/>
                    </a:lnTo>
                    <a:lnTo>
                      <a:pt x="59" y="59"/>
                    </a:lnTo>
                    <a:close/>
                    <a:moveTo>
                      <a:pt x="30" y="0"/>
                    </a:moveTo>
                    <a:cubicBezTo>
                      <a:pt x="14" y="0"/>
                      <a:pt x="1" y="13"/>
                      <a:pt x="1" y="33"/>
                    </a:cubicBezTo>
                    <a:lnTo>
                      <a:pt x="1" y="13921"/>
                    </a:lnTo>
                    <a:cubicBezTo>
                      <a:pt x="1" y="13938"/>
                      <a:pt x="14" y="13954"/>
                      <a:pt x="30" y="13954"/>
                    </a:cubicBezTo>
                    <a:lnTo>
                      <a:pt x="1933" y="13954"/>
                    </a:lnTo>
                    <a:cubicBezTo>
                      <a:pt x="1949" y="13954"/>
                      <a:pt x="1962" y="13941"/>
                      <a:pt x="1962" y="13924"/>
                    </a:cubicBezTo>
                    <a:lnTo>
                      <a:pt x="3069" y="33"/>
                    </a:lnTo>
                    <a:cubicBezTo>
                      <a:pt x="3072" y="16"/>
                      <a:pt x="3056" y="0"/>
                      <a:pt x="3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70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rect b="b" l="l" r="r" t="t"/>
                <a:pathLst>
                  <a:path extrusionOk="0" h="794" w="35520">
                    <a:moveTo>
                      <a:pt x="1" y="1"/>
                    </a:moveTo>
                    <a:lnTo>
                      <a:pt x="2367" y="794"/>
                    </a:lnTo>
                    <a:lnTo>
                      <a:pt x="35520" y="794"/>
                    </a:lnTo>
                    <a:lnTo>
                      <a:pt x="33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70"/>
              <p:cNvSpPr/>
              <p:nvPr/>
            </p:nvSpPr>
            <p:spPr>
              <a:xfrm>
                <a:off x="858350" y="4017450"/>
                <a:ext cx="739250" cy="57950"/>
              </a:xfrm>
              <a:custGeom>
                <a:rect b="b" l="l" r="r" t="t"/>
                <a:pathLst>
                  <a:path extrusionOk="0" h="2318" w="29570">
                    <a:moveTo>
                      <a:pt x="1" y="0"/>
                    </a:moveTo>
                    <a:lnTo>
                      <a:pt x="1" y="2318"/>
                    </a:lnTo>
                    <a:lnTo>
                      <a:pt x="29570" y="2318"/>
                    </a:lnTo>
                    <a:lnTo>
                      <a:pt x="25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70"/>
              <p:cNvSpPr/>
              <p:nvPr/>
            </p:nvSpPr>
            <p:spPr>
              <a:xfrm>
                <a:off x="857550" y="4016700"/>
                <a:ext cx="740875" cy="59425"/>
              </a:xfrm>
              <a:custGeom>
                <a:rect b="b" l="l" r="r" t="t"/>
                <a:pathLst>
                  <a:path extrusionOk="0" h="2377" w="29635">
                    <a:moveTo>
                      <a:pt x="25989" y="60"/>
                    </a:moveTo>
                    <a:lnTo>
                      <a:pt x="29497" y="2318"/>
                    </a:lnTo>
                    <a:lnTo>
                      <a:pt x="62" y="2318"/>
                    </a:lnTo>
                    <a:lnTo>
                      <a:pt x="62" y="60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0" y="14"/>
                      <a:pt x="0" y="30"/>
                    </a:cubicBezTo>
                    <a:lnTo>
                      <a:pt x="0" y="2348"/>
                    </a:lnTo>
                    <a:cubicBezTo>
                      <a:pt x="0" y="2364"/>
                      <a:pt x="17" y="2377"/>
                      <a:pt x="33" y="2377"/>
                    </a:cubicBezTo>
                    <a:lnTo>
                      <a:pt x="29602" y="2377"/>
                    </a:lnTo>
                    <a:cubicBezTo>
                      <a:pt x="29615" y="2377"/>
                      <a:pt x="29628" y="2370"/>
                      <a:pt x="29631" y="2357"/>
                    </a:cubicBezTo>
                    <a:cubicBezTo>
                      <a:pt x="29634" y="2344"/>
                      <a:pt x="29631" y="2328"/>
                      <a:pt x="29618" y="2321"/>
                    </a:cubicBezTo>
                    <a:lnTo>
                      <a:pt x="26011" y="4"/>
                    </a:lnTo>
                    <a:cubicBezTo>
                      <a:pt x="26008" y="1"/>
                      <a:pt x="26002" y="1"/>
                      <a:pt x="25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70"/>
              <p:cNvSpPr/>
              <p:nvPr/>
            </p:nvSpPr>
            <p:spPr>
              <a:xfrm>
                <a:off x="1506675" y="3522125"/>
                <a:ext cx="1575" cy="495350"/>
              </a:xfrm>
              <a:custGeom>
                <a:rect b="b" l="l" r="r" t="t"/>
                <a:pathLst>
                  <a:path extrusionOk="0" h="19814" w="63">
                    <a:moveTo>
                      <a:pt x="1" y="0"/>
                    </a:moveTo>
                    <a:lnTo>
                      <a:pt x="1" y="19813"/>
                    </a:lnTo>
                    <a:lnTo>
                      <a:pt x="63" y="1981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70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rect b="b" l="l" r="r" t="t"/>
                <a:pathLst>
                  <a:path extrusionOk="0" h="27318" w="2449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70"/>
              <p:cNvSpPr/>
              <p:nvPr/>
            </p:nvSpPr>
            <p:spPr>
              <a:xfrm>
                <a:off x="751625" y="3436400"/>
                <a:ext cx="62775" cy="684525"/>
              </a:xfrm>
              <a:custGeom>
                <a:rect b="b" l="l" r="r" t="t"/>
                <a:pathLst>
                  <a:path extrusionOk="0" h="27381" w="2511">
                    <a:moveTo>
                      <a:pt x="141" y="74"/>
                    </a:moveTo>
                    <a:lnTo>
                      <a:pt x="2449" y="844"/>
                    </a:lnTo>
                    <a:lnTo>
                      <a:pt x="2449" y="27273"/>
                    </a:lnTo>
                    <a:lnTo>
                      <a:pt x="59" y="24753"/>
                    </a:lnTo>
                    <a:lnTo>
                      <a:pt x="141" y="74"/>
                    </a:lnTo>
                    <a:close/>
                    <a:moveTo>
                      <a:pt x="109" y="0"/>
                    </a:moveTo>
                    <a:cubicBezTo>
                      <a:pt x="104" y="0"/>
                      <a:pt x="99" y="2"/>
                      <a:pt x="95" y="6"/>
                    </a:cubicBezTo>
                    <a:cubicBezTo>
                      <a:pt x="85" y="12"/>
                      <a:pt x="82" y="22"/>
                      <a:pt x="82" y="32"/>
                    </a:cubicBezTo>
                    <a:lnTo>
                      <a:pt x="1" y="24766"/>
                    </a:lnTo>
                    <a:cubicBezTo>
                      <a:pt x="1" y="24773"/>
                      <a:pt x="4" y="24779"/>
                      <a:pt x="7" y="24786"/>
                    </a:cubicBezTo>
                    <a:lnTo>
                      <a:pt x="2455" y="27371"/>
                    </a:lnTo>
                    <a:cubicBezTo>
                      <a:pt x="2462" y="27378"/>
                      <a:pt x="2471" y="27381"/>
                      <a:pt x="2478" y="27381"/>
                    </a:cubicBezTo>
                    <a:cubicBezTo>
                      <a:pt x="2481" y="27381"/>
                      <a:pt x="2488" y="27381"/>
                      <a:pt x="2491" y="27378"/>
                    </a:cubicBezTo>
                    <a:cubicBezTo>
                      <a:pt x="2501" y="27374"/>
                      <a:pt x="2511" y="27361"/>
                      <a:pt x="2511" y="27348"/>
                    </a:cubicBezTo>
                    <a:lnTo>
                      <a:pt x="2511" y="825"/>
                    </a:lnTo>
                    <a:cubicBezTo>
                      <a:pt x="2511" y="808"/>
                      <a:pt x="2501" y="799"/>
                      <a:pt x="2488" y="795"/>
                    </a:cubicBezTo>
                    <a:lnTo>
                      <a:pt x="121" y="2"/>
                    </a:lnTo>
                    <a:cubicBezTo>
                      <a:pt x="117" y="1"/>
                      <a:pt x="11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70"/>
              <p:cNvSpPr/>
              <p:nvPr/>
            </p:nvSpPr>
            <p:spPr>
              <a:xfrm>
                <a:off x="752350" y="3437175"/>
                <a:ext cx="61225" cy="682950"/>
              </a:xfrm>
              <a:custGeom>
                <a:rect b="b" l="l" r="r" t="t"/>
                <a:pathLst>
                  <a:path extrusionOk="0" h="27318" w="2449">
                    <a:moveTo>
                      <a:pt x="83" y="1"/>
                    </a:moveTo>
                    <a:lnTo>
                      <a:pt x="1" y="24735"/>
                    </a:lnTo>
                    <a:lnTo>
                      <a:pt x="2449" y="27317"/>
                    </a:lnTo>
                    <a:lnTo>
                      <a:pt x="2449" y="794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70"/>
              <p:cNvSpPr/>
              <p:nvPr/>
            </p:nvSpPr>
            <p:spPr>
              <a:xfrm>
                <a:off x="789325" y="4095625"/>
                <a:ext cx="24250" cy="371875"/>
              </a:xfrm>
              <a:custGeom>
                <a:rect b="b" l="l" r="r" t="t"/>
                <a:pathLst>
                  <a:path extrusionOk="0" h="14875" w="970">
                    <a:moveTo>
                      <a:pt x="1" y="0"/>
                    </a:moveTo>
                    <a:lnTo>
                      <a:pt x="497" y="14101"/>
                    </a:lnTo>
                    <a:lnTo>
                      <a:pt x="970" y="14874"/>
                    </a:lnTo>
                    <a:lnTo>
                      <a:pt x="970" y="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70"/>
              <p:cNvSpPr/>
              <p:nvPr/>
            </p:nvSpPr>
            <p:spPr>
              <a:xfrm>
                <a:off x="788600" y="4094800"/>
                <a:ext cx="25800" cy="373500"/>
              </a:xfrm>
              <a:custGeom>
                <a:rect b="b" l="l" r="r" t="t"/>
                <a:pathLst>
                  <a:path extrusionOk="0" h="14940" w="1032">
                    <a:moveTo>
                      <a:pt x="65" y="111"/>
                    </a:moveTo>
                    <a:lnTo>
                      <a:pt x="970" y="1029"/>
                    </a:lnTo>
                    <a:lnTo>
                      <a:pt x="970" y="14800"/>
                    </a:lnTo>
                    <a:lnTo>
                      <a:pt x="555" y="14124"/>
                    </a:lnTo>
                    <a:lnTo>
                      <a:pt x="65" y="111"/>
                    </a:lnTo>
                    <a:close/>
                    <a:moveTo>
                      <a:pt x="31" y="1"/>
                    </a:moveTo>
                    <a:cubicBezTo>
                      <a:pt x="15" y="1"/>
                      <a:pt x="0" y="13"/>
                      <a:pt x="0" y="33"/>
                    </a:cubicBezTo>
                    <a:lnTo>
                      <a:pt x="496" y="14134"/>
                    </a:lnTo>
                    <a:cubicBezTo>
                      <a:pt x="496" y="14140"/>
                      <a:pt x="496" y="14143"/>
                      <a:pt x="500" y="14150"/>
                    </a:cubicBezTo>
                    <a:lnTo>
                      <a:pt x="973" y="14924"/>
                    </a:lnTo>
                    <a:cubicBezTo>
                      <a:pt x="979" y="14933"/>
                      <a:pt x="989" y="14940"/>
                      <a:pt x="999" y="14940"/>
                    </a:cubicBezTo>
                    <a:lnTo>
                      <a:pt x="1009" y="14940"/>
                    </a:lnTo>
                    <a:cubicBezTo>
                      <a:pt x="1022" y="14937"/>
                      <a:pt x="1032" y="14924"/>
                      <a:pt x="1032" y="14910"/>
                    </a:cubicBezTo>
                    <a:lnTo>
                      <a:pt x="1032" y="1019"/>
                    </a:lnTo>
                    <a:cubicBezTo>
                      <a:pt x="1028" y="1012"/>
                      <a:pt x="1028" y="1002"/>
                      <a:pt x="1022" y="999"/>
                    </a:cubicBezTo>
                    <a:lnTo>
                      <a:pt x="52" y="10"/>
                    </a:lnTo>
                    <a:cubicBezTo>
                      <a:pt x="46" y="4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70"/>
              <p:cNvSpPr/>
              <p:nvPr/>
            </p:nvSpPr>
            <p:spPr>
              <a:xfrm>
                <a:off x="754400" y="3437175"/>
                <a:ext cx="888000" cy="19850"/>
              </a:xfrm>
              <a:custGeom>
                <a:rect b="b" l="l" r="r" t="t"/>
                <a:pathLst>
                  <a:path extrusionOk="0" h="794" w="35520">
                    <a:moveTo>
                      <a:pt x="33150" y="1"/>
                    </a:moveTo>
                    <a:lnTo>
                      <a:pt x="1" y="1"/>
                    </a:lnTo>
                    <a:lnTo>
                      <a:pt x="2367" y="794"/>
                    </a:lnTo>
                    <a:lnTo>
                      <a:pt x="35520" y="794"/>
                    </a:lnTo>
                    <a:close/>
                  </a:path>
                </a:pathLst>
              </a:custGeom>
              <a:gradFill>
                <a:gsLst>
                  <a:gs pos="0">
                    <a:srgbClr val="545791">
                      <a:alpha val="61040"/>
                    </a:srgbClr>
                  </a:gs>
                  <a:gs pos="100000">
                    <a:srgbClr val="D88794">
                      <a:alpha val="6104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70"/>
              <p:cNvSpPr/>
              <p:nvPr/>
            </p:nvSpPr>
            <p:spPr>
              <a:xfrm>
                <a:off x="753575" y="3436450"/>
                <a:ext cx="889800" cy="21325"/>
              </a:xfrm>
              <a:custGeom>
                <a:rect b="b" l="l" r="r" t="t"/>
                <a:pathLst>
                  <a:path extrusionOk="0" h="853" w="35592">
                    <a:moveTo>
                      <a:pt x="33180" y="59"/>
                    </a:moveTo>
                    <a:lnTo>
                      <a:pt x="35363" y="790"/>
                    </a:lnTo>
                    <a:lnTo>
                      <a:pt x="2407" y="790"/>
                    </a:lnTo>
                    <a:lnTo>
                      <a:pt x="220" y="59"/>
                    </a:lnTo>
                    <a:close/>
                    <a:moveTo>
                      <a:pt x="34" y="0"/>
                    </a:moveTo>
                    <a:cubicBezTo>
                      <a:pt x="17" y="0"/>
                      <a:pt x="7" y="10"/>
                      <a:pt x="4" y="26"/>
                    </a:cubicBezTo>
                    <a:cubicBezTo>
                      <a:pt x="1" y="39"/>
                      <a:pt x="11" y="56"/>
                      <a:pt x="24" y="59"/>
                    </a:cubicBezTo>
                    <a:lnTo>
                      <a:pt x="2390" y="852"/>
                    </a:lnTo>
                    <a:lnTo>
                      <a:pt x="35550" y="852"/>
                    </a:lnTo>
                    <a:cubicBezTo>
                      <a:pt x="35585" y="852"/>
                      <a:pt x="35592" y="803"/>
                      <a:pt x="35559" y="793"/>
                    </a:cubicBezTo>
                    <a:lnTo>
                      <a:pt x="331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70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rect b="b" l="l" r="r" t="t"/>
                <a:pathLst>
                  <a:path extrusionOk="0" h="17989" w="2765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70"/>
              <p:cNvSpPr/>
              <p:nvPr/>
            </p:nvSpPr>
            <p:spPr>
              <a:xfrm>
                <a:off x="1492150" y="3600350"/>
                <a:ext cx="70700" cy="451300"/>
              </a:xfrm>
              <a:custGeom>
                <a:rect b="b" l="l" r="r" t="t"/>
                <a:pathLst>
                  <a:path extrusionOk="0" h="18052" w="2828">
                    <a:moveTo>
                      <a:pt x="2762" y="83"/>
                    </a:moveTo>
                    <a:lnTo>
                      <a:pt x="1081" y="17951"/>
                    </a:lnTo>
                    <a:lnTo>
                      <a:pt x="66" y="16880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798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1" y="668"/>
                    </a:lnTo>
                    <a:cubicBezTo>
                      <a:pt x="1532" y="674"/>
                      <a:pt x="1528" y="681"/>
                      <a:pt x="1525" y="694"/>
                    </a:cubicBezTo>
                    <a:lnTo>
                      <a:pt x="1" y="16886"/>
                    </a:lnTo>
                    <a:cubicBezTo>
                      <a:pt x="1" y="16896"/>
                      <a:pt x="4" y="16906"/>
                      <a:pt x="10" y="16913"/>
                    </a:cubicBezTo>
                    <a:lnTo>
                      <a:pt x="1081" y="18042"/>
                    </a:lnTo>
                    <a:cubicBezTo>
                      <a:pt x="1088" y="18045"/>
                      <a:pt x="1094" y="18048"/>
                      <a:pt x="1104" y="18052"/>
                    </a:cubicBezTo>
                    <a:cubicBezTo>
                      <a:pt x="1107" y="18048"/>
                      <a:pt x="1110" y="18048"/>
                      <a:pt x="1114" y="18045"/>
                    </a:cubicBezTo>
                    <a:cubicBezTo>
                      <a:pt x="1124" y="18042"/>
                      <a:pt x="1133" y="18032"/>
                      <a:pt x="1133" y="18022"/>
                    </a:cubicBezTo>
                    <a:lnTo>
                      <a:pt x="2827" y="31"/>
                    </a:lnTo>
                    <a:cubicBezTo>
                      <a:pt x="2827" y="21"/>
                      <a:pt x="2824" y="11"/>
                      <a:pt x="2814" y="5"/>
                    </a:cubicBezTo>
                    <a:cubicBezTo>
                      <a:pt x="2809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70"/>
              <p:cNvSpPr/>
              <p:nvPr/>
            </p:nvSpPr>
            <p:spPr>
              <a:xfrm>
                <a:off x="1492975" y="3601125"/>
                <a:ext cx="69125" cy="449725"/>
              </a:xfrm>
              <a:custGeom>
                <a:rect b="b" l="l" r="r" t="t"/>
                <a:pathLst>
                  <a:path extrusionOk="0" h="17989" w="2765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70"/>
              <p:cNvSpPr/>
              <p:nvPr/>
            </p:nvSpPr>
            <p:spPr>
              <a:xfrm>
                <a:off x="1519725" y="3601125"/>
                <a:ext cx="48500" cy="451350"/>
              </a:xfrm>
              <a:custGeom>
                <a:rect b="b" l="l" r="r" t="t"/>
                <a:pathLst>
                  <a:path extrusionOk="0" h="18054" w="1940">
                    <a:moveTo>
                      <a:pt x="1695" y="0"/>
                    </a:moveTo>
                    <a:lnTo>
                      <a:pt x="1" y="17988"/>
                    </a:lnTo>
                    <a:lnTo>
                      <a:pt x="249" y="18053"/>
                    </a:lnTo>
                    <a:lnTo>
                      <a:pt x="1940" y="75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70"/>
              <p:cNvSpPr/>
              <p:nvPr/>
            </p:nvSpPr>
            <p:spPr>
              <a:xfrm>
                <a:off x="1518925" y="3600375"/>
                <a:ext cx="50125" cy="452925"/>
              </a:xfrm>
              <a:custGeom>
                <a:rect b="b" l="l" r="r" t="t"/>
                <a:pathLst>
                  <a:path extrusionOk="0" h="18117" w="2005">
                    <a:moveTo>
                      <a:pt x="1753" y="69"/>
                    </a:moveTo>
                    <a:lnTo>
                      <a:pt x="1939" y="125"/>
                    </a:lnTo>
                    <a:lnTo>
                      <a:pt x="255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1"/>
                    </a:moveTo>
                    <a:cubicBezTo>
                      <a:pt x="1727" y="1"/>
                      <a:pt x="1717" y="1"/>
                      <a:pt x="1707" y="7"/>
                    </a:cubicBezTo>
                    <a:cubicBezTo>
                      <a:pt x="1701" y="10"/>
                      <a:pt x="1694" y="20"/>
                      <a:pt x="1694" y="30"/>
                    </a:cubicBezTo>
                    <a:lnTo>
                      <a:pt x="4" y="18018"/>
                    </a:lnTo>
                    <a:cubicBezTo>
                      <a:pt x="0" y="18031"/>
                      <a:pt x="10" y="18044"/>
                      <a:pt x="26" y="18051"/>
                    </a:cubicBezTo>
                    <a:lnTo>
                      <a:pt x="271" y="18116"/>
                    </a:lnTo>
                    <a:lnTo>
                      <a:pt x="281" y="18116"/>
                    </a:lnTo>
                    <a:cubicBezTo>
                      <a:pt x="288" y="18116"/>
                      <a:pt x="294" y="18113"/>
                      <a:pt x="297" y="18110"/>
                    </a:cubicBezTo>
                    <a:cubicBezTo>
                      <a:pt x="307" y="18106"/>
                      <a:pt x="310" y="18096"/>
                      <a:pt x="310" y="18087"/>
                    </a:cubicBezTo>
                    <a:lnTo>
                      <a:pt x="2004" y="108"/>
                    </a:lnTo>
                    <a:cubicBezTo>
                      <a:pt x="2004" y="92"/>
                      <a:pt x="1995" y="79"/>
                      <a:pt x="1982" y="76"/>
                    </a:cubicBez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70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rect b="b" l="l" r="r" t="t"/>
                <a:pathLst>
                  <a:path extrusionOk="0" h="17989" w="2765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70"/>
              <p:cNvSpPr/>
              <p:nvPr/>
            </p:nvSpPr>
            <p:spPr>
              <a:xfrm>
                <a:off x="1471500" y="3600600"/>
                <a:ext cx="70675" cy="451225"/>
              </a:xfrm>
              <a:custGeom>
                <a:rect b="b" l="l" r="r" t="t"/>
                <a:pathLst>
                  <a:path extrusionOk="0" h="18049" w="2827">
                    <a:moveTo>
                      <a:pt x="2759" y="83"/>
                    </a:moveTo>
                    <a:lnTo>
                      <a:pt x="1078" y="17947"/>
                    </a:lnTo>
                    <a:lnTo>
                      <a:pt x="63" y="16876"/>
                    </a:lnTo>
                    <a:lnTo>
                      <a:pt x="1584" y="713"/>
                    </a:lnTo>
                    <a:lnTo>
                      <a:pt x="2759" y="83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7" y="2"/>
                      <a:pt x="2782" y="5"/>
                    </a:cubicBezTo>
                    <a:lnTo>
                      <a:pt x="1542" y="667"/>
                    </a:lnTo>
                    <a:cubicBezTo>
                      <a:pt x="1532" y="674"/>
                      <a:pt x="1525" y="680"/>
                      <a:pt x="1525" y="693"/>
                    </a:cubicBezTo>
                    <a:lnTo>
                      <a:pt x="1" y="16883"/>
                    </a:lnTo>
                    <a:cubicBezTo>
                      <a:pt x="1" y="16893"/>
                      <a:pt x="1" y="16903"/>
                      <a:pt x="7" y="16909"/>
                    </a:cubicBezTo>
                    <a:lnTo>
                      <a:pt x="1081" y="18038"/>
                    </a:lnTo>
                    <a:cubicBezTo>
                      <a:pt x="1085" y="18045"/>
                      <a:pt x="1094" y="18048"/>
                      <a:pt x="1101" y="18048"/>
                    </a:cubicBezTo>
                    <a:lnTo>
                      <a:pt x="1111" y="18048"/>
                    </a:lnTo>
                    <a:cubicBezTo>
                      <a:pt x="1124" y="18045"/>
                      <a:pt x="1130" y="18035"/>
                      <a:pt x="1134" y="18022"/>
                    </a:cubicBezTo>
                    <a:lnTo>
                      <a:pt x="2824" y="34"/>
                    </a:lnTo>
                    <a:cubicBezTo>
                      <a:pt x="2827" y="14"/>
                      <a:pt x="2812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70"/>
              <p:cNvSpPr/>
              <p:nvPr/>
            </p:nvSpPr>
            <p:spPr>
              <a:xfrm>
                <a:off x="1472250" y="3601275"/>
                <a:ext cx="69125" cy="449725"/>
              </a:xfrm>
              <a:custGeom>
                <a:rect b="b" l="l" r="r" t="t"/>
                <a:pathLst>
                  <a:path extrusionOk="0" h="17989" w="2765">
                    <a:moveTo>
                      <a:pt x="2765" y="1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70"/>
              <p:cNvSpPr/>
              <p:nvPr/>
            </p:nvSpPr>
            <p:spPr>
              <a:xfrm>
                <a:off x="1499000" y="3601275"/>
                <a:ext cx="48575" cy="451350"/>
              </a:xfrm>
              <a:custGeom>
                <a:rect b="b" l="l" r="r" t="t"/>
                <a:pathLst>
                  <a:path extrusionOk="0" h="18054" w="1943">
                    <a:moveTo>
                      <a:pt x="1695" y="1"/>
                    </a:moveTo>
                    <a:lnTo>
                      <a:pt x="1" y="17989"/>
                    </a:lnTo>
                    <a:lnTo>
                      <a:pt x="249" y="18054"/>
                    </a:lnTo>
                    <a:lnTo>
                      <a:pt x="1943" y="76"/>
                    </a:lnTo>
                    <a:lnTo>
                      <a:pt x="16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70"/>
              <p:cNvSpPr/>
              <p:nvPr/>
            </p:nvSpPr>
            <p:spPr>
              <a:xfrm>
                <a:off x="1498275" y="3600575"/>
                <a:ext cx="50125" cy="452875"/>
              </a:xfrm>
              <a:custGeom>
                <a:rect b="b" l="l" r="r" t="t"/>
                <a:pathLst>
                  <a:path extrusionOk="0" h="18115" w="2005">
                    <a:moveTo>
                      <a:pt x="1750" y="71"/>
                    </a:moveTo>
                    <a:lnTo>
                      <a:pt x="1939" y="127"/>
                    </a:lnTo>
                    <a:lnTo>
                      <a:pt x="252" y="18046"/>
                    </a:lnTo>
                    <a:lnTo>
                      <a:pt x="63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9"/>
                    </a:cubicBezTo>
                    <a:lnTo>
                      <a:pt x="1" y="18017"/>
                    </a:lnTo>
                    <a:cubicBezTo>
                      <a:pt x="1" y="18033"/>
                      <a:pt x="7" y="18046"/>
                      <a:pt x="23" y="18049"/>
                    </a:cubicBezTo>
                    <a:lnTo>
                      <a:pt x="271" y="18115"/>
                    </a:lnTo>
                    <a:lnTo>
                      <a:pt x="278" y="18115"/>
                    </a:lnTo>
                    <a:cubicBezTo>
                      <a:pt x="284" y="18115"/>
                      <a:pt x="291" y="18111"/>
                      <a:pt x="298" y="18108"/>
                    </a:cubicBezTo>
                    <a:cubicBezTo>
                      <a:pt x="304" y="18105"/>
                      <a:pt x="307" y="18095"/>
                      <a:pt x="311" y="18085"/>
                    </a:cubicBezTo>
                    <a:lnTo>
                      <a:pt x="2001" y="107"/>
                    </a:lnTo>
                    <a:cubicBezTo>
                      <a:pt x="2005" y="94"/>
                      <a:pt x="1995" y="81"/>
                      <a:pt x="1982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70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rect b="b" l="l" r="r" t="t"/>
                <a:pathLst>
                  <a:path extrusionOk="0" h="17989" w="2762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70"/>
              <p:cNvSpPr/>
              <p:nvPr/>
            </p:nvSpPr>
            <p:spPr>
              <a:xfrm>
                <a:off x="1450775" y="3600725"/>
                <a:ext cx="70775" cy="451250"/>
              </a:xfrm>
              <a:custGeom>
                <a:rect b="b" l="l" r="r" t="t"/>
                <a:pathLst>
                  <a:path extrusionOk="0" h="18050" w="2831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8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6" y="0"/>
                    </a:moveTo>
                    <a:cubicBezTo>
                      <a:pt x="2791" y="0"/>
                      <a:pt x="2786" y="1"/>
                      <a:pt x="2782" y="3"/>
                    </a:cubicBezTo>
                    <a:lnTo>
                      <a:pt x="1541" y="669"/>
                    </a:lnTo>
                    <a:cubicBezTo>
                      <a:pt x="1532" y="672"/>
                      <a:pt x="1525" y="682"/>
                      <a:pt x="1525" y="692"/>
                    </a:cubicBezTo>
                    <a:lnTo>
                      <a:pt x="1" y="16888"/>
                    </a:lnTo>
                    <a:cubicBezTo>
                      <a:pt x="1" y="16894"/>
                      <a:pt x="4" y="16904"/>
                      <a:pt x="11" y="16911"/>
                    </a:cubicBezTo>
                    <a:lnTo>
                      <a:pt x="1081" y="18040"/>
                    </a:lnTo>
                    <a:cubicBezTo>
                      <a:pt x="1088" y="18047"/>
                      <a:pt x="1094" y="18050"/>
                      <a:pt x="1104" y="18050"/>
                    </a:cubicBezTo>
                    <a:cubicBezTo>
                      <a:pt x="1107" y="18050"/>
                      <a:pt x="1111" y="18050"/>
                      <a:pt x="1114" y="18047"/>
                    </a:cubicBezTo>
                    <a:cubicBezTo>
                      <a:pt x="1124" y="18043"/>
                      <a:pt x="1133" y="18033"/>
                      <a:pt x="1133" y="18020"/>
                    </a:cubicBezTo>
                    <a:lnTo>
                      <a:pt x="2827" y="32"/>
                    </a:lnTo>
                    <a:cubicBezTo>
                      <a:pt x="2830" y="14"/>
                      <a:pt x="2814" y="0"/>
                      <a:pt x="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70"/>
              <p:cNvSpPr/>
              <p:nvPr/>
            </p:nvSpPr>
            <p:spPr>
              <a:xfrm>
                <a:off x="1451600" y="3601525"/>
                <a:ext cx="69050" cy="449725"/>
              </a:xfrm>
              <a:custGeom>
                <a:rect b="b" l="l" r="r" t="t"/>
                <a:pathLst>
                  <a:path extrusionOk="0" h="17989" w="2762">
                    <a:moveTo>
                      <a:pt x="2762" y="0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1" y="17988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70"/>
              <p:cNvSpPr/>
              <p:nvPr/>
            </p:nvSpPr>
            <p:spPr>
              <a:xfrm>
                <a:off x="1478375" y="3601525"/>
                <a:ext cx="48475" cy="451350"/>
              </a:xfrm>
              <a:custGeom>
                <a:rect b="b" l="l" r="r" t="t"/>
                <a:pathLst>
                  <a:path extrusionOk="0" h="18054" w="1939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70"/>
              <p:cNvSpPr/>
              <p:nvPr/>
            </p:nvSpPr>
            <p:spPr>
              <a:xfrm>
                <a:off x="1477550" y="3600750"/>
                <a:ext cx="50125" cy="452875"/>
              </a:xfrm>
              <a:custGeom>
                <a:rect b="b" l="l" r="r" t="t"/>
                <a:pathLst>
                  <a:path extrusionOk="0" h="18115" w="2005">
                    <a:moveTo>
                      <a:pt x="1753" y="71"/>
                    </a:moveTo>
                    <a:lnTo>
                      <a:pt x="1939" y="126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7" y="1"/>
                    </a:moveTo>
                    <a:cubicBezTo>
                      <a:pt x="1721" y="1"/>
                      <a:pt x="1714" y="3"/>
                      <a:pt x="1708" y="5"/>
                    </a:cubicBezTo>
                    <a:cubicBezTo>
                      <a:pt x="1701" y="12"/>
                      <a:pt x="1698" y="18"/>
                      <a:pt x="1694" y="28"/>
                    </a:cubicBezTo>
                    <a:lnTo>
                      <a:pt x="4" y="18016"/>
                    </a:lnTo>
                    <a:cubicBezTo>
                      <a:pt x="0" y="18032"/>
                      <a:pt x="10" y="18046"/>
                      <a:pt x="27" y="18049"/>
                    </a:cubicBezTo>
                    <a:lnTo>
                      <a:pt x="275" y="18114"/>
                    </a:lnTo>
                    <a:lnTo>
                      <a:pt x="281" y="18114"/>
                    </a:lnTo>
                    <a:cubicBezTo>
                      <a:pt x="288" y="18114"/>
                      <a:pt x="294" y="18114"/>
                      <a:pt x="297" y="18111"/>
                    </a:cubicBezTo>
                    <a:cubicBezTo>
                      <a:pt x="307" y="18104"/>
                      <a:pt x="311" y="18098"/>
                      <a:pt x="311" y="18088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2" y="1"/>
                      <a:pt x="173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70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rect b="b" l="l" r="r" t="t"/>
                <a:pathLst>
                  <a:path extrusionOk="0" h="17989" w="2766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70"/>
              <p:cNvSpPr/>
              <p:nvPr/>
            </p:nvSpPr>
            <p:spPr>
              <a:xfrm>
                <a:off x="1430050" y="3600925"/>
                <a:ext cx="70775" cy="451225"/>
              </a:xfrm>
              <a:custGeom>
                <a:rect b="b" l="l" r="r" t="t"/>
                <a:pathLst>
                  <a:path extrusionOk="0" h="18049" w="2831">
                    <a:moveTo>
                      <a:pt x="2762" y="83"/>
                    </a:moveTo>
                    <a:lnTo>
                      <a:pt x="1081" y="17947"/>
                    </a:lnTo>
                    <a:lnTo>
                      <a:pt x="66" y="16877"/>
                    </a:lnTo>
                    <a:lnTo>
                      <a:pt x="1587" y="713"/>
                    </a:lnTo>
                    <a:lnTo>
                      <a:pt x="2762" y="83"/>
                    </a:lnTo>
                    <a:close/>
                    <a:moveTo>
                      <a:pt x="2800" y="0"/>
                    </a:moveTo>
                    <a:cubicBezTo>
                      <a:pt x="2795" y="0"/>
                      <a:pt x="2790" y="2"/>
                      <a:pt x="2785" y="5"/>
                    </a:cubicBezTo>
                    <a:lnTo>
                      <a:pt x="1545" y="667"/>
                    </a:lnTo>
                    <a:cubicBezTo>
                      <a:pt x="1535" y="674"/>
                      <a:pt x="1528" y="680"/>
                      <a:pt x="1528" y="694"/>
                    </a:cubicBezTo>
                    <a:lnTo>
                      <a:pt x="4" y="16886"/>
                    </a:lnTo>
                    <a:cubicBezTo>
                      <a:pt x="1" y="16896"/>
                      <a:pt x="4" y="16903"/>
                      <a:pt x="11" y="16909"/>
                    </a:cubicBezTo>
                    <a:lnTo>
                      <a:pt x="1081" y="18039"/>
                    </a:lnTo>
                    <a:cubicBezTo>
                      <a:pt x="1088" y="18045"/>
                      <a:pt x="1097" y="18048"/>
                      <a:pt x="1104" y="18048"/>
                    </a:cubicBezTo>
                    <a:lnTo>
                      <a:pt x="1117" y="18048"/>
                    </a:lnTo>
                    <a:cubicBezTo>
                      <a:pt x="1127" y="18045"/>
                      <a:pt x="1133" y="18035"/>
                      <a:pt x="1137" y="18022"/>
                    </a:cubicBezTo>
                    <a:lnTo>
                      <a:pt x="2831" y="34"/>
                    </a:lnTo>
                    <a:cubicBezTo>
                      <a:pt x="2831" y="14"/>
                      <a:pt x="2816" y="0"/>
                      <a:pt x="2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70"/>
              <p:cNvSpPr/>
              <p:nvPr/>
            </p:nvSpPr>
            <p:spPr>
              <a:xfrm>
                <a:off x="1430875" y="3601675"/>
                <a:ext cx="69150" cy="449725"/>
              </a:xfrm>
              <a:custGeom>
                <a:rect b="b" l="l" r="r" t="t"/>
                <a:pathLst>
                  <a:path extrusionOk="0" h="17989" w="2766">
                    <a:moveTo>
                      <a:pt x="2765" y="1"/>
                    </a:moveTo>
                    <a:lnTo>
                      <a:pt x="1525" y="664"/>
                    </a:lnTo>
                    <a:lnTo>
                      <a:pt x="0" y="16860"/>
                    </a:lnTo>
                    <a:lnTo>
                      <a:pt x="1071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70"/>
              <p:cNvSpPr/>
              <p:nvPr/>
            </p:nvSpPr>
            <p:spPr>
              <a:xfrm>
                <a:off x="1457650" y="3601675"/>
                <a:ext cx="48575" cy="451375"/>
              </a:xfrm>
              <a:custGeom>
                <a:rect b="b" l="l" r="r" t="t"/>
                <a:pathLst>
                  <a:path extrusionOk="0" h="18055" w="1943">
                    <a:moveTo>
                      <a:pt x="1694" y="1"/>
                    </a:moveTo>
                    <a:lnTo>
                      <a:pt x="0" y="17989"/>
                    </a:lnTo>
                    <a:lnTo>
                      <a:pt x="248" y="18054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70"/>
              <p:cNvSpPr/>
              <p:nvPr/>
            </p:nvSpPr>
            <p:spPr>
              <a:xfrm>
                <a:off x="1456825" y="3600925"/>
                <a:ext cx="50125" cy="452925"/>
              </a:xfrm>
              <a:custGeom>
                <a:rect b="b" l="l" r="r" t="t"/>
                <a:pathLst>
                  <a:path extrusionOk="0" h="18117" w="2005">
                    <a:moveTo>
                      <a:pt x="1753" y="70"/>
                    </a:moveTo>
                    <a:lnTo>
                      <a:pt x="1942" y="126"/>
                    </a:lnTo>
                    <a:lnTo>
                      <a:pt x="255" y="18045"/>
                    </a:lnTo>
                    <a:lnTo>
                      <a:pt x="66" y="17996"/>
                    </a:lnTo>
                    <a:lnTo>
                      <a:pt x="1753" y="70"/>
                    </a:lnTo>
                    <a:close/>
                    <a:moveTo>
                      <a:pt x="1729" y="0"/>
                    </a:moveTo>
                    <a:cubicBezTo>
                      <a:pt x="1722" y="0"/>
                      <a:pt x="1716" y="3"/>
                      <a:pt x="1711" y="8"/>
                    </a:cubicBezTo>
                    <a:cubicBezTo>
                      <a:pt x="1701" y="11"/>
                      <a:pt x="1698" y="21"/>
                      <a:pt x="1698" y="28"/>
                    </a:cubicBezTo>
                    <a:lnTo>
                      <a:pt x="4" y="18019"/>
                    </a:lnTo>
                    <a:cubicBezTo>
                      <a:pt x="0" y="18032"/>
                      <a:pt x="10" y="18045"/>
                      <a:pt x="26" y="18048"/>
                    </a:cubicBezTo>
                    <a:lnTo>
                      <a:pt x="275" y="18114"/>
                    </a:lnTo>
                    <a:cubicBezTo>
                      <a:pt x="276" y="18115"/>
                      <a:pt x="277" y="18116"/>
                      <a:pt x="278" y="18116"/>
                    </a:cubicBezTo>
                    <a:cubicBezTo>
                      <a:pt x="279" y="18116"/>
                      <a:pt x="279" y="18115"/>
                      <a:pt x="281" y="18114"/>
                    </a:cubicBezTo>
                    <a:cubicBezTo>
                      <a:pt x="288" y="18114"/>
                      <a:pt x="294" y="18114"/>
                      <a:pt x="301" y="18110"/>
                    </a:cubicBezTo>
                    <a:cubicBezTo>
                      <a:pt x="307" y="18104"/>
                      <a:pt x="310" y="18097"/>
                      <a:pt x="314" y="18088"/>
                    </a:cubicBezTo>
                    <a:lnTo>
                      <a:pt x="2004" y="109"/>
                    </a:lnTo>
                    <a:cubicBezTo>
                      <a:pt x="2004" y="93"/>
                      <a:pt x="1998" y="80"/>
                      <a:pt x="1982" y="77"/>
                    </a:cubicBezTo>
                    <a:lnTo>
                      <a:pt x="1737" y="2"/>
                    </a:lnTo>
                    <a:cubicBezTo>
                      <a:pt x="1734" y="1"/>
                      <a:pt x="1732" y="0"/>
                      <a:pt x="1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70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rect b="b" l="l" r="r" t="t"/>
                <a:pathLst>
                  <a:path extrusionOk="0" h="17989" w="2765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70"/>
              <p:cNvSpPr/>
              <p:nvPr/>
            </p:nvSpPr>
            <p:spPr>
              <a:xfrm>
                <a:off x="1409400" y="3601075"/>
                <a:ext cx="70700" cy="451325"/>
              </a:xfrm>
              <a:custGeom>
                <a:rect b="b" l="l" r="r" t="t"/>
                <a:pathLst>
                  <a:path extrusionOk="0" h="18053" w="2828">
                    <a:moveTo>
                      <a:pt x="2759" y="87"/>
                    </a:moveTo>
                    <a:lnTo>
                      <a:pt x="1078" y="17951"/>
                    </a:lnTo>
                    <a:lnTo>
                      <a:pt x="63" y="16880"/>
                    </a:lnTo>
                    <a:lnTo>
                      <a:pt x="1584" y="717"/>
                    </a:lnTo>
                    <a:lnTo>
                      <a:pt x="2759" y="87"/>
                    </a:lnTo>
                    <a:close/>
                    <a:moveTo>
                      <a:pt x="2798" y="0"/>
                    </a:moveTo>
                    <a:cubicBezTo>
                      <a:pt x="2793" y="0"/>
                      <a:pt x="2787" y="2"/>
                      <a:pt x="2782" y="5"/>
                    </a:cubicBezTo>
                    <a:lnTo>
                      <a:pt x="1542" y="668"/>
                    </a:lnTo>
                    <a:cubicBezTo>
                      <a:pt x="1532" y="674"/>
                      <a:pt x="1525" y="681"/>
                      <a:pt x="1525" y="694"/>
                    </a:cubicBezTo>
                    <a:lnTo>
                      <a:pt x="1" y="16887"/>
                    </a:lnTo>
                    <a:cubicBezTo>
                      <a:pt x="1" y="16897"/>
                      <a:pt x="4" y="16906"/>
                      <a:pt x="11" y="16913"/>
                    </a:cubicBezTo>
                    <a:lnTo>
                      <a:pt x="1081" y="18042"/>
                    </a:lnTo>
                    <a:cubicBezTo>
                      <a:pt x="1088" y="18049"/>
                      <a:pt x="1094" y="18052"/>
                      <a:pt x="1104" y="18052"/>
                    </a:cubicBezTo>
                    <a:cubicBezTo>
                      <a:pt x="1107" y="18049"/>
                      <a:pt x="1111" y="18049"/>
                      <a:pt x="1114" y="18046"/>
                    </a:cubicBezTo>
                    <a:cubicBezTo>
                      <a:pt x="1124" y="18042"/>
                      <a:pt x="1134" y="18033"/>
                      <a:pt x="1134" y="18023"/>
                    </a:cubicBezTo>
                    <a:lnTo>
                      <a:pt x="2828" y="31"/>
                    </a:lnTo>
                    <a:cubicBezTo>
                      <a:pt x="2828" y="22"/>
                      <a:pt x="2821" y="12"/>
                      <a:pt x="2815" y="5"/>
                    </a:cubicBezTo>
                    <a:cubicBezTo>
                      <a:pt x="2810" y="2"/>
                      <a:pt x="2804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70"/>
              <p:cNvSpPr/>
              <p:nvPr/>
            </p:nvSpPr>
            <p:spPr>
              <a:xfrm>
                <a:off x="1410150" y="3601850"/>
                <a:ext cx="69125" cy="449725"/>
              </a:xfrm>
              <a:custGeom>
                <a:rect b="b" l="l" r="r" t="t"/>
                <a:pathLst>
                  <a:path extrusionOk="0" h="17989" w="2765">
                    <a:moveTo>
                      <a:pt x="2765" y="0"/>
                    </a:moveTo>
                    <a:lnTo>
                      <a:pt x="1525" y="666"/>
                    </a:lnTo>
                    <a:lnTo>
                      <a:pt x="0" y="16859"/>
                    </a:lnTo>
                    <a:lnTo>
                      <a:pt x="1074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70"/>
              <p:cNvSpPr/>
              <p:nvPr/>
            </p:nvSpPr>
            <p:spPr>
              <a:xfrm>
                <a:off x="1437000" y="3601850"/>
                <a:ext cx="48500" cy="451350"/>
              </a:xfrm>
              <a:custGeom>
                <a:rect b="b" l="l" r="r" t="t"/>
                <a:pathLst>
                  <a:path extrusionOk="0" h="18054" w="1940">
                    <a:moveTo>
                      <a:pt x="1691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6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70"/>
              <p:cNvSpPr/>
              <p:nvPr/>
            </p:nvSpPr>
            <p:spPr>
              <a:xfrm>
                <a:off x="1436175" y="3601125"/>
                <a:ext cx="50125" cy="452900"/>
              </a:xfrm>
              <a:custGeom>
                <a:rect b="b" l="l" r="r" t="t"/>
                <a:pathLst>
                  <a:path extrusionOk="0" h="18116" w="2005">
                    <a:moveTo>
                      <a:pt x="1753" y="69"/>
                    </a:moveTo>
                    <a:lnTo>
                      <a:pt x="1939" y="127"/>
                    </a:lnTo>
                    <a:lnTo>
                      <a:pt x="252" y="18044"/>
                    </a:lnTo>
                    <a:lnTo>
                      <a:pt x="66" y="17995"/>
                    </a:lnTo>
                    <a:lnTo>
                      <a:pt x="1753" y="69"/>
                    </a:lnTo>
                    <a:close/>
                    <a:moveTo>
                      <a:pt x="1734" y="0"/>
                    </a:moveTo>
                    <a:cubicBezTo>
                      <a:pt x="1724" y="0"/>
                      <a:pt x="1714" y="0"/>
                      <a:pt x="1708" y="7"/>
                    </a:cubicBezTo>
                    <a:cubicBezTo>
                      <a:pt x="1701" y="10"/>
                      <a:pt x="1695" y="20"/>
                      <a:pt x="1695" y="29"/>
                    </a:cubicBezTo>
                    <a:lnTo>
                      <a:pt x="1" y="18017"/>
                    </a:lnTo>
                    <a:cubicBezTo>
                      <a:pt x="1" y="18031"/>
                      <a:pt x="10" y="18044"/>
                      <a:pt x="23" y="18050"/>
                    </a:cubicBezTo>
                    <a:lnTo>
                      <a:pt x="271" y="18115"/>
                    </a:lnTo>
                    <a:lnTo>
                      <a:pt x="281" y="18115"/>
                    </a:lnTo>
                    <a:cubicBezTo>
                      <a:pt x="288" y="18115"/>
                      <a:pt x="291" y="18112"/>
                      <a:pt x="298" y="18109"/>
                    </a:cubicBezTo>
                    <a:cubicBezTo>
                      <a:pt x="304" y="18106"/>
                      <a:pt x="311" y="18096"/>
                      <a:pt x="311" y="18086"/>
                    </a:cubicBezTo>
                    <a:lnTo>
                      <a:pt x="2001" y="108"/>
                    </a:lnTo>
                    <a:cubicBezTo>
                      <a:pt x="2005" y="91"/>
                      <a:pt x="1995" y="78"/>
                      <a:pt x="1982" y="75"/>
                    </a:cubicBezTo>
                    <a:lnTo>
                      <a:pt x="17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70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rect b="b" l="l" r="r" t="t"/>
                <a:pathLst>
                  <a:path extrusionOk="0" h="17989" w="2766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70"/>
              <p:cNvSpPr/>
              <p:nvPr/>
            </p:nvSpPr>
            <p:spPr>
              <a:xfrm>
                <a:off x="1388675" y="3601275"/>
                <a:ext cx="70700" cy="451275"/>
              </a:xfrm>
              <a:custGeom>
                <a:rect b="b" l="l" r="r" t="t"/>
                <a:pathLst>
                  <a:path extrusionOk="0" h="18051" w="2828">
                    <a:moveTo>
                      <a:pt x="2759" y="85"/>
                    </a:moveTo>
                    <a:lnTo>
                      <a:pt x="1078" y="17949"/>
                    </a:lnTo>
                    <a:lnTo>
                      <a:pt x="63" y="16879"/>
                    </a:lnTo>
                    <a:lnTo>
                      <a:pt x="1584" y="715"/>
                    </a:lnTo>
                    <a:lnTo>
                      <a:pt x="2759" y="85"/>
                    </a:lnTo>
                    <a:close/>
                    <a:moveTo>
                      <a:pt x="2794" y="1"/>
                    </a:moveTo>
                    <a:cubicBezTo>
                      <a:pt x="2790" y="1"/>
                      <a:pt x="2786" y="2"/>
                      <a:pt x="2782" y="4"/>
                    </a:cubicBezTo>
                    <a:lnTo>
                      <a:pt x="1542" y="670"/>
                    </a:lnTo>
                    <a:cubicBezTo>
                      <a:pt x="1532" y="673"/>
                      <a:pt x="1525" y="683"/>
                      <a:pt x="1525" y="693"/>
                    </a:cubicBezTo>
                    <a:lnTo>
                      <a:pt x="1" y="16889"/>
                    </a:lnTo>
                    <a:cubicBezTo>
                      <a:pt x="1" y="16895"/>
                      <a:pt x="4" y="16905"/>
                      <a:pt x="11" y="16912"/>
                    </a:cubicBezTo>
                    <a:lnTo>
                      <a:pt x="1081" y="18041"/>
                    </a:lnTo>
                    <a:cubicBezTo>
                      <a:pt x="1088" y="18047"/>
                      <a:pt x="1094" y="18051"/>
                      <a:pt x="1104" y="18051"/>
                    </a:cubicBezTo>
                    <a:cubicBezTo>
                      <a:pt x="1107" y="18051"/>
                      <a:pt x="1111" y="18051"/>
                      <a:pt x="1114" y="18047"/>
                    </a:cubicBezTo>
                    <a:cubicBezTo>
                      <a:pt x="1124" y="18044"/>
                      <a:pt x="1134" y="18034"/>
                      <a:pt x="1134" y="18021"/>
                    </a:cubicBezTo>
                    <a:lnTo>
                      <a:pt x="2828" y="33"/>
                    </a:lnTo>
                    <a:cubicBezTo>
                      <a:pt x="2828" y="15"/>
                      <a:pt x="2811" y="1"/>
                      <a:pt x="2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70"/>
              <p:cNvSpPr/>
              <p:nvPr/>
            </p:nvSpPr>
            <p:spPr>
              <a:xfrm>
                <a:off x="1389500" y="3602100"/>
                <a:ext cx="69150" cy="449725"/>
              </a:xfrm>
              <a:custGeom>
                <a:rect b="b" l="l" r="r" t="t"/>
                <a:pathLst>
                  <a:path extrusionOk="0" h="17989" w="2766">
                    <a:moveTo>
                      <a:pt x="2765" y="0"/>
                    </a:moveTo>
                    <a:lnTo>
                      <a:pt x="1525" y="663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70"/>
              <p:cNvSpPr/>
              <p:nvPr/>
            </p:nvSpPr>
            <p:spPr>
              <a:xfrm>
                <a:off x="1416275" y="3602100"/>
                <a:ext cx="48475" cy="451350"/>
              </a:xfrm>
              <a:custGeom>
                <a:rect b="b" l="l" r="r" t="t"/>
                <a:pathLst>
                  <a:path extrusionOk="0" h="18054" w="1939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2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70"/>
              <p:cNvSpPr/>
              <p:nvPr/>
            </p:nvSpPr>
            <p:spPr>
              <a:xfrm>
                <a:off x="1415450" y="3601300"/>
                <a:ext cx="50125" cy="452875"/>
              </a:xfrm>
              <a:custGeom>
                <a:rect b="b" l="l" r="r" t="t"/>
                <a:pathLst>
                  <a:path extrusionOk="0" h="18115" w="2005">
                    <a:moveTo>
                      <a:pt x="1753" y="71"/>
                    </a:moveTo>
                    <a:lnTo>
                      <a:pt x="1943" y="127"/>
                    </a:lnTo>
                    <a:lnTo>
                      <a:pt x="255" y="18046"/>
                    </a:lnTo>
                    <a:lnTo>
                      <a:pt x="66" y="17997"/>
                    </a:lnTo>
                    <a:lnTo>
                      <a:pt x="1753" y="71"/>
                    </a:lnTo>
                    <a:close/>
                    <a:moveTo>
                      <a:pt x="1724" y="1"/>
                    </a:moveTo>
                    <a:cubicBezTo>
                      <a:pt x="1720" y="1"/>
                      <a:pt x="1715" y="2"/>
                      <a:pt x="1711" y="6"/>
                    </a:cubicBezTo>
                    <a:cubicBezTo>
                      <a:pt x="1701" y="13"/>
                      <a:pt x="1698" y="19"/>
                      <a:pt x="1695" y="29"/>
                    </a:cubicBezTo>
                    <a:lnTo>
                      <a:pt x="4" y="18017"/>
                    </a:lnTo>
                    <a:cubicBezTo>
                      <a:pt x="1" y="18033"/>
                      <a:pt x="10" y="18046"/>
                      <a:pt x="27" y="18050"/>
                    </a:cubicBezTo>
                    <a:lnTo>
                      <a:pt x="275" y="18115"/>
                    </a:lnTo>
                    <a:lnTo>
                      <a:pt x="281" y="18115"/>
                    </a:lnTo>
                    <a:cubicBezTo>
                      <a:pt x="288" y="18115"/>
                      <a:pt x="294" y="18112"/>
                      <a:pt x="301" y="18108"/>
                    </a:cubicBezTo>
                    <a:cubicBezTo>
                      <a:pt x="307" y="18102"/>
                      <a:pt x="311" y="18095"/>
                      <a:pt x="311" y="18086"/>
                    </a:cubicBezTo>
                    <a:lnTo>
                      <a:pt x="2005" y="107"/>
                    </a:lnTo>
                    <a:cubicBezTo>
                      <a:pt x="2005" y="94"/>
                      <a:pt x="1995" y="81"/>
                      <a:pt x="1982" y="75"/>
                    </a:cubicBezTo>
                    <a:lnTo>
                      <a:pt x="1734" y="3"/>
                    </a:lnTo>
                    <a:cubicBezTo>
                      <a:pt x="1731" y="2"/>
                      <a:pt x="1728" y="1"/>
                      <a:pt x="1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70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rect b="b" l="l" r="r" t="t"/>
                <a:pathLst>
                  <a:path extrusionOk="0" h="17989" w="2766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70"/>
              <p:cNvSpPr/>
              <p:nvPr/>
            </p:nvSpPr>
            <p:spPr>
              <a:xfrm>
                <a:off x="1368050" y="3601475"/>
                <a:ext cx="70675" cy="451250"/>
              </a:xfrm>
              <a:custGeom>
                <a:rect b="b" l="l" r="r" t="t"/>
                <a:pathLst>
                  <a:path extrusionOk="0" h="18050" w="2827">
                    <a:moveTo>
                      <a:pt x="2758" y="87"/>
                    </a:moveTo>
                    <a:lnTo>
                      <a:pt x="1077" y="17948"/>
                    </a:lnTo>
                    <a:lnTo>
                      <a:pt x="62" y="16881"/>
                    </a:lnTo>
                    <a:lnTo>
                      <a:pt x="1583" y="714"/>
                    </a:lnTo>
                    <a:lnTo>
                      <a:pt x="2758" y="87"/>
                    </a:lnTo>
                    <a:close/>
                    <a:moveTo>
                      <a:pt x="2796" y="1"/>
                    </a:moveTo>
                    <a:cubicBezTo>
                      <a:pt x="2791" y="1"/>
                      <a:pt x="2786" y="2"/>
                      <a:pt x="2781" y="6"/>
                    </a:cubicBezTo>
                    <a:lnTo>
                      <a:pt x="1541" y="668"/>
                    </a:lnTo>
                    <a:cubicBezTo>
                      <a:pt x="1534" y="672"/>
                      <a:pt x="1528" y="681"/>
                      <a:pt x="1524" y="691"/>
                    </a:cubicBezTo>
                    <a:lnTo>
                      <a:pt x="3" y="16887"/>
                    </a:lnTo>
                    <a:cubicBezTo>
                      <a:pt x="0" y="16897"/>
                      <a:pt x="3" y="16904"/>
                      <a:pt x="10" y="16910"/>
                    </a:cubicBezTo>
                    <a:lnTo>
                      <a:pt x="1080" y="18039"/>
                    </a:lnTo>
                    <a:cubicBezTo>
                      <a:pt x="1084" y="18046"/>
                      <a:pt x="1094" y="18049"/>
                      <a:pt x="1103" y="18049"/>
                    </a:cubicBezTo>
                    <a:cubicBezTo>
                      <a:pt x="1107" y="18049"/>
                      <a:pt x="1110" y="18049"/>
                      <a:pt x="1113" y="18046"/>
                    </a:cubicBezTo>
                    <a:cubicBezTo>
                      <a:pt x="1123" y="18043"/>
                      <a:pt x="1129" y="18033"/>
                      <a:pt x="1133" y="18020"/>
                    </a:cubicBezTo>
                    <a:lnTo>
                      <a:pt x="2827" y="32"/>
                    </a:lnTo>
                    <a:cubicBezTo>
                      <a:pt x="2827" y="22"/>
                      <a:pt x="2820" y="9"/>
                      <a:pt x="2810" y="6"/>
                    </a:cubicBezTo>
                    <a:cubicBezTo>
                      <a:pt x="2806" y="2"/>
                      <a:pt x="2801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70"/>
              <p:cNvSpPr/>
              <p:nvPr/>
            </p:nvSpPr>
            <p:spPr>
              <a:xfrm>
                <a:off x="1368775" y="3602250"/>
                <a:ext cx="69150" cy="449725"/>
              </a:xfrm>
              <a:custGeom>
                <a:rect b="b" l="l" r="r" t="t"/>
                <a:pathLst>
                  <a:path extrusionOk="0" h="17989" w="2766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70"/>
              <p:cNvSpPr/>
              <p:nvPr/>
            </p:nvSpPr>
            <p:spPr>
              <a:xfrm>
                <a:off x="1395625" y="3602250"/>
                <a:ext cx="48500" cy="451375"/>
              </a:xfrm>
              <a:custGeom>
                <a:rect b="b" l="l" r="r" t="t"/>
                <a:pathLst>
                  <a:path extrusionOk="0" h="18055" w="1940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3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70"/>
              <p:cNvSpPr/>
              <p:nvPr/>
            </p:nvSpPr>
            <p:spPr>
              <a:xfrm>
                <a:off x="1394800" y="3601500"/>
                <a:ext cx="50125" cy="452850"/>
              </a:xfrm>
              <a:custGeom>
                <a:rect b="b" l="l" r="r" t="t"/>
                <a:pathLst>
                  <a:path extrusionOk="0" h="18114" w="2005">
                    <a:moveTo>
                      <a:pt x="1750" y="70"/>
                    </a:moveTo>
                    <a:lnTo>
                      <a:pt x="1940" y="125"/>
                    </a:lnTo>
                    <a:lnTo>
                      <a:pt x="252" y="18045"/>
                    </a:lnTo>
                    <a:lnTo>
                      <a:pt x="66" y="17996"/>
                    </a:lnTo>
                    <a:lnTo>
                      <a:pt x="1750" y="70"/>
                    </a:lnTo>
                    <a:close/>
                    <a:moveTo>
                      <a:pt x="1725" y="0"/>
                    </a:moveTo>
                    <a:cubicBezTo>
                      <a:pt x="1719" y="0"/>
                      <a:pt x="1712" y="2"/>
                      <a:pt x="1708" y="5"/>
                    </a:cubicBezTo>
                    <a:cubicBezTo>
                      <a:pt x="1701" y="11"/>
                      <a:pt x="1695" y="18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10" y="18045"/>
                      <a:pt x="24" y="18048"/>
                    </a:cubicBezTo>
                    <a:lnTo>
                      <a:pt x="272" y="18113"/>
                    </a:lnTo>
                    <a:lnTo>
                      <a:pt x="278" y="18113"/>
                    </a:lnTo>
                    <a:cubicBezTo>
                      <a:pt x="285" y="18113"/>
                      <a:pt x="291" y="18113"/>
                      <a:pt x="298" y="18110"/>
                    </a:cubicBezTo>
                    <a:cubicBezTo>
                      <a:pt x="304" y="18104"/>
                      <a:pt x="311" y="18097"/>
                      <a:pt x="311" y="18087"/>
                    </a:cubicBezTo>
                    <a:lnTo>
                      <a:pt x="2002" y="109"/>
                    </a:lnTo>
                    <a:cubicBezTo>
                      <a:pt x="2005" y="93"/>
                      <a:pt x="1995" y="80"/>
                      <a:pt x="1982" y="76"/>
                    </a:cubicBezTo>
                    <a:lnTo>
                      <a:pt x="1734" y="1"/>
                    </a:lnTo>
                    <a:cubicBezTo>
                      <a:pt x="1731" y="0"/>
                      <a:pt x="1728" y="0"/>
                      <a:pt x="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70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rect b="b" l="l" r="r" t="t"/>
                <a:pathLst>
                  <a:path extrusionOk="0" h="17989" w="2766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70"/>
              <p:cNvSpPr/>
              <p:nvPr/>
            </p:nvSpPr>
            <p:spPr>
              <a:xfrm>
                <a:off x="1347325" y="3601650"/>
                <a:ext cx="70675" cy="451300"/>
              </a:xfrm>
              <a:custGeom>
                <a:rect b="b" l="l" r="r" t="t"/>
                <a:pathLst>
                  <a:path extrusionOk="0" h="18052" w="2827">
                    <a:moveTo>
                      <a:pt x="2761" y="87"/>
                    </a:moveTo>
                    <a:lnTo>
                      <a:pt x="1080" y="17951"/>
                    </a:lnTo>
                    <a:lnTo>
                      <a:pt x="65" y="16880"/>
                    </a:lnTo>
                    <a:lnTo>
                      <a:pt x="1586" y="717"/>
                    </a:lnTo>
                    <a:lnTo>
                      <a:pt x="2761" y="87"/>
                    </a:lnTo>
                    <a:close/>
                    <a:moveTo>
                      <a:pt x="2797" y="0"/>
                    </a:moveTo>
                    <a:cubicBezTo>
                      <a:pt x="2792" y="0"/>
                      <a:pt x="2786" y="2"/>
                      <a:pt x="2781" y="5"/>
                    </a:cubicBezTo>
                    <a:lnTo>
                      <a:pt x="1541" y="668"/>
                    </a:lnTo>
                    <a:cubicBezTo>
                      <a:pt x="1531" y="674"/>
                      <a:pt x="1528" y="684"/>
                      <a:pt x="1524" y="694"/>
                    </a:cubicBezTo>
                    <a:lnTo>
                      <a:pt x="0" y="16887"/>
                    </a:lnTo>
                    <a:cubicBezTo>
                      <a:pt x="0" y="16897"/>
                      <a:pt x="3" y="16906"/>
                      <a:pt x="10" y="16913"/>
                    </a:cubicBezTo>
                    <a:lnTo>
                      <a:pt x="1080" y="18042"/>
                    </a:lnTo>
                    <a:cubicBezTo>
                      <a:pt x="1087" y="18045"/>
                      <a:pt x="1093" y="18049"/>
                      <a:pt x="1103" y="18052"/>
                    </a:cubicBezTo>
                    <a:cubicBezTo>
                      <a:pt x="1107" y="18049"/>
                      <a:pt x="1110" y="18049"/>
                      <a:pt x="1113" y="18045"/>
                    </a:cubicBezTo>
                    <a:cubicBezTo>
                      <a:pt x="1123" y="18042"/>
                      <a:pt x="1133" y="18032"/>
                      <a:pt x="1133" y="18023"/>
                    </a:cubicBezTo>
                    <a:lnTo>
                      <a:pt x="2827" y="31"/>
                    </a:lnTo>
                    <a:cubicBezTo>
                      <a:pt x="2827" y="22"/>
                      <a:pt x="2823" y="12"/>
                      <a:pt x="2814" y="5"/>
                    </a:cubicBezTo>
                    <a:cubicBezTo>
                      <a:pt x="2809" y="2"/>
                      <a:pt x="2803" y="0"/>
                      <a:pt x="2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70"/>
              <p:cNvSpPr/>
              <p:nvPr/>
            </p:nvSpPr>
            <p:spPr>
              <a:xfrm>
                <a:off x="1348125" y="3602425"/>
                <a:ext cx="69150" cy="449725"/>
              </a:xfrm>
              <a:custGeom>
                <a:rect b="b" l="l" r="r" t="t"/>
                <a:pathLst>
                  <a:path extrusionOk="0" h="17989" w="2766">
                    <a:moveTo>
                      <a:pt x="2765" y="0"/>
                    </a:moveTo>
                    <a:lnTo>
                      <a:pt x="1525" y="666"/>
                    </a:lnTo>
                    <a:lnTo>
                      <a:pt x="1" y="16859"/>
                    </a:lnTo>
                    <a:lnTo>
                      <a:pt x="1071" y="1798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70"/>
              <p:cNvSpPr/>
              <p:nvPr/>
            </p:nvSpPr>
            <p:spPr>
              <a:xfrm>
                <a:off x="1374900" y="3602425"/>
                <a:ext cx="48500" cy="451350"/>
              </a:xfrm>
              <a:custGeom>
                <a:rect b="b" l="l" r="r" t="t"/>
                <a:pathLst>
                  <a:path extrusionOk="0" h="18054" w="1940">
                    <a:moveTo>
                      <a:pt x="1694" y="0"/>
                    </a:moveTo>
                    <a:lnTo>
                      <a:pt x="0" y="17988"/>
                    </a:lnTo>
                    <a:lnTo>
                      <a:pt x="248" y="18054"/>
                    </a:lnTo>
                    <a:lnTo>
                      <a:pt x="1939" y="75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70"/>
              <p:cNvSpPr/>
              <p:nvPr/>
            </p:nvSpPr>
            <p:spPr>
              <a:xfrm>
                <a:off x="1374075" y="3601725"/>
                <a:ext cx="50125" cy="452875"/>
              </a:xfrm>
              <a:custGeom>
                <a:rect b="b" l="l" r="r" t="t"/>
                <a:pathLst>
                  <a:path extrusionOk="0" h="18115" w="2005">
                    <a:moveTo>
                      <a:pt x="1753" y="67"/>
                    </a:moveTo>
                    <a:lnTo>
                      <a:pt x="1939" y="123"/>
                    </a:lnTo>
                    <a:lnTo>
                      <a:pt x="255" y="18042"/>
                    </a:lnTo>
                    <a:lnTo>
                      <a:pt x="66" y="17993"/>
                    </a:lnTo>
                    <a:lnTo>
                      <a:pt x="1753" y="67"/>
                    </a:lnTo>
                    <a:close/>
                    <a:moveTo>
                      <a:pt x="1724" y="0"/>
                    </a:moveTo>
                    <a:cubicBezTo>
                      <a:pt x="1719" y="0"/>
                      <a:pt x="1713" y="2"/>
                      <a:pt x="1708" y="5"/>
                    </a:cubicBezTo>
                    <a:cubicBezTo>
                      <a:pt x="1701" y="9"/>
                      <a:pt x="1698" y="19"/>
                      <a:pt x="1695" y="28"/>
                    </a:cubicBezTo>
                    <a:lnTo>
                      <a:pt x="4" y="18016"/>
                    </a:lnTo>
                    <a:cubicBezTo>
                      <a:pt x="1" y="18029"/>
                      <a:pt x="10" y="18042"/>
                      <a:pt x="27" y="18049"/>
                    </a:cubicBezTo>
                    <a:lnTo>
                      <a:pt x="272" y="18114"/>
                    </a:lnTo>
                    <a:lnTo>
                      <a:pt x="281" y="18114"/>
                    </a:lnTo>
                    <a:cubicBezTo>
                      <a:pt x="288" y="18114"/>
                      <a:pt x="294" y="18111"/>
                      <a:pt x="298" y="18108"/>
                    </a:cubicBezTo>
                    <a:cubicBezTo>
                      <a:pt x="307" y="18104"/>
                      <a:pt x="311" y="18095"/>
                      <a:pt x="311" y="18088"/>
                    </a:cubicBezTo>
                    <a:lnTo>
                      <a:pt x="2005" y="107"/>
                    </a:lnTo>
                    <a:cubicBezTo>
                      <a:pt x="2005" y="90"/>
                      <a:pt x="1995" y="77"/>
                      <a:pt x="1982" y="74"/>
                    </a:cubicBezTo>
                    <a:lnTo>
                      <a:pt x="1734" y="2"/>
                    </a:lnTo>
                    <a:cubicBezTo>
                      <a:pt x="1731" y="1"/>
                      <a:pt x="1728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70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rect b="b" l="l" r="r" t="t"/>
                <a:pathLst>
                  <a:path extrusionOk="0" h="17993" w="2766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70"/>
              <p:cNvSpPr/>
              <p:nvPr/>
            </p:nvSpPr>
            <p:spPr>
              <a:xfrm>
                <a:off x="1326675" y="3601800"/>
                <a:ext cx="70675" cy="451325"/>
              </a:xfrm>
              <a:custGeom>
                <a:rect b="b" l="l" r="r" t="t"/>
                <a:pathLst>
                  <a:path extrusionOk="0" h="18053" w="2827">
                    <a:moveTo>
                      <a:pt x="2758" y="87"/>
                    </a:moveTo>
                    <a:lnTo>
                      <a:pt x="1077" y="17955"/>
                    </a:lnTo>
                    <a:lnTo>
                      <a:pt x="62" y="16884"/>
                    </a:lnTo>
                    <a:lnTo>
                      <a:pt x="1583" y="717"/>
                    </a:lnTo>
                    <a:lnTo>
                      <a:pt x="2758" y="87"/>
                    </a:lnTo>
                    <a:close/>
                    <a:moveTo>
                      <a:pt x="2795" y="1"/>
                    </a:moveTo>
                    <a:cubicBezTo>
                      <a:pt x="2789" y="1"/>
                      <a:pt x="2784" y="2"/>
                      <a:pt x="2781" y="6"/>
                    </a:cubicBezTo>
                    <a:lnTo>
                      <a:pt x="1541" y="672"/>
                    </a:lnTo>
                    <a:cubicBezTo>
                      <a:pt x="1531" y="675"/>
                      <a:pt x="1525" y="685"/>
                      <a:pt x="1525" y="694"/>
                    </a:cubicBezTo>
                    <a:lnTo>
                      <a:pt x="0" y="16891"/>
                    </a:lnTo>
                    <a:cubicBezTo>
                      <a:pt x="0" y="16897"/>
                      <a:pt x="4" y="16907"/>
                      <a:pt x="7" y="16913"/>
                    </a:cubicBezTo>
                    <a:lnTo>
                      <a:pt x="1081" y="18043"/>
                    </a:lnTo>
                    <a:cubicBezTo>
                      <a:pt x="1084" y="18049"/>
                      <a:pt x="1094" y="18053"/>
                      <a:pt x="1100" y="18053"/>
                    </a:cubicBezTo>
                    <a:lnTo>
                      <a:pt x="1110" y="18053"/>
                    </a:lnTo>
                    <a:cubicBezTo>
                      <a:pt x="1123" y="18046"/>
                      <a:pt x="1130" y="18036"/>
                      <a:pt x="1133" y="18026"/>
                    </a:cubicBezTo>
                    <a:lnTo>
                      <a:pt x="2824" y="35"/>
                    </a:lnTo>
                    <a:cubicBezTo>
                      <a:pt x="2827" y="22"/>
                      <a:pt x="2820" y="12"/>
                      <a:pt x="2811" y="6"/>
                    </a:cubicBezTo>
                    <a:cubicBezTo>
                      <a:pt x="2806" y="2"/>
                      <a:pt x="2800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70"/>
              <p:cNvSpPr/>
              <p:nvPr/>
            </p:nvSpPr>
            <p:spPr>
              <a:xfrm>
                <a:off x="1327400" y="3602575"/>
                <a:ext cx="69150" cy="449825"/>
              </a:xfrm>
              <a:custGeom>
                <a:rect b="b" l="l" r="r" t="t"/>
                <a:pathLst>
                  <a:path extrusionOk="0" h="17993" w="2766">
                    <a:moveTo>
                      <a:pt x="2765" y="1"/>
                    </a:moveTo>
                    <a:lnTo>
                      <a:pt x="1525" y="667"/>
                    </a:lnTo>
                    <a:lnTo>
                      <a:pt x="1" y="16860"/>
                    </a:lnTo>
                    <a:lnTo>
                      <a:pt x="1071" y="17992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70"/>
              <p:cNvSpPr/>
              <p:nvPr/>
            </p:nvSpPr>
            <p:spPr>
              <a:xfrm>
                <a:off x="1354175" y="3602575"/>
                <a:ext cx="48575" cy="451450"/>
              </a:xfrm>
              <a:custGeom>
                <a:rect b="b" l="l" r="r" t="t"/>
                <a:pathLst>
                  <a:path extrusionOk="0" h="18058" w="1943">
                    <a:moveTo>
                      <a:pt x="1694" y="1"/>
                    </a:moveTo>
                    <a:lnTo>
                      <a:pt x="0" y="17992"/>
                    </a:lnTo>
                    <a:lnTo>
                      <a:pt x="248" y="18057"/>
                    </a:lnTo>
                    <a:lnTo>
                      <a:pt x="1942" y="76"/>
                    </a:ln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70"/>
              <p:cNvSpPr/>
              <p:nvPr/>
            </p:nvSpPr>
            <p:spPr>
              <a:xfrm>
                <a:off x="1353425" y="3601900"/>
                <a:ext cx="50125" cy="452850"/>
              </a:xfrm>
              <a:custGeom>
                <a:rect b="b" l="l" r="r" t="t"/>
                <a:pathLst>
                  <a:path extrusionOk="0" h="18114" w="2005">
                    <a:moveTo>
                      <a:pt x="1750" y="70"/>
                    </a:moveTo>
                    <a:lnTo>
                      <a:pt x="1940" y="126"/>
                    </a:lnTo>
                    <a:lnTo>
                      <a:pt x="252" y="18045"/>
                    </a:lnTo>
                    <a:lnTo>
                      <a:pt x="63" y="17993"/>
                    </a:lnTo>
                    <a:lnTo>
                      <a:pt x="1750" y="70"/>
                    </a:lnTo>
                    <a:close/>
                    <a:moveTo>
                      <a:pt x="1724" y="0"/>
                    </a:moveTo>
                    <a:cubicBezTo>
                      <a:pt x="1708" y="0"/>
                      <a:pt x="1695" y="12"/>
                      <a:pt x="1695" y="28"/>
                    </a:cubicBezTo>
                    <a:lnTo>
                      <a:pt x="1" y="18016"/>
                    </a:lnTo>
                    <a:cubicBezTo>
                      <a:pt x="1" y="18032"/>
                      <a:pt x="7" y="18045"/>
                      <a:pt x="24" y="18049"/>
                    </a:cubicBezTo>
                    <a:lnTo>
                      <a:pt x="272" y="18114"/>
                    </a:lnTo>
                    <a:lnTo>
                      <a:pt x="278" y="18114"/>
                    </a:lnTo>
                    <a:cubicBezTo>
                      <a:pt x="285" y="18114"/>
                      <a:pt x="291" y="18111"/>
                      <a:pt x="298" y="18107"/>
                    </a:cubicBezTo>
                    <a:cubicBezTo>
                      <a:pt x="304" y="18104"/>
                      <a:pt x="308" y="18094"/>
                      <a:pt x="311" y="18084"/>
                    </a:cubicBezTo>
                    <a:lnTo>
                      <a:pt x="2005" y="106"/>
                    </a:lnTo>
                    <a:cubicBezTo>
                      <a:pt x="2005" y="93"/>
                      <a:pt x="1995" y="80"/>
                      <a:pt x="1982" y="77"/>
                    </a:cubicBezTo>
                    <a:lnTo>
                      <a:pt x="1734" y="2"/>
                    </a:lnTo>
                    <a:cubicBezTo>
                      <a:pt x="1731" y="1"/>
                      <a:pt x="1727" y="0"/>
                      <a:pt x="1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70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rect b="b" l="l" r="r" t="t"/>
                <a:pathLst>
                  <a:path extrusionOk="0" h="17989" w="2765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70"/>
              <p:cNvSpPr/>
              <p:nvPr/>
            </p:nvSpPr>
            <p:spPr>
              <a:xfrm>
                <a:off x="1304300" y="3602050"/>
                <a:ext cx="70700" cy="451250"/>
              </a:xfrm>
              <a:custGeom>
                <a:rect b="b" l="l" r="r" t="t"/>
                <a:pathLst>
                  <a:path extrusionOk="0" h="18050" w="2828">
                    <a:moveTo>
                      <a:pt x="2759" y="84"/>
                    </a:moveTo>
                    <a:lnTo>
                      <a:pt x="1078" y="17951"/>
                    </a:lnTo>
                    <a:lnTo>
                      <a:pt x="63" y="16881"/>
                    </a:lnTo>
                    <a:lnTo>
                      <a:pt x="1584" y="714"/>
                    </a:lnTo>
                    <a:lnTo>
                      <a:pt x="2759" y="84"/>
                    </a:lnTo>
                    <a:close/>
                    <a:moveTo>
                      <a:pt x="2797" y="1"/>
                    </a:moveTo>
                    <a:cubicBezTo>
                      <a:pt x="2792" y="1"/>
                      <a:pt x="2787" y="2"/>
                      <a:pt x="2782" y="6"/>
                    </a:cubicBezTo>
                    <a:lnTo>
                      <a:pt x="1542" y="671"/>
                    </a:lnTo>
                    <a:cubicBezTo>
                      <a:pt x="1532" y="675"/>
                      <a:pt x="1525" y="684"/>
                      <a:pt x="1525" y="694"/>
                    </a:cubicBezTo>
                    <a:lnTo>
                      <a:pt x="1" y="16890"/>
                    </a:lnTo>
                    <a:cubicBezTo>
                      <a:pt x="1" y="16897"/>
                      <a:pt x="4" y="16907"/>
                      <a:pt x="11" y="16913"/>
                    </a:cubicBezTo>
                    <a:lnTo>
                      <a:pt x="1081" y="18039"/>
                    </a:lnTo>
                    <a:cubicBezTo>
                      <a:pt x="1085" y="18046"/>
                      <a:pt x="1094" y="18049"/>
                      <a:pt x="1104" y="18049"/>
                    </a:cubicBezTo>
                    <a:lnTo>
                      <a:pt x="1111" y="18049"/>
                    </a:lnTo>
                    <a:cubicBezTo>
                      <a:pt x="1124" y="18046"/>
                      <a:pt x="1130" y="18033"/>
                      <a:pt x="1134" y="18023"/>
                    </a:cubicBezTo>
                    <a:lnTo>
                      <a:pt x="2828" y="35"/>
                    </a:lnTo>
                    <a:cubicBezTo>
                      <a:pt x="2828" y="25"/>
                      <a:pt x="2821" y="12"/>
                      <a:pt x="2811" y="6"/>
                    </a:cubicBezTo>
                    <a:cubicBezTo>
                      <a:pt x="2806" y="2"/>
                      <a:pt x="2801" y="1"/>
                      <a:pt x="2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70"/>
              <p:cNvSpPr/>
              <p:nvPr/>
            </p:nvSpPr>
            <p:spPr>
              <a:xfrm>
                <a:off x="1305050" y="3602825"/>
                <a:ext cx="69125" cy="449725"/>
              </a:xfrm>
              <a:custGeom>
                <a:rect b="b" l="l" r="r" t="t"/>
                <a:pathLst>
                  <a:path extrusionOk="0" h="17989" w="2765">
                    <a:moveTo>
                      <a:pt x="2765" y="1"/>
                    </a:moveTo>
                    <a:lnTo>
                      <a:pt x="1525" y="663"/>
                    </a:lnTo>
                    <a:lnTo>
                      <a:pt x="0" y="16859"/>
                    </a:lnTo>
                    <a:lnTo>
                      <a:pt x="1074" y="17989"/>
                    </a:lnTo>
                    <a:lnTo>
                      <a:pt x="2765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70"/>
              <p:cNvSpPr/>
              <p:nvPr/>
            </p:nvSpPr>
            <p:spPr>
              <a:xfrm>
                <a:off x="1331900" y="3602825"/>
                <a:ext cx="48475" cy="451350"/>
              </a:xfrm>
              <a:custGeom>
                <a:rect b="b" l="l" r="r" t="t"/>
                <a:pathLst>
                  <a:path extrusionOk="0" h="18054" w="1939">
                    <a:moveTo>
                      <a:pt x="1691" y="1"/>
                    </a:moveTo>
                    <a:lnTo>
                      <a:pt x="0" y="17989"/>
                    </a:lnTo>
                    <a:lnTo>
                      <a:pt x="245" y="18054"/>
                    </a:lnTo>
                    <a:lnTo>
                      <a:pt x="1939" y="72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70"/>
              <p:cNvSpPr/>
              <p:nvPr/>
            </p:nvSpPr>
            <p:spPr>
              <a:xfrm>
                <a:off x="1331075" y="3602050"/>
                <a:ext cx="50050" cy="452875"/>
              </a:xfrm>
              <a:custGeom>
                <a:rect b="b" l="l" r="r" t="t"/>
                <a:pathLst>
                  <a:path extrusionOk="0" h="18115" w="2002">
                    <a:moveTo>
                      <a:pt x="1750" y="71"/>
                    </a:moveTo>
                    <a:lnTo>
                      <a:pt x="1939" y="126"/>
                    </a:lnTo>
                    <a:lnTo>
                      <a:pt x="252" y="18046"/>
                    </a:lnTo>
                    <a:lnTo>
                      <a:pt x="66" y="17997"/>
                    </a:lnTo>
                    <a:lnTo>
                      <a:pt x="1750" y="71"/>
                    </a:lnTo>
                    <a:close/>
                    <a:moveTo>
                      <a:pt x="1722" y="0"/>
                    </a:moveTo>
                    <a:cubicBezTo>
                      <a:pt x="1716" y="0"/>
                      <a:pt x="1711" y="2"/>
                      <a:pt x="1708" y="6"/>
                    </a:cubicBezTo>
                    <a:cubicBezTo>
                      <a:pt x="1698" y="12"/>
                      <a:pt x="1695" y="19"/>
                      <a:pt x="1695" y="28"/>
                    </a:cubicBezTo>
                    <a:lnTo>
                      <a:pt x="0" y="18016"/>
                    </a:lnTo>
                    <a:cubicBezTo>
                      <a:pt x="0" y="18033"/>
                      <a:pt x="10" y="18046"/>
                      <a:pt x="23" y="18049"/>
                    </a:cubicBezTo>
                    <a:lnTo>
                      <a:pt x="271" y="18114"/>
                    </a:lnTo>
                    <a:lnTo>
                      <a:pt x="278" y="18114"/>
                    </a:lnTo>
                    <a:cubicBezTo>
                      <a:pt x="294" y="18114"/>
                      <a:pt x="307" y="18105"/>
                      <a:pt x="311" y="18088"/>
                    </a:cubicBezTo>
                    <a:lnTo>
                      <a:pt x="2001" y="107"/>
                    </a:lnTo>
                    <a:cubicBezTo>
                      <a:pt x="2001" y="94"/>
                      <a:pt x="1995" y="81"/>
                      <a:pt x="1979" y="74"/>
                    </a:cubicBezTo>
                    <a:lnTo>
                      <a:pt x="1734" y="2"/>
                    </a:lnTo>
                    <a:cubicBezTo>
                      <a:pt x="1730" y="1"/>
                      <a:pt x="1726" y="0"/>
                      <a:pt x="1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70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rect b="b" l="l" r="r" t="t"/>
                <a:pathLst>
                  <a:path extrusionOk="0" h="18139" w="1796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70"/>
              <p:cNvSpPr/>
              <p:nvPr/>
            </p:nvSpPr>
            <p:spPr>
              <a:xfrm>
                <a:off x="1274350" y="3599025"/>
                <a:ext cx="46375" cy="454925"/>
              </a:xfrm>
              <a:custGeom>
                <a:rect b="b" l="l" r="r" t="t"/>
                <a:pathLst>
                  <a:path extrusionOk="0" h="18197" w="1855">
                    <a:moveTo>
                      <a:pt x="1790" y="87"/>
                    </a:moveTo>
                    <a:lnTo>
                      <a:pt x="1218" y="18105"/>
                    </a:lnTo>
                    <a:lnTo>
                      <a:pt x="63" y="17161"/>
                    </a:lnTo>
                    <a:lnTo>
                      <a:pt x="579" y="867"/>
                    </a:lnTo>
                    <a:lnTo>
                      <a:pt x="1790" y="87"/>
                    </a:lnTo>
                    <a:close/>
                    <a:moveTo>
                      <a:pt x="1825" y="0"/>
                    </a:moveTo>
                    <a:cubicBezTo>
                      <a:pt x="1820" y="0"/>
                      <a:pt x="1814" y="1"/>
                      <a:pt x="1809" y="2"/>
                    </a:cubicBezTo>
                    <a:lnTo>
                      <a:pt x="533" y="822"/>
                    </a:lnTo>
                    <a:cubicBezTo>
                      <a:pt x="527" y="828"/>
                      <a:pt x="520" y="838"/>
                      <a:pt x="520" y="848"/>
                    </a:cubicBezTo>
                    <a:lnTo>
                      <a:pt x="1" y="17175"/>
                    </a:lnTo>
                    <a:cubicBezTo>
                      <a:pt x="1" y="17184"/>
                      <a:pt x="4" y="17194"/>
                      <a:pt x="11" y="17201"/>
                    </a:cubicBezTo>
                    <a:lnTo>
                      <a:pt x="1228" y="18190"/>
                    </a:lnTo>
                    <a:cubicBezTo>
                      <a:pt x="1235" y="18193"/>
                      <a:pt x="1241" y="18196"/>
                      <a:pt x="1248" y="18196"/>
                    </a:cubicBezTo>
                    <a:lnTo>
                      <a:pt x="1261" y="18196"/>
                    </a:lnTo>
                    <a:cubicBezTo>
                      <a:pt x="1271" y="18190"/>
                      <a:pt x="1277" y="18180"/>
                      <a:pt x="1277" y="18167"/>
                    </a:cubicBezTo>
                    <a:lnTo>
                      <a:pt x="1855" y="32"/>
                    </a:lnTo>
                    <a:cubicBezTo>
                      <a:pt x="1855" y="19"/>
                      <a:pt x="1852" y="9"/>
                      <a:pt x="1839" y="2"/>
                    </a:cubicBezTo>
                    <a:cubicBezTo>
                      <a:pt x="1835" y="1"/>
                      <a:pt x="1830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70"/>
              <p:cNvSpPr/>
              <p:nvPr/>
            </p:nvSpPr>
            <p:spPr>
              <a:xfrm>
                <a:off x="1275100" y="3599725"/>
                <a:ext cx="44900" cy="453475"/>
              </a:xfrm>
              <a:custGeom>
                <a:rect b="b" l="l" r="r" t="t"/>
                <a:pathLst>
                  <a:path extrusionOk="0" h="18139" w="1796">
                    <a:moveTo>
                      <a:pt x="1796" y="1"/>
                    </a:moveTo>
                    <a:lnTo>
                      <a:pt x="523" y="820"/>
                    </a:lnTo>
                    <a:lnTo>
                      <a:pt x="0" y="17150"/>
                    </a:lnTo>
                    <a:lnTo>
                      <a:pt x="1218" y="18139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70"/>
              <p:cNvSpPr/>
              <p:nvPr/>
            </p:nvSpPr>
            <p:spPr>
              <a:xfrm>
                <a:off x="1305525" y="3599725"/>
                <a:ext cx="21175" cy="454300"/>
              </a:xfrm>
              <a:custGeom>
                <a:rect b="b" l="l" r="r" t="t"/>
                <a:pathLst>
                  <a:path extrusionOk="0" h="18172" w="847">
                    <a:moveTo>
                      <a:pt x="579" y="1"/>
                    </a:moveTo>
                    <a:lnTo>
                      <a:pt x="1" y="18139"/>
                    </a:lnTo>
                    <a:lnTo>
                      <a:pt x="269" y="18171"/>
                    </a:lnTo>
                    <a:lnTo>
                      <a:pt x="846" y="43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70"/>
              <p:cNvSpPr/>
              <p:nvPr/>
            </p:nvSpPr>
            <p:spPr>
              <a:xfrm>
                <a:off x="1304800" y="3599000"/>
                <a:ext cx="22700" cy="455850"/>
              </a:xfrm>
              <a:custGeom>
                <a:rect b="b" l="l" r="r" t="t"/>
                <a:pathLst>
                  <a:path extrusionOk="0" h="18234" w="908">
                    <a:moveTo>
                      <a:pt x="637" y="65"/>
                    </a:moveTo>
                    <a:lnTo>
                      <a:pt x="843" y="98"/>
                    </a:lnTo>
                    <a:lnTo>
                      <a:pt x="268" y="18168"/>
                    </a:lnTo>
                    <a:lnTo>
                      <a:pt x="62" y="18142"/>
                    </a:lnTo>
                    <a:lnTo>
                      <a:pt x="637" y="65"/>
                    </a:lnTo>
                    <a:close/>
                    <a:moveTo>
                      <a:pt x="614" y="0"/>
                    </a:moveTo>
                    <a:cubicBezTo>
                      <a:pt x="604" y="0"/>
                      <a:pt x="595" y="0"/>
                      <a:pt x="588" y="7"/>
                    </a:cubicBezTo>
                    <a:cubicBezTo>
                      <a:pt x="581" y="13"/>
                      <a:pt x="578" y="23"/>
                      <a:pt x="578" y="30"/>
                    </a:cubicBezTo>
                    <a:lnTo>
                      <a:pt x="0" y="18168"/>
                    </a:lnTo>
                    <a:cubicBezTo>
                      <a:pt x="0" y="18181"/>
                      <a:pt x="10" y="18197"/>
                      <a:pt x="27" y="18197"/>
                    </a:cubicBezTo>
                    <a:lnTo>
                      <a:pt x="298" y="18233"/>
                    </a:lnTo>
                    <a:cubicBezTo>
                      <a:pt x="307" y="18233"/>
                      <a:pt x="314" y="18230"/>
                      <a:pt x="320" y="18223"/>
                    </a:cubicBezTo>
                    <a:cubicBezTo>
                      <a:pt x="327" y="18217"/>
                      <a:pt x="330" y="18210"/>
                      <a:pt x="330" y="18200"/>
                    </a:cubicBezTo>
                    <a:lnTo>
                      <a:pt x="908" y="72"/>
                    </a:lnTo>
                    <a:cubicBezTo>
                      <a:pt x="908" y="59"/>
                      <a:pt x="895" y="46"/>
                      <a:pt x="882" y="43"/>
                    </a:cubicBez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70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rect b="b" l="l" r="r" t="t"/>
                <a:pathLst>
                  <a:path extrusionOk="0" h="15084" w="7864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70"/>
              <p:cNvSpPr/>
              <p:nvPr/>
            </p:nvSpPr>
            <p:spPr>
              <a:xfrm>
                <a:off x="1094350" y="3684950"/>
                <a:ext cx="198150" cy="378625"/>
              </a:xfrm>
              <a:custGeom>
                <a:rect b="b" l="l" r="r" t="t"/>
                <a:pathLst>
                  <a:path extrusionOk="0" h="15145" w="7926">
                    <a:moveTo>
                      <a:pt x="6538" y="65"/>
                    </a:moveTo>
                    <a:lnTo>
                      <a:pt x="7851" y="384"/>
                    </a:lnTo>
                    <a:lnTo>
                      <a:pt x="689" y="15037"/>
                    </a:lnTo>
                    <a:lnTo>
                      <a:pt x="66" y="13313"/>
                    </a:lnTo>
                    <a:lnTo>
                      <a:pt x="6538" y="65"/>
                    </a:lnTo>
                    <a:close/>
                    <a:moveTo>
                      <a:pt x="6518" y="0"/>
                    </a:moveTo>
                    <a:cubicBezTo>
                      <a:pt x="6507" y="0"/>
                      <a:pt x="6498" y="9"/>
                      <a:pt x="6493" y="19"/>
                    </a:cubicBezTo>
                    <a:lnTo>
                      <a:pt x="4" y="13300"/>
                    </a:lnTo>
                    <a:cubicBezTo>
                      <a:pt x="1" y="13307"/>
                      <a:pt x="1" y="13316"/>
                      <a:pt x="4" y="13323"/>
                    </a:cubicBezTo>
                    <a:lnTo>
                      <a:pt x="657" y="15125"/>
                    </a:lnTo>
                    <a:cubicBezTo>
                      <a:pt x="660" y="15138"/>
                      <a:pt x="670" y="15144"/>
                      <a:pt x="683" y="15144"/>
                    </a:cubicBezTo>
                    <a:cubicBezTo>
                      <a:pt x="696" y="15144"/>
                      <a:pt x="706" y="15138"/>
                      <a:pt x="712" y="15128"/>
                    </a:cubicBezTo>
                    <a:lnTo>
                      <a:pt x="7919" y="375"/>
                    </a:lnTo>
                    <a:cubicBezTo>
                      <a:pt x="7926" y="368"/>
                      <a:pt x="7926" y="358"/>
                      <a:pt x="7919" y="348"/>
                    </a:cubicBezTo>
                    <a:cubicBezTo>
                      <a:pt x="7916" y="342"/>
                      <a:pt x="7909" y="335"/>
                      <a:pt x="7899" y="332"/>
                    </a:cubicBezTo>
                    <a:lnTo>
                      <a:pt x="6529" y="2"/>
                    </a:lnTo>
                    <a:cubicBezTo>
                      <a:pt x="6525" y="1"/>
                      <a:pt x="6522" y="0"/>
                      <a:pt x="6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70"/>
              <p:cNvSpPr/>
              <p:nvPr/>
            </p:nvSpPr>
            <p:spPr>
              <a:xfrm>
                <a:off x="1111400" y="3693975"/>
                <a:ext cx="185500" cy="374900"/>
              </a:xfrm>
              <a:custGeom>
                <a:rect b="b" l="l" r="r" t="t"/>
                <a:pathLst>
                  <a:path extrusionOk="0" h="14996" w="7420">
                    <a:moveTo>
                      <a:pt x="7211" y="1"/>
                    </a:moveTo>
                    <a:lnTo>
                      <a:pt x="1" y="14754"/>
                    </a:lnTo>
                    <a:lnTo>
                      <a:pt x="213" y="14995"/>
                    </a:lnTo>
                    <a:lnTo>
                      <a:pt x="7420" y="252"/>
                    </a:lnTo>
                    <a:lnTo>
                      <a:pt x="7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70"/>
              <p:cNvSpPr/>
              <p:nvPr/>
            </p:nvSpPr>
            <p:spPr>
              <a:xfrm>
                <a:off x="1110600" y="3693225"/>
                <a:ext cx="187125" cy="376475"/>
              </a:xfrm>
              <a:custGeom>
                <a:rect b="b" l="l" r="r" t="t"/>
                <a:pathLst>
                  <a:path extrusionOk="0" h="15059" w="7485">
                    <a:moveTo>
                      <a:pt x="7249" y="89"/>
                    </a:moveTo>
                    <a:lnTo>
                      <a:pt x="7416" y="285"/>
                    </a:lnTo>
                    <a:lnTo>
                      <a:pt x="238" y="14973"/>
                    </a:lnTo>
                    <a:lnTo>
                      <a:pt x="69" y="14781"/>
                    </a:lnTo>
                    <a:lnTo>
                      <a:pt x="7249" y="89"/>
                    </a:lnTo>
                    <a:close/>
                    <a:moveTo>
                      <a:pt x="7241" y="0"/>
                    </a:moveTo>
                    <a:cubicBezTo>
                      <a:pt x="7230" y="0"/>
                      <a:pt x="7219" y="6"/>
                      <a:pt x="7214" y="17"/>
                    </a:cubicBezTo>
                    <a:lnTo>
                      <a:pt x="7" y="14771"/>
                    </a:lnTo>
                    <a:cubicBezTo>
                      <a:pt x="0" y="14781"/>
                      <a:pt x="3" y="14794"/>
                      <a:pt x="10" y="14804"/>
                    </a:cubicBezTo>
                    <a:lnTo>
                      <a:pt x="222" y="15048"/>
                    </a:lnTo>
                    <a:cubicBezTo>
                      <a:pt x="229" y="15055"/>
                      <a:pt x="238" y="15058"/>
                      <a:pt x="245" y="15058"/>
                    </a:cubicBezTo>
                    <a:lnTo>
                      <a:pt x="251" y="15058"/>
                    </a:lnTo>
                    <a:cubicBezTo>
                      <a:pt x="261" y="15055"/>
                      <a:pt x="268" y="15048"/>
                      <a:pt x="274" y="15039"/>
                    </a:cubicBezTo>
                    <a:lnTo>
                      <a:pt x="7478" y="295"/>
                    </a:lnTo>
                    <a:cubicBezTo>
                      <a:pt x="7485" y="282"/>
                      <a:pt x="7481" y="269"/>
                      <a:pt x="7475" y="262"/>
                    </a:cubicBezTo>
                    <a:lnTo>
                      <a:pt x="7266" y="11"/>
                    </a:lnTo>
                    <a:cubicBezTo>
                      <a:pt x="7259" y="4"/>
                      <a:pt x="7250" y="0"/>
                      <a:pt x="7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70"/>
              <p:cNvSpPr/>
              <p:nvPr/>
            </p:nvSpPr>
            <p:spPr>
              <a:xfrm>
                <a:off x="941925" y="4036700"/>
                <a:ext cx="99725" cy="21250"/>
              </a:xfrm>
              <a:custGeom>
                <a:rect b="b" l="l" r="r" t="t"/>
                <a:pathLst>
                  <a:path extrusionOk="0" h="850" w="3989">
                    <a:moveTo>
                      <a:pt x="1995" y="0"/>
                    </a:moveTo>
                    <a:cubicBezTo>
                      <a:pt x="895" y="0"/>
                      <a:pt x="0" y="190"/>
                      <a:pt x="0" y="425"/>
                    </a:cubicBezTo>
                    <a:cubicBezTo>
                      <a:pt x="0" y="660"/>
                      <a:pt x="891" y="849"/>
                      <a:pt x="1995" y="849"/>
                    </a:cubicBezTo>
                    <a:cubicBezTo>
                      <a:pt x="3095" y="849"/>
                      <a:pt x="3989" y="660"/>
                      <a:pt x="3989" y="425"/>
                    </a:cubicBezTo>
                    <a:cubicBezTo>
                      <a:pt x="3989" y="193"/>
                      <a:pt x="3098" y="0"/>
                      <a:pt x="1995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70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rect b="b" l="l" r="r" t="t"/>
                <a:pathLst>
                  <a:path extrusionOk="0" h="4081" w="5152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70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rect b="b" l="l" r="r" t="t"/>
                <a:pathLst>
                  <a:path extrusionOk="0" h="4143" w="5213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70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rect b="b" l="l" r="r" t="t"/>
                <a:pathLst>
                  <a:path extrusionOk="0" h="1748" w="5288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70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rect b="b" l="l" r="r" t="t"/>
                <a:pathLst>
                  <a:path extrusionOk="0" h="1809" w="5348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70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rect b="b" l="l" r="r" t="t"/>
                <a:pathLst>
                  <a:path extrusionOk="0" h="1267" w="5305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70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rect b="b" l="l" r="r" t="t"/>
                <a:pathLst>
                  <a:path extrusionOk="0" h="1330" w="5367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70"/>
              <p:cNvSpPr/>
              <p:nvPr/>
            </p:nvSpPr>
            <p:spPr>
              <a:xfrm>
                <a:off x="926250" y="3954275"/>
                <a:ext cx="128800" cy="102025"/>
              </a:xfrm>
              <a:custGeom>
                <a:rect b="b" l="l" r="r" t="t"/>
                <a:pathLst>
                  <a:path extrusionOk="0" h="4081" w="5152">
                    <a:moveTo>
                      <a:pt x="2573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6" y="4081"/>
                    </a:cubicBezTo>
                    <a:cubicBezTo>
                      <a:pt x="3581" y="4081"/>
                      <a:pt x="4391" y="3565"/>
                      <a:pt x="4391" y="3412"/>
                    </a:cubicBezTo>
                    <a:lnTo>
                      <a:pt x="5151" y="321"/>
                    </a:lnTo>
                    <a:lnTo>
                      <a:pt x="5148" y="321"/>
                    </a:lnTo>
                    <a:cubicBezTo>
                      <a:pt x="5148" y="317"/>
                      <a:pt x="5148" y="314"/>
                      <a:pt x="5148" y="314"/>
                    </a:cubicBezTo>
                    <a:cubicBezTo>
                      <a:pt x="5148" y="141"/>
                      <a:pt x="3996" y="1"/>
                      <a:pt x="2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70"/>
              <p:cNvSpPr/>
              <p:nvPr/>
            </p:nvSpPr>
            <p:spPr>
              <a:xfrm>
                <a:off x="925525" y="3953550"/>
                <a:ext cx="130325" cy="103575"/>
              </a:xfrm>
              <a:custGeom>
                <a:rect b="b" l="l" r="r" t="t"/>
                <a:pathLst>
                  <a:path extrusionOk="0" h="4143" w="5213">
                    <a:moveTo>
                      <a:pt x="2688" y="59"/>
                    </a:moveTo>
                    <a:cubicBezTo>
                      <a:pt x="3264" y="59"/>
                      <a:pt x="3843" y="91"/>
                      <a:pt x="4420" y="151"/>
                    </a:cubicBezTo>
                    <a:cubicBezTo>
                      <a:pt x="5089" y="232"/>
                      <a:pt x="5141" y="327"/>
                      <a:pt x="5144" y="340"/>
                    </a:cubicBezTo>
                    <a:lnTo>
                      <a:pt x="5144" y="343"/>
                    </a:lnTo>
                    <a:cubicBezTo>
                      <a:pt x="5144" y="350"/>
                      <a:pt x="5144" y="353"/>
                      <a:pt x="5144" y="356"/>
                    </a:cubicBezTo>
                    <a:lnTo>
                      <a:pt x="4390" y="3434"/>
                    </a:lnTo>
                    <a:cubicBezTo>
                      <a:pt x="4390" y="3437"/>
                      <a:pt x="4390" y="3441"/>
                      <a:pt x="4390" y="3441"/>
                    </a:cubicBezTo>
                    <a:cubicBezTo>
                      <a:pt x="4390" y="3568"/>
                      <a:pt x="3594" y="4080"/>
                      <a:pt x="2615" y="4080"/>
                    </a:cubicBezTo>
                    <a:cubicBezTo>
                      <a:pt x="1639" y="4080"/>
                      <a:pt x="842" y="3568"/>
                      <a:pt x="842" y="3441"/>
                    </a:cubicBezTo>
                    <a:cubicBezTo>
                      <a:pt x="842" y="3441"/>
                      <a:pt x="842" y="3437"/>
                      <a:pt x="842" y="3434"/>
                    </a:cubicBezTo>
                    <a:lnTo>
                      <a:pt x="95" y="386"/>
                    </a:lnTo>
                    <a:cubicBezTo>
                      <a:pt x="92" y="379"/>
                      <a:pt x="88" y="372"/>
                      <a:pt x="82" y="369"/>
                    </a:cubicBezTo>
                    <a:cubicBezTo>
                      <a:pt x="66" y="356"/>
                      <a:pt x="62" y="343"/>
                      <a:pt x="62" y="343"/>
                    </a:cubicBezTo>
                    <a:cubicBezTo>
                      <a:pt x="62" y="340"/>
                      <a:pt x="69" y="239"/>
                      <a:pt x="787" y="154"/>
                    </a:cubicBezTo>
                    <a:cubicBezTo>
                      <a:pt x="1340" y="94"/>
                      <a:pt x="1896" y="62"/>
                      <a:pt x="2452" y="62"/>
                    </a:cubicBezTo>
                    <a:cubicBezTo>
                      <a:pt x="2503" y="62"/>
                      <a:pt x="2554" y="62"/>
                      <a:pt x="2605" y="62"/>
                    </a:cubicBezTo>
                    <a:lnTo>
                      <a:pt x="2605" y="59"/>
                    </a:lnTo>
                    <a:cubicBezTo>
                      <a:pt x="2633" y="59"/>
                      <a:pt x="2660" y="59"/>
                      <a:pt x="2688" y="59"/>
                    </a:cubicBezTo>
                    <a:close/>
                    <a:moveTo>
                      <a:pt x="2605" y="0"/>
                    </a:moveTo>
                    <a:cubicBezTo>
                      <a:pt x="1557" y="0"/>
                      <a:pt x="0" y="92"/>
                      <a:pt x="0" y="343"/>
                    </a:cubicBezTo>
                    <a:cubicBezTo>
                      <a:pt x="0" y="369"/>
                      <a:pt x="13" y="395"/>
                      <a:pt x="36" y="412"/>
                    </a:cubicBezTo>
                    <a:lnTo>
                      <a:pt x="784" y="3447"/>
                    </a:lnTo>
                    <a:cubicBezTo>
                      <a:pt x="797" y="3620"/>
                      <a:pt x="1616" y="4142"/>
                      <a:pt x="2618" y="4142"/>
                    </a:cubicBezTo>
                    <a:cubicBezTo>
                      <a:pt x="3617" y="4142"/>
                      <a:pt x="4436" y="3620"/>
                      <a:pt x="4452" y="3447"/>
                    </a:cubicBezTo>
                    <a:lnTo>
                      <a:pt x="5210" y="356"/>
                    </a:lnTo>
                    <a:cubicBezTo>
                      <a:pt x="5213" y="350"/>
                      <a:pt x="5210" y="343"/>
                      <a:pt x="5206" y="337"/>
                    </a:cubicBezTo>
                    <a:cubicBezTo>
                      <a:pt x="5180" y="92"/>
                      <a:pt x="3640" y="0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70"/>
              <p:cNvSpPr/>
              <p:nvPr/>
            </p:nvSpPr>
            <p:spPr>
              <a:xfrm>
                <a:off x="926250" y="3954275"/>
                <a:ext cx="100550" cy="102025"/>
              </a:xfrm>
              <a:custGeom>
                <a:rect b="b" l="l" r="r" t="t"/>
                <a:pathLst>
                  <a:path extrusionOk="0" h="4081" w="4022">
                    <a:moveTo>
                      <a:pt x="2576" y="1"/>
                    </a:moveTo>
                    <a:cubicBezTo>
                      <a:pt x="1153" y="1"/>
                      <a:pt x="1" y="141"/>
                      <a:pt x="1" y="314"/>
                    </a:cubicBezTo>
                    <a:cubicBezTo>
                      <a:pt x="4" y="334"/>
                      <a:pt x="17" y="353"/>
                      <a:pt x="33" y="363"/>
                    </a:cubicBezTo>
                    <a:lnTo>
                      <a:pt x="784" y="3412"/>
                    </a:lnTo>
                    <a:cubicBezTo>
                      <a:pt x="784" y="3565"/>
                      <a:pt x="1590" y="4081"/>
                      <a:pt x="2589" y="4081"/>
                    </a:cubicBezTo>
                    <a:cubicBezTo>
                      <a:pt x="2759" y="4081"/>
                      <a:pt x="2932" y="4064"/>
                      <a:pt x="3101" y="4035"/>
                    </a:cubicBezTo>
                    <a:cubicBezTo>
                      <a:pt x="2485" y="3878"/>
                      <a:pt x="2057" y="3575"/>
                      <a:pt x="2057" y="3464"/>
                    </a:cubicBezTo>
                    <a:lnTo>
                      <a:pt x="1306" y="419"/>
                    </a:lnTo>
                    <a:cubicBezTo>
                      <a:pt x="1290" y="406"/>
                      <a:pt x="1277" y="389"/>
                      <a:pt x="1274" y="366"/>
                    </a:cubicBezTo>
                    <a:cubicBezTo>
                      <a:pt x="1274" y="193"/>
                      <a:pt x="2426" y="56"/>
                      <a:pt x="3849" y="56"/>
                    </a:cubicBezTo>
                    <a:lnTo>
                      <a:pt x="4022" y="56"/>
                    </a:lnTo>
                    <a:cubicBezTo>
                      <a:pt x="3611" y="20"/>
                      <a:pt x="3111" y="1"/>
                      <a:pt x="2576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70"/>
              <p:cNvSpPr/>
              <p:nvPr/>
            </p:nvSpPr>
            <p:spPr>
              <a:xfrm>
                <a:off x="924550" y="3954275"/>
                <a:ext cx="132200" cy="43700"/>
              </a:xfrm>
              <a:custGeom>
                <a:rect b="b" l="l" r="r" t="t"/>
                <a:pathLst>
                  <a:path extrusionOk="0" h="1748" w="5288">
                    <a:moveTo>
                      <a:pt x="2641" y="1"/>
                    </a:moveTo>
                    <a:cubicBezTo>
                      <a:pt x="1182" y="1"/>
                      <a:pt x="0" y="157"/>
                      <a:pt x="0" y="350"/>
                    </a:cubicBezTo>
                    <a:cubicBezTo>
                      <a:pt x="3" y="373"/>
                      <a:pt x="16" y="392"/>
                      <a:pt x="36" y="406"/>
                    </a:cubicBezTo>
                    <a:lnTo>
                      <a:pt x="189" y="1094"/>
                    </a:lnTo>
                    <a:cubicBezTo>
                      <a:pt x="242" y="1326"/>
                      <a:pt x="313" y="1388"/>
                      <a:pt x="480" y="1443"/>
                    </a:cubicBezTo>
                    <a:cubicBezTo>
                      <a:pt x="480" y="1443"/>
                      <a:pt x="1335" y="1727"/>
                      <a:pt x="2569" y="1747"/>
                    </a:cubicBezTo>
                    <a:cubicBezTo>
                      <a:pt x="2592" y="1747"/>
                      <a:pt x="2615" y="1747"/>
                      <a:pt x="2639" y="1747"/>
                    </a:cubicBezTo>
                    <a:cubicBezTo>
                      <a:pt x="3382" y="1747"/>
                      <a:pt x="4125" y="1646"/>
                      <a:pt x="4841" y="1447"/>
                    </a:cubicBezTo>
                    <a:cubicBezTo>
                      <a:pt x="4981" y="1398"/>
                      <a:pt x="5069" y="1329"/>
                      <a:pt x="5118" y="1101"/>
                    </a:cubicBezTo>
                    <a:lnTo>
                      <a:pt x="5288" y="357"/>
                    </a:lnTo>
                    <a:lnTo>
                      <a:pt x="5281" y="357"/>
                    </a:lnTo>
                    <a:cubicBezTo>
                      <a:pt x="5281" y="357"/>
                      <a:pt x="5281" y="353"/>
                      <a:pt x="5281" y="350"/>
                    </a:cubicBezTo>
                    <a:cubicBezTo>
                      <a:pt x="5281" y="157"/>
                      <a:pt x="4100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70"/>
              <p:cNvSpPr/>
              <p:nvPr/>
            </p:nvSpPr>
            <p:spPr>
              <a:xfrm>
                <a:off x="923800" y="3953550"/>
                <a:ext cx="133700" cy="45225"/>
              </a:xfrm>
              <a:custGeom>
                <a:rect b="b" l="l" r="r" t="t"/>
                <a:pathLst>
                  <a:path extrusionOk="0" h="1809" w="5348">
                    <a:moveTo>
                      <a:pt x="2671" y="59"/>
                    </a:moveTo>
                    <a:cubicBezTo>
                      <a:pt x="4290" y="59"/>
                      <a:pt x="5282" y="245"/>
                      <a:pt x="5282" y="376"/>
                    </a:cubicBezTo>
                    <a:cubicBezTo>
                      <a:pt x="5282" y="379"/>
                      <a:pt x="5282" y="379"/>
                      <a:pt x="5282" y="382"/>
                    </a:cubicBezTo>
                    <a:cubicBezTo>
                      <a:pt x="5282" y="386"/>
                      <a:pt x="5282" y="392"/>
                      <a:pt x="5282" y="395"/>
                    </a:cubicBezTo>
                    <a:lnTo>
                      <a:pt x="5119" y="1123"/>
                    </a:lnTo>
                    <a:cubicBezTo>
                      <a:pt x="5070" y="1339"/>
                      <a:pt x="4995" y="1401"/>
                      <a:pt x="4861" y="1450"/>
                    </a:cubicBezTo>
                    <a:cubicBezTo>
                      <a:pt x="4146" y="1646"/>
                      <a:pt x="3409" y="1747"/>
                      <a:pt x="2668" y="1747"/>
                    </a:cubicBezTo>
                    <a:cubicBezTo>
                      <a:pt x="2645" y="1747"/>
                      <a:pt x="2622" y="1747"/>
                      <a:pt x="2599" y="1747"/>
                    </a:cubicBezTo>
                    <a:cubicBezTo>
                      <a:pt x="1385" y="1727"/>
                      <a:pt x="529" y="1446"/>
                      <a:pt x="520" y="1443"/>
                    </a:cubicBezTo>
                    <a:cubicBezTo>
                      <a:pt x="363" y="1391"/>
                      <a:pt x="298" y="1335"/>
                      <a:pt x="249" y="1117"/>
                    </a:cubicBezTo>
                    <a:lnTo>
                      <a:pt x="95" y="428"/>
                    </a:lnTo>
                    <a:cubicBezTo>
                      <a:pt x="92" y="421"/>
                      <a:pt x="89" y="415"/>
                      <a:pt x="86" y="412"/>
                    </a:cubicBezTo>
                    <a:cubicBezTo>
                      <a:pt x="69" y="399"/>
                      <a:pt x="59" y="389"/>
                      <a:pt x="59" y="379"/>
                    </a:cubicBezTo>
                    <a:cubicBezTo>
                      <a:pt x="59" y="245"/>
                      <a:pt x="1055" y="59"/>
                      <a:pt x="2671" y="59"/>
                    </a:cubicBezTo>
                    <a:close/>
                    <a:moveTo>
                      <a:pt x="2671" y="0"/>
                    </a:moveTo>
                    <a:cubicBezTo>
                      <a:pt x="1597" y="0"/>
                      <a:pt x="1" y="102"/>
                      <a:pt x="1" y="379"/>
                    </a:cubicBezTo>
                    <a:cubicBezTo>
                      <a:pt x="1" y="408"/>
                      <a:pt x="17" y="435"/>
                      <a:pt x="37" y="454"/>
                    </a:cubicBezTo>
                    <a:lnTo>
                      <a:pt x="190" y="1133"/>
                    </a:lnTo>
                    <a:cubicBezTo>
                      <a:pt x="245" y="1378"/>
                      <a:pt x="330" y="1446"/>
                      <a:pt x="500" y="1502"/>
                    </a:cubicBezTo>
                    <a:cubicBezTo>
                      <a:pt x="510" y="1505"/>
                      <a:pt x="1372" y="1789"/>
                      <a:pt x="2596" y="1809"/>
                    </a:cubicBezTo>
                    <a:lnTo>
                      <a:pt x="2707" y="1809"/>
                    </a:lnTo>
                    <a:cubicBezTo>
                      <a:pt x="3441" y="1802"/>
                      <a:pt x="4172" y="1701"/>
                      <a:pt x="4884" y="1505"/>
                    </a:cubicBezTo>
                    <a:cubicBezTo>
                      <a:pt x="5034" y="1450"/>
                      <a:pt x="5125" y="1375"/>
                      <a:pt x="5181" y="1136"/>
                    </a:cubicBezTo>
                    <a:lnTo>
                      <a:pt x="5347" y="395"/>
                    </a:lnTo>
                    <a:cubicBezTo>
                      <a:pt x="5347" y="389"/>
                      <a:pt x="5347" y="379"/>
                      <a:pt x="5344" y="372"/>
                    </a:cubicBezTo>
                    <a:cubicBezTo>
                      <a:pt x="5321" y="98"/>
                      <a:pt x="3738" y="0"/>
                      <a:pt x="2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70"/>
              <p:cNvSpPr/>
              <p:nvPr/>
            </p:nvSpPr>
            <p:spPr>
              <a:xfrm>
                <a:off x="924550" y="3955350"/>
                <a:ext cx="48575" cy="41800"/>
              </a:xfrm>
              <a:custGeom>
                <a:rect b="b" l="l" r="r" t="t"/>
                <a:pathLst>
                  <a:path extrusionOk="0" h="1672" w="1943"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552" y="62"/>
                      <a:pt x="0" y="176"/>
                      <a:pt x="0" y="307"/>
                    </a:cubicBezTo>
                    <a:cubicBezTo>
                      <a:pt x="3" y="330"/>
                      <a:pt x="16" y="349"/>
                      <a:pt x="36" y="363"/>
                    </a:cubicBezTo>
                    <a:lnTo>
                      <a:pt x="189" y="1051"/>
                    </a:lnTo>
                    <a:cubicBezTo>
                      <a:pt x="242" y="1283"/>
                      <a:pt x="313" y="1345"/>
                      <a:pt x="480" y="1400"/>
                    </a:cubicBezTo>
                    <a:cubicBezTo>
                      <a:pt x="480" y="1400"/>
                      <a:pt x="1054" y="1590"/>
                      <a:pt x="1942" y="1671"/>
                    </a:cubicBezTo>
                    <a:cubicBezTo>
                      <a:pt x="1753" y="1629"/>
                      <a:pt x="1564" y="1573"/>
                      <a:pt x="1381" y="1508"/>
                    </a:cubicBezTo>
                    <a:cubicBezTo>
                      <a:pt x="1214" y="1443"/>
                      <a:pt x="1142" y="1368"/>
                      <a:pt x="1090" y="1103"/>
                    </a:cubicBezTo>
                    <a:lnTo>
                      <a:pt x="937" y="297"/>
                    </a:lnTo>
                    <a:cubicBezTo>
                      <a:pt x="917" y="281"/>
                      <a:pt x="904" y="258"/>
                      <a:pt x="901" y="232"/>
                    </a:cubicBezTo>
                    <a:cubicBezTo>
                      <a:pt x="901" y="147"/>
                      <a:pt x="1074" y="65"/>
                      <a:pt x="1364" y="0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70"/>
              <p:cNvSpPr/>
              <p:nvPr/>
            </p:nvSpPr>
            <p:spPr>
              <a:xfrm>
                <a:off x="924125" y="3945150"/>
                <a:ext cx="132625" cy="31675"/>
              </a:xfrm>
              <a:custGeom>
                <a:rect b="b" l="l" r="r" t="t"/>
                <a:pathLst>
                  <a:path extrusionOk="0" h="1267" w="5305">
                    <a:moveTo>
                      <a:pt x="2651" y="0"/>
                    </a:moveTo>
                    <a:cubicBezTo>
                      <a:pt x="1186" y="0"/>
                      <a:pt x="1" y="284"/>
                      <a:pt x="1" y="633"/>
                    </a:cubicBezTo>
                    <a:cubicBezTo>
                      <a:pt x="1" y="983"/>
                      <a:pt x="1186" y="1267"/>
                      <a:pt x="2651" y="1267"/>
                    </a:cubicBezTo>
                    <a:cubicBezTo>
                      <a:pt x="4117" y="1267"/>
                      <a:pt x="5305" y="983"/>
                      <a:pt x="5305" y="633"/>
                    </a:cubicBezTo>
                    <a:cubicBezTo>
                      <a:pt x="5305" y="284"/>
                      <a:pt x="4117" y="0"/>
                      <a:pt x="26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70"/>
              <p:cNvSpPr/>
              <p:nvPr/>
            </p:nvSpPr>
            <p:spPr>
              <a:xfrm>
                <a:off x="923325" y="3944400"/>
                <a:ext cx="134175" cy="33250"/>
              </a:xfrm>
              <a:custGeom>
                <a:rect b="b" l="l" r="r" t="t"/>
                <a:pathLst>
                  <a:path extrusionOk="0" h="1330" w="5367">
                    <a:moveTo>
                      <a:pt x="2683" y="60"/>
                    </a:moveTo>
                    <a:cubicBezTo>
                      <a:pt x="4253" y="60"/>
                      <a:pt x="5304" y="373"/>
                      <a:pt x="5304" y="663"/>
                    </a:cubicBezTo>
                    <a:cubicBezTo>
                      <a:pt x="5304" y="954"/>
                      <a:pt x="4250" y="1267"/>
                      <a:pt x="2683" y="1267"/>
                    </a:cubicBezTo>
                    <a:cubicBezTo>
                      <a:pt x="1116" y="1267"/>
                      <a:pt x="62" y="954"/>
                      <a:pt x="62" y="663"/>
                    </a:cubicBezTo>
                    <a:cubicBezTo>
                      <a:pt x="62" y="373"/>
                      <a:pt x="1116" y="60"/>
                      <a:pt x="2683" y="60"/>
                    </a:cubicBezTo>
                    <a:close/>
                    <a:moveTo>
                      <a:pt x="2683" y="1"/>
                    </a:moveTo>
                    <a:cubicBezTo>
                      <a:pt x="1364" y="1"/>
                      <a:pt x="0" y="249"/>
                      <a:pt x="0" y="663"/>
                    </a:cubicBezTo>
                    <a:cubicBezTo>
                      <a:pt x="0" y="1081"/>
                      <a:pt x="1364" y="1329"/>
                      <a:pt x="2683" y="1329"/>
                    </a:cubicBezTo>
                    <a:cubicBezTo>
                      <a:pt x="4002" y="1329"/>
                      <a:pt x="5366" y="1081"/>
                      <a:pt x="5366" y="663"/>
                    </a:cubicBezTo>
                    <a:cubicBezTo>
                      <a:pt x="5366" y="249"/>
                      <a:pt x="4002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70"/>
              <p:cNvSpPr/>
              <p:nvPr/>
            </p:nvSpPr>
            <p:spPr>
              <a:xfrm>
                <a:off x="926825" y="3821950"/>
                <a:ext cx="116300" cy="154450"/>
              </a:xfrm>
              <a:custGeom>
                <a:rect b="b" l="l" r="r" t="t"/>
                <a:pathLst>
                  <a:path extrusionOk="0" h="6178" w="4652">
                    <a:moveTo>
                      <a:pt x="2511" y="1"/>
                    </a:moveTo>
                    <a:cubicBezTo>
                      <a:pt x="1656" y="1"/>
                      <a:pt x="770" y="395"/>
                      <a:pt x="506" y="1233"/>
                    </a:cubicBezTo>
                    <a:cubicBezTo>
                      <a:pt x="0" y="2856"/>
                      <a:pt x="1375" y="6100"/>
                      <a:pt x="1375" y="6100"/>
                    </a:cubicBezTo>
                    <a:cubicBezTo>
                      <a:pt x="1656" y="6158"/>
                      <a:pt x="1988" y="6178"/>
                      <a:pt x="2310" y="6178"/>
                    </a:cubicBezTo>
                    <a:cubicBezTo>
                      <a:pt x="3024" y="6178"/>
                      <a:pt x="3695" y="6080"/>
                      <a:pt x="3695" y="6080"/>
                    </a:cubicBezTo>
                    <a:cubicBezTo>
                      <a:pt x="3695" y="6080"/>
                      <a:pt x="4652" y="2043"/>
                      <a:pt x="4296" y="989"/>
                    </a:cubicBezTo>
                    <a:cubicBezTo>
                      <a:pt x="4079" y="343"/>
                      <a:pt x="3308" y="1"/>
                      <a:pt x="2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70"/>
              <p:cNvSpPr/>
              <p:nvPr/>
            </p:nvSpPr>
            <p:spPr>
              <a:xfrm>
                <a:off x="926100" y="3821200"/>
                <a:ext cx="117775" cy="155950"/>
              </a:xfrm>
              <a:custGeom>
                <a:rect b="b" l="l" r="r" t="t"/>
                <a:pathLst>
                  <a:path extrusionOk="0" h="6238" w="4711">
                    <a:moveTo>
                      <a:pt x="2534" y="62"/>
                    </a:moveTo>
                    <a:cubicBezTo>
                      <a:pt x="3253" y="62"/>
                      <a:pt x="4070" y="357"/>
                      <a:pt x="4296" y="1028"/>
                    </a:cubicBezTo>
                    <a:cubicBezTo>
                      <a:pt x="4632" y="2024"/>
                      <a:pt x="3770" y="5771"/>
                      <a:pt x="3698" y="6081"/>
                    </a:cubicBezTo>
                    <a:cubicBezTo>
                      <a:pt x="3581" y="6098"/>
                      <a:pt x="2979" y="6177"/>
                      <a:pt x="2345" y="6177"/>
                    </a:cubicBezTo>
                    <a:cubicBezTo>
                      <a:pt x="2028" y="6177"/>
                      <a:pt x="1703" y="6157"/>
                      <a:pt x="1426" y="6101"/>
                    </a:cubicBezTo>
                    <a:cubicBezTo>
                      <a:pt x="1329" y="5862"/>
                      <a:pt x="85" y="2810"/>
                      <a:pt x="565" y="1273"/>
                    </a:cubicBezTo>
                    <a:cubicBezTo>
                      <a:pt x="842" y="392"/>
                      <a:pt x="1782" y="69"/>
                      <a:pt x="2510" y="62"/>
                    </a:cubicBezTo>
                    <a:cubicBezTo>
                      <a:pt x="2518" y="62"/>
                      <a:pt x="2526" y="62"/>
                      <a:pt x="2534" y="62"/>
                    </a:cubicBezTo>
                    <a:close/>
                    <a:moveTo>
                      <a:pt x="2533" y="0"/>
                    </a:moveTo>
                    <a:cubicBezTo>
                      <a:pt x="2526" y="0"/>
                      <a:pt x="2518" y="0"/>
                      <a:pt x="2510" y="0"/>
                    </a:cubicBezTo>
                    <a:cubicBezTo>
                      <a:pt x="1766" y="10"/>
                      <a:pt x="793" y="343"/>
                      <a:pt x="509" y="1257"/>
                    </a:cubicBezTo>
                    <a:cubicBezTo>
                      <a:pt x="0" y="2869"/>
                      <a:pt x="1361" y="6107"/>
                      <a:pt x="1378" y="6140"/>
                    </a:cubicBezTo>
                    <a:cubicBezTo>
                      <a:pt x="1381" y="6150"/>
                      <a:pt x="1387" y="6156"/>
                      <a:pt x="1397" y="6159"/>
                    </a:cubicBezTo>
                    <a:cubicBezTo>
                      <a:pt x="1690" y="6212"/>
                      <a:pt x="1989" y="6238"/>
                      <a:pt x="2288" y="6238"/>
                    </a:cubicBezTo>
                    <a:cubicBezTo>
                      <a:pt x="2305" y="6238"/>
                      <a:pt x="2323" y="6238"/>
                      <a:pt x="2340" y="6238"/>
                    </a:cubicBezTo>
                    <a:cubicBezTo>
                      <a:pt x="2804" y="6234"/>
                      <a:pt x="3267" y="6202"/>
                      <a:pt x="3728" y="6140"/>
                    </a:cubicBezTo>
                    <a:cubicBezTo>
                      <a:pt x="3741" y="6137"/>
                      <a:pt x="3750" y="6130"/>
                      <a:pt x="3754" y="6117"/>
                    </a:cubicBezTo>
                    <a:cubicBezTo>
                      <a:pt x="3793" y="5950"/>
                      <a:pt x="4710" y="2056"/>
                      <a:pt x="4354" y="1009"/>
                    </a:cubicBezTo>
                    <a:cubicBezTo>
                      <a:pt x="4119" y="308"/>
                      <a:pt x="3272" y="0"/>
                      <a:pt x="25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70"/>
              <p:cNvSpPr/>
              <p:nvPr/>
            </p:nvSpPr>
            <p:spPr>
              <a:xfrm>
                <a:off x="926750" y="3822075"/>
                <a:ext cx="94850" cy="154325"/>
              </a:xfrm>
              <a:custGeom>
                <a:rect b="b" l="l" r="r" t="t"/>
                <a:pathLst>
                  <a:path extrusionOk="0" h="6173" w="3794">
                    <a:moveTo>
                      <a:pt x="2505" y="1"/>
                    </a:moveTo>
                    <a:cubicBezTo>
                      <a:pt x="1654" y="1"/>
                      <a:pt x="772" y="393"/>
                      <a:pt x="509" y="1228"/>
                    </a:cubicBezTo>
                    <a:cubicBezTo>
                      <a:pt x="0" y="2851"/>
                      <a:pt x="1378" y="6095"/>
                      <a:pt x="1378" y="6095"/>
                    </a:cubicBezTo>
                    <a:cubicBezTo>
                      <a:pt x="1659" y="6153"/>
                      <a:pt x="1990" y="6173"/>
                      <a:pt x="2313" y="6173"/>
                    </a:cubicBezTo>
                    <a:cubicBezTo>
                      <a:pt x="3025" y="6173"/>
                      <a:pt x="3695" y="6075"/>
                      <a:pt x="3695" y="6075"/>
                    </a:cubicBezTo>
                    <a:cubicBezTo>
                      <a:pt x="3695" y="6075"/>
                      <a:pt x="3734" y="5912"/>
                      <a:pt x="3793" y="5641"/>
                    </a:cubicBezTo>
                    <a:cubicBezTo>
                      <a:pt x="3506" y="5641"/>
                      <a:pt x="3215" y="5615"/>
                      <a:pt x="2935" y="5563"/>
                    </a:cubicBezTo>
                    <a:cubicBezTo>
                      <a:pt x="2935" y="5563"/>
                      <a:pt x="1557" y="2322"/>
                      <a:pt x="2066" y="700"/>
                    </a:cubicBezTo>
                    <a:cubicBezTo>
                      <a:pt x="2151" y="429"/>
                      <a:pt x="2311" y="187"/>
                      <a:pt x="2527" y="1"/>
                    </a:cubicBezTo>
                    <a:cubicBezTo>
                      <a:pt x="2520" y="1"/>
                      <a:pt x="2512" y="1"/>
                      <a:pt x="2505" y="1"/>
                    </a:cubicBez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70"/>
              <p:cNvSpPr/>
              <p:nvPr/>
            </p:nvSpPr>
            <p:spPr>
              <a:xfrm>
                <a:off x="928200" y="3883125"/>
                <a:ext cx="19875" cy="1575"/>
              </a:xfrm>
              <a:custGeom>
                <a:rect b="b" l="l" r="r" t="t"/>
                <a:pathLst>
                  <a:path extrusionOk="0" h="63" w="795">
                    <a:moveTo>
                      <a:pt x="43" y="1"/>
                    </a:moveTo>
                    <a:cubicBezTo>
                      <a:pt x="1" y="1"/>
                      <a:pt x="1" y="63"/>
                      <a:pt x="43" y="63"/>
                    </a:cubicBezTo>
                    <a:lnTo>
                      <a:pt x="755" y="63"/>
                    </a:lnTo>
                    <a:cubicBezTo>
                      <a:pt x="794" y="63"/>
                      <a:pt x="794" y="1"/>
                      <a:pt x="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70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rect b="b" l="l" r="r" t="t"/>
                <a:pathLst>
                  <a:path extrusionOk="0" h="576" w="504">
                    <a:moveTo>
                      <a:pt x="503" y="1"/>
                    </a:moveTo>
                    <a:lnTo>
                      <a:pt x="1" y="57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70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rect b="b" l="l" r="r" t="t"/>
                <a:pathLst>
                  <a:path extrusionOk="0" h="642" w="573">
                    <a:moveTo>
                      <a:pt x="538" y="1"/>
                    </a:moveTo>
                    <a:cubicBezTo>
                      <a:pt x="530" y="1"/>
                      <a:pt x="522" y="4"/>
                      <a:pt x="517" y="11"/>
                    </a:cubicBezTo>
                    <a:lnTo>
                      <a:pt x="14" y="589"/>
                    </a:lnTo>
                    <a:cubicBezTo>
                      <a:pt x="1" y="602"/>
                      <a:pt x="4" y="621"/>
                      <a:pt x="14" y="631"/>
                    </a:cubicBezTo>
                    <a:cubicBezTo>
                      <a:pt x="21" y="638"/>
                      <a:pt x="27" y="638"/>
                      <a:pt x="37" y="641"/>
                    </a:cubicBezTo>
                    <a:cubicBezTo>
                      <a:pt x="43" y="638"/>
                      <a:pt x="53" y="635"/>
                      <a:pt x="60" y="628"/>
                    </a:cubicBezTo>
                    <a:lnTo>
                      <a:pt x="562" y="54"/>
                    </a:lnTo>
                    <a:cubicBezTo>
                      <a:pt x="572" y="40"/>
                      <a:pt x="572" y="21"/>
                      <a:pt x="559" y="8"/>
                    </a:cubicBezTo>
                    <a:cubicBezTo>
                      <a:pt x="553" y="3"/>
                      <a:pt x="546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70"/>
              <p:cNvSpPr/>
              <p:nvPr/>
            </p:nvSpPr>
            <p:spPr>
              <a:xfrm>
                <a:off x="931875" y="3876750"/>
                <a:ext cx="12600" cy="14400"/>
              </a:xfrm>
              <a:custGeom>
                <a:rect b="b" l="l" r="r" t="t"/>
                <a:pathLst>
                  <a:path extrusionOk="0" h="576" w="504">
                    <a:moveTo>
                      <a:pt x="503" y="575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70"/>
              <p:cNvSpPr/>
              <p:nvPr/>
            </p:nvSpPr>
            <p:spPr>
              <a:xfrm>
                <a:off x="930975" y="3875925"/>
                <a:ext cx="14325" cy="16050"/>
              </a:xfrm>
              <a:custGeom>
                <a:rect b="b" l="l" r="r" t="t"/>
                <a:pathLst>
                  <a:path extrusionOk="0" h="642" w="573">
                    <a:moveTo>
                      <a:pt x="35" y="1"/>
                    </a:moveTo>
                    <a:cubicBezTo>
                      <a:pt x="28" y="1"/>
                      <a:pt x="20" y="3"/>
                      <a:pt x="14" y="8"/>
                    </a:cubicBezTo>
                    <a:cubicBezTo>
                      <a:pt x="4" y="21"/>
                      <a:pt x="1" y="40"/>
                      <a:pt x="14" y="54"/>
                    </a:cubicBezTo>
                    <a:lnTo>
                      <a:pt x="517" y="628"/>
                    </a:lnTo>
                    <a:cubicBezTo>
                      <a:pt x="520" y="635"/>
                      <a:pt x="530" y="638"/>
                      <a:pt x="539" y="641"/>
                    </a:cubicBezTo>
                    <a:cubicBezTo>
                      <a:pt x="546" y="638"/>
                      <a:pt x="553" y="638"/>
                      <a:pt x="559" y="631"/>
                    </a:cubicBezTo>
                    <a:cubicBezTo>
                      <a:pt x="569" y="621"/>
                      <a:pt x="572" y="602"/>
                      <a:pt x="562" y="589"/>
                    </a:cubicBezTo>
                    <a:lnTo>
                      <a:pt x="60" y="11"/>
                    </a:lnTo>
                    <a:cubicBezTo>
                      <a:pt x="53" y="4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70"/>
              <p:cNvSpPr/>
              <p:nvPr/>
            </p:nvSpPr>
            <p:spPr>
              <a:xfrm>
                <a:off x="1017900" y="3930525"/>
                <a:ext cx="19850" cy="1575"/>
              </a:xfrm>
              <a:custGeom>
                <a:rect b="b" l="l" r="r" t="t"/>
                <a:pathLst>
                  <a:path extrusionOk="0" h="63" w="794">
                    <a:moveTo>
                      <a:pt x="39" y="1"/>
                    </a:moveTo>
                    <a:cubicBezTo>
                      <a:pt x="0" y="1"/>
                      <a:pt x="0" y="63"/>
                      <a:pt x="39" y="63"/>
                    </a:cubicBezTo>
                    <a:lnTo>
                      <a:pt x="751" y="63"/>
                    </a:lnTo>
                    <a:cubicBezTo>
                      <a:pt x="793" y="63"/>
                      <a:pt x="793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70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rect b="b" l="l" r="r" t="t"/>
                <a:pathLst>
                  <a:path extrusionOk="0" h="579" w="504">
                    <a:moveTo>
                      <a:pt x="503" y="1"/>
                    </a:moveTo>
                    <a:lnTo>
                      <a:pt x="1" y="57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70"/>
              <p:cNvSpPr/>
              <p:nvPr/>
            </p:nvSpPr>
            <p:spPr>
              <a:xfrm>
                <a:off x="1020675" y="3923225"/>
                <a:ext cx="14525" cy="15975"/>
              </a:xfrm>
              <a:custGeom>
                <a:rect b="b" l="l" r="r" t="t"/>
                <a:pathLst>
                  <a:path extrusionOk="0" h="639" w="581">
                    <a:moveTo>
                      <a:pt x="535" y="0"/>
                    </a:moveTo>
                    <a:cubicBezTo>
                      <a:pt x="527" y="0"/>
                      <a:pt x="519" y="4"/>
                      <a:pt x="513" y="12"/>
                    </a:cubicBezTo>
                    <a:lnTo>
                      <a:pt x="10" y="587"/>
                    </a:lnTo>
                    <a:cubicBezTo>
                      <a:pt x="0" y="600"/>
                      <a:pt x="0" y="619"/>
                      <a:pt x="13" y="632"/>
                    </a:cubicBezTo>
                    <a:cubicBezTo>
                      <a:pt x="20" y="636"/>
                      <a:pt x="26" y="639"/>
                      <a:pt x="33" y="639"/>
                    </a:cubicBezTo>
                    <a:cubicBezTo>
                      <a:pt x="43" y="639"/>
                      <a:pt x="49" y="636"/>
                      <a:pt x="56" y="629"/>
                    </a:cubicBezTo>
                    <a:lnTo>
                      <a:pt x="558" y="51"/>
                    </a:lnTo>
                    <a:cubicBezTo>
                      <a:pt x="580" y="30"/>
                      <a:pt x="55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70"/>
              <p:cNvSpPr/>
              <p:nvPr/>
            </p:nvSpPr>
            <p:spPr>
              <a:xfrm>
                <a:off x="1021475" y="3924000"/>
                <a:ext cx="12600" cy="14475"/>
              </a:xfrm>
              <a:custGeom>
                <a:rect b="b" l="l" r="r" t="t"/>
                <a:pathLst>
                  <a:path extrusionOk="0" h="579" w="504">
                    <a:moveTo>
                      <a:pt x="503" y="579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70"/>
              <p:cNvSpPr/>
              <p:nvPr/>
            </p:nvSpPr>
            <p:spPr>
              <a:xfrm>
                <a:off x="1020675" y="3923250"/>
                <a:ext cx="14300" cy="15950"/>
              </a:xfrm>
              <a:custGeom>
                <a:rect b="b" l="l" r="r" t="t"/>
                <a:pathLst>
                  <a:path extrusionOk="0" h="638" w="572">
                    <a:moveTo>
                      <a:pt x="34" y="1"/>
                    </a:moveTo>
                    <a:cubicBezTo>
                      <a:pt x="27" y="1"/>
                      <a:pt x="19" y="3"/>
                      <a:pt x="13" y="8"/>
                    </a:cubicBezTo>
                    <a:cubicBezTo>
                      <a:pt x="0" y="18"/>
                      <a:pt x="0" y="37"/>
                      <a:pt x="10" y="50"/>
                    </a:cubicBezTo>
                    <a:lnTo>
                      <a:pt x="513" y="628"/>
                    </a:lnTo>
                    <a:cubicBezTo>
                      <a:pt x="519" y="635"/>
                      <a:pt x="529" y="638"/>
                      <a:pt x="535" y="638"/>
                    </a:cubicBezTo>
                    <a:cubicBezTo>
                      <a:pt x="545" y="638"/>
                      <a:pt x="552" y="635"/>
                      <a:pt x="558" y="631"/>
                    </a:cubicBezTo>
                    <a:cubicBezTo>
                      <a:pt x="568" y="618"/>
                      <a:pt x="571" y="599"/>
                      <a:pt x="562" y="586"/>
                    </a:cubicBezTo>
                    <a:lnTo>
                      <a:pt x="56" y="11"/>
                    </a:lnTo>
                    <a:cubicBezTo>
                      <a:pt x="50" y="4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70"/>
              <p:cNvSpPr/>
              <p:nvPr/>
            </p:nvSpPr>
            <p:spPr>
              <a:xfrm>
                <a:off x="949500" y="3921875"/>
                <a:ext cx="15775" cy="8350"/>
              </a:xfrm>
              <a:custGeom>
                <a:rect b="b" l="l" r="r" t="t"/>
                <a:pathLst>
                  <a:path extrusionOk="0" h="334" w="631">
                    <a:moveTo>
                      <a:pt x="631" y="334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70"/>
              <p:cNvSpPr/>
              <p:nvPr/>
            </p:nvSpPr>
            <p:spPr>
              <a:xfrm>
                <a:off x="948425" y="3921125"/>
                <a:ext cx="17925" cy="9925"/>
              </a:xfrm>
              <a:custGeom>
                <a:rect b="b" l="l" r="r" t="t"/>
                <a:pathLst>
                  <a:path extrusionOk="0" h="397" w="717">
                    <a:moveTo>
                      <a:pt x="44" y="1"/>
                    </a:moveTo>
                    <a:cubicBezTo>
                      <a:pt x="17" y="1"/>
                      <a:pt x="0" y="40"/>
                      <a:pt x="31" y="57"/>
                    </a:cubicBezTo>
                    <a:lnTo>
                      <a:pt x="661" y="393"/>
                    </a:lnTo>
                    <a:cubicBezTo>
                      <a:pt x="664" y="397"/>
                      <a:pt x="667" y="397"/>
                      <a:pt x="674" y="397"/>
                    </a:cubicBezTo>
                    <a:cubicBezTo>
                      <a:pt x="706" y="397"/>
                      <a:pt x="716" y="354"/>
                      <a:pt x="687" y="338"/>
                    </a:cubicBezTo>
                    <a:lnTo>
                      <a:pt x="60" y="5"/>
                    </a:lnTo>
                    <a:cubicBezTo>
                      <a:pt x="55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70"/>
              <p:cNvSpPr/>
              <p:nvPr/>
            </p:nvSpPr>
            <p:spPr>
              <a:xfrm>
                <a:off x="948450" y="3922700"/>
                <a:ext cx="17900" cy="6800"/>
              </a:xfrm>
              <a:custGeom>
                <a:rect b="b" l="l" r="r" t="t"/>
                <a:pathLst>
                  <a:path extrusionOk="0" h="272" w="716">
                    <a:moveTo>
                      <a:pt x="715" y="1"/>
                    </a:moveTo>
                    <a:lnTo>
                      <a:pt x="0" y="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70"/>
              <p:cNvSpPr/>
              <p:nvPr/>
            </p:nvSpPr>
            <p:spPr>
              <a:xfrm>
                <a:off x="947375" y="3921900"/>
                <a:ext cx="19875" cy="8325"/>
              </a:xfrm>
              <a:custGeom>
                <a:rect b="b" l="l" r="r" t="t"/>
                <a:pathLst>
                  <a:path extrusionOk="0" h="333" w="795">
                    <a:moveTo>
                      <a:pt x="761" y="1"/>
                    </a:moveTo>
                    <a:cubicBezTo>
                      <a:pt x="757" y="1"/>
                      <a:pt x="753" y="2"/>
                      <a:pt x="748" y="3"/>
                    </a:cubicBezTo>
                    <a:lnTo>
                      <a:pt x="34" y="274"/>
                    </a:lnTo>
                    <a:cubicBezTo>
                      <a:pt x="1" y="287"/>
                      <a:pt x="11" y="333"/>
                      <a:pt x="43" y="333"/>
                    </a:cubicBezTo>
                    <a:lnTo>
                      <a:pt x="56" y="333"/>
                    </a:lnTo>
                    <a:lnTo>
                      <a:pt x="771" y="62"/>
                    </a:lnTo>
                    <a:cubicBezTo>
                      <a:pt x="788" y="55"/>
                      <a:pt x="794" y="36"/>
                      <a:pt x="788" y="20"/>
                    </a:cubicBezTo>
                    <a:cubicBezTo>
                      <a:pt x="785" y="7"/>
                      <a:pt x="774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70"/>
              <p:cNvSpPr/>
              <p:nvPr/>
            </p:nvSpPr>
            <p:spPr>
              <a:xfrm>
                <a:off x="955225" y="3916750"/>
                <a:ext cx="4350" cy="18625"/>
              </a:xfrm>
              <a:custGeom>
                <a:rect b="b" l="l" r="r" t="t"/>
                <a:pathLst>
                  <a:path extrusionOk="0" h="745" w="174">
                    <a:moveTo>
                      <a:pt x="173" y="74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70"/>
              <p:cNvSpPr/>
              <p:nvPr/>
            </p:nvSpPr>
            <p:spPr>
              <a:xfrm>
                <a:off x="954400" y="3916000"/>
                <a:ext cx="5975" cy="20200"/>
              </a:xfrm>
              <a:custGeom>
                <a:rect b="b" l="l" r="r" t="t"/>
                <a:pathLst>
                  <a:path extrusionOk="0" h="808" w="239">
                    <a:moveTo>
                      <a:pt x="33" y="0"/>
                    </a:moveTo>
                    <a:cubicBezTo>
                      <a:pt x="31" y="0"/>
                      <a:pt x="29" y="1"/>
                      <a:pt x="27" y="1"/>
                    </a:cubicBezTo>
                    <a:cubicBezTo>
                      <a:pt x="10" y="4"/>
                      <a:pt x="1" y="21"/>
                      <a:pt x="4" y="37"/>
                    </a:cubicBezTo>
                    <a:lnTo>
                      <a:pt x="177" y="781"/>
                    </a:lnTo>
                    <a:cubicBezTo>
                      <a:pt x="180" y="794"/>
                      <a:pt x="193" y="804"/>
                      <a:pt x="206" y="807"/>
                    </a:cubicBezTo>
                    <a:lnTo>
                      <a:pt x="213" y="807"/>
                    </a:lnTo>
                    <a:cubicBezTo>
                      <a:pt x="229" y="801"/>
                      <a:pt x="239" y="784"/>
                      <a:pt x="236" y="768"/>
                    </a:cubicBezTo>
                    <a:lnTo>
                      <a:pt x="63" y="24"/>
                    </a:lnTo>
                    <a:cubicBezTo>
                      <a:pt x="60" y="10"/>
                      <a:pt x="4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70"/>
              <p:cNvSpPr/>
              <p:nvPr/>
            </p:nvSpPr>
            <p:spPr>
              <a:xfrm>
                <a:off x="980750" y="3857500"/>
                <a:ext cx="1100" cy="17825"/>
              </a:xfrm>
              <a:custGeom>
                <a:rect b="b" l="l" r="r" t="t"/>
                <a:pathLst>
                  <a:path extrusionOk="0" h="713" w="44">
                    <a:moveTo>
                      <a:pt x="1" y="712"/>
                    </a:moveTo>
                    <a:lnTo>
                      <a:pt x="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70"/>
              <p:cNvSpPr/>
              <p:nvPr/>
            </p:nvSpPr>
            <p:spPr>
              <a:xfrm>
                <a:off x="980025" y="3856750"/>
                <a:ext cx="2650" cy="19325"/>
              </a:xfrm>
              <a:custGeom>
                <a:rect b="b" l="l" r="r" t="t"/>
                <a:pathLst>
                  <a:path extrusionOk="0" h="773" w="106">
                    <a:moveTo>
                      <a:pt x="74" y="0"/>
                    </a:moveTo>
                    <a:cubicBezTo>
                      <a:pt x="59" y="0"/>
                      <a:pt x="45" y="10"/>
                      <a:pt x="43" y="31"/>
                    </a:cubicBezTo>
                    <a:lnTo>
                      <a:pt x="1" y="739"/>
                    </a:lnTo>
                    <a:cubicBezTo>
                      <a:pt x="1" y="755"/>
                      <a:pt x="14" y="772"/>
                      <a:pt x="30" y="772"/>
                    </a:cubicBezTo>
                    <a:cubicBezTo>
                      <a:pt x="32" y="772"/>
                      <a:pt x="33" y="772"/>
                      <a:pt x="35" y="772"/>
                    </a:cubicBezTo>
                    <a:cubicBezTo>
                      <a:pt x="50" y="772"/>
                      <a:pt x="63" y="760"/>
                      <a:pt x="63" y="742"/>
                    </a:cubicBezTo>
                    <a:lnTo>
                      <a:pt x="105" y="34"/>
                    </a:lnTo>
                    <a:cubicBezTo>
                      <a:pt x="105" y="12"/>
                      <a:pt x="89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70"/>
              <p:cNvSpPr/>
              <p:nvPr/>
            </p:nvSpPr>
            <p:spPr>
              <a:xfrm>
                <a:off x="974475" y="3859700"/>
                <a:ext cx="13650" cy="13425"/>
              </a:xfrm>
              <a:custGeom>
                <a:rect b="b" l="l" r="r" t="t"/>
                <a:pathLst>
                  <a:path extrusionOk="0" h="537" w="546">
                    <a:moveTo>
                      <a:pt x="546" y="536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70"/>
              <p:cNvSpPr/>
              <p:nvPr/>
            </p:nvSpPr>
            <p:spPr>
              <a:xfrm>
                <a:off x="973675" y="3858975"/>
                <a:ext cx="15525" cy="14950"/>
              </a:xfrm>
              <a:custGeom>
                <a:rect b="b" l="l" r="r" t="t"/>
                <a:pathLst>
                  <a:path extrusionOk="0" h="598" w="621">
                    <a:moveTo>
                      <a:pt x="33" y="0"/>
                    </a:moveTo>
                    <a:cubicBezTo>
                      <a:pt x="25" y="0"/>
                      <a:pt x="18" y="4"/>
                      <a:pt x="13" y="10"/>
                    </a:cubicBezTo>
                    <a:cubicBezTo>
                      <a:pt x="0" y="20"/>
                      <a:pt x="0" y="40"/>
                      <a:pt x="13" y="53"/>
                    </a:cubicBezTo>
                    <a:lnTo>
                      <a:pt x="558" y="588"/>
                    </a:lnTo>
                    <a:cubicBezTo>
                      <a:pt x="565" y="594"/>
                      <a:pt x="571" y="598"/>
                      <a:pt x="578" y="598"/>
                    </a:cubicBezTo>
                    <a:lnTo>
                      <a:pt x="581" y="598"/>
                    </a:lnTo>
                    <a:cubicBezTo>
                      <a:pt x="607" y="598"/>
                      <a:pt x="620" y="565"/>
                      <a:pt x="601" y="545"/>
                    </a:cubicBezTo>
                    <a:lnTo>
                      <a:pt x="56" y="10"/>
                    </a:lnTo>
                    <a:cubicBezTo>
                      <a:pt x="49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70"/>
              <p:cNvSpPr/>
              <p:nvPr/>
            </p:nvSpPr>
            <p:spPr>
              <a:xfrm>
                <a:off x="973750" y="3860525"/>
                <a:ext cx="15200" cy="11775"/>
              </a:xfrm>
              <a:custGeom>
                <a:rect b="b" l="l" r="r" t="t"/>
                <a:pathLst>
                  <a:path extrusionOk="0" h="471" w="608">
                    <a:moveTo>
                      <a:pt x="0" y="470"/>
                    </a:moveTo>
                    <a:lnTo>
                      <a:pt x="6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70"/>
              <p:cNvSpPr/>
              <p:nvPr/>
            </p:nvSpPr>
            <p:spPr>
              <a:xfrm>
                <a:off x="972925" y="3859875"/>
                <a:ext cx="17025" cy="13150"/>
              </a:xfrm>
              <a:custGeom>
                <a:rect b="b" l="l" r="r" t="t"/>
                <a:pathLst>
                  <a:path extrusionOk="0" h="526" w="681">
                    <a:moveTo>
                      <a:pt x="639" y="1"/>
                    </a:moveTo>
                    <a:cubicBezTo>
                      <a:pt x="633" y="1"/>
                      <a:pt x="627" y="2"/>
                      <a:pt x="621" y="7"/>
                    </a:cubicBezTo>
                    <a:lnTo>
                      <a:pt x="14" y="474"/>
                    </a:lnTo>
                    <a:cubicBezTo>
                      <a:pt x="4" y="483"/>
                      <a:pt x="1" y="500"/>
                      <a:pt x="10" y="513"/>
                    </a:cubicBezTo>
                    <a:cubicBezTo>
                      <a:pt x="14" y="523"/>
                      <a:pt x="23" y="526"/>
                      <a:pt x="33" y="526"/>
                    </a:cubicBezTo>
                    <a:cubicBezTo>
                      <a:pt x="40" y="526"/>
                      <a:pt x="46" y="526"/>
                      <a:pt x="53" y="523"/>
                    </a:cubicBezTo>
                    <a:lnTo>
                      <a:pt x="657" y="56"/>
                    </a:lnTo>
                    <a:cubicBezTo>
                      <a:pt x="681" y="35"/>
                      <a:pt x="664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70"/>
              <p:cNvSpPr/>
              <p:nvPr/>
            </p:nvSpPr>
            <p:spPr>
              <a:xfrm>
                <a:off x="996675" y="3896100"/>
                <a:ext cx="13400" cy="11775"/>
              </a:xfrm>
              <a:custGeom>
                <a:rect b="b" l="l" r="r" t="t"/>
                <a:pathLst>
                  <a:path extrusionOk="0" h="471" w="536">
                    <a:moveTo>
                      <a:pt x="0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70"/>
              <p:cNvSpPr/>
              <p:nvPr/>
            </p:nvSpPr>
            <p:spPr>
              <a:xfrm>
                <a:off x="995775" y="3895350"/>
                <a:ext cx="15125" cy="13250"/>
              </a:xfrm>
              <a:custGeom>
                <a:rect b="b" l="l" r="r" t="t"/>
                <a:pathLst>
                  <a:path extrusionOk="0" h="530" w="605">
                    <a:moveTo>
                      <a:pt x="571" y="1"/>
                    </a:moveTo>
                    <a:cubicBezTo>
                      <a:pt x="563" y="1"/>
                      <a:pt x="557" y="3"/>
                      <a:pt x="552" y="8"/>
                    </a:cubicBezTo>
                    <a:lnTo>
                      <a:pt x="17" y="478"/>
                    </a:lnTo>
                    <a:cubicBezTo>
                      <a:pt x="4" y="487"/>
                      <a:pt x="1" y="507"/>
                      <a:pt x="14" y="520"/>
                    </a:cubicBezTo>
                    <a:cubicBezTo>
                      <a:pt x="17" y="527"/>
                      <a:pt x="27" y="530"/>
                      <a:pt x="36" y="530"/>
                    </a:cubicBezTo>
                    <a:cubicBezTo>
                      <a:pt x="43" y="530"/>
                      <a:pt x="50" y="527"/>
                      <a:pt x="56" y="523"/>
                    </a:cubicBezTo>
                    <a:lnTo>
                      <a:pt x="591" y="53"/>
                    </a:lnTo>
                    <a:cubicBezTo>
                      <a:pt x="604" y="44"/>
                      <a:pt x="604" y="24"/>
                      <a:pt x="595" y="11"/>
                    </a:cubicBezTo>
                    <a:cubicBezTo>
                      <a:pt x="588" y="4"/>
                      <a:pt x="579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70"/>
              <p:cNvSpPr/>
              <p:nvPr/>
            </p:nvSpPr>
            <p:spPr>
              <a:xfrm>
                <a:off x="1003375" y="3892425"/>
                <a:ext cx="25" cy="19125"/>
              </a:xfrm>
              <a:custGeom>
                <a:rect b="b" l="l" r="r" t="t"/>
                <a:pathLst>
                  <a:path extrusionOk="0" h="765" w="1">
                    <a:moveTo>
                      <a:pt x="0" y="76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70"/>
              <p:cNvSpPr/>
              <p:nvPr/>
            </p:nvSpPr>
            <p:spPr>
              <a:xfrm>
                <a:off x="1002550" y="3891700"/>
                <a:ext cx="1575" cy="20675"/>
              </a:xfrm>
              <a:custGeom>
                <a:rect b="b" l="l" r="r" t="t"/>
                <a:pathLst>
                  <a:path extrusionOk="0" h="827" w="63">
                    <a:moveTo>
                      <a:pt x="33" y="0"/>
                    </a:moveTo>
                    <a:cubicBezTo>
                      <a:pt x="14" y="0"/>
                      <a:pt x="0" y="13"/>
                      <a:pt x="0" y="30"/>
                    </a:cubicBezTo>
                    <a:lnTo>
                      <a:pt x="0" y="793"/>
                    </a:lnTo>
                    <a:cubicBezTo>
                      <a:pt x="0" y="813"/>
                      <a:pt x="14" y="826"/>
                      <a:pt x="33" y="826"/>
                    </a:cubicBezTo>
                    <a:cubicBezTo>
                      <a:pt x="49" y="826"/>
                      <a:pt x="63" y="813"/>
                      <a:pt x="63" y="793"/>
                    </a:cubicBezTo>
                    <a:lnTo>
                      <a:pt x="63" y="30"/>
                    </a:lnTo>
                    <a:cubicBezTo>
                      <a:pt x="63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70"/>
              <p:cNvSpPr/>
              <p:nvPr/>
            </p:nvSpPr>
            <p:spPr>
              <a:xfrm>
                <a:off x="993900" y="3900675"/>
                <a:ext cx="18950" cy="2625"/>
              </a:xfrm>
              <a:custGeom>
                <a:rect b="b" l="l" r="r" t="t"/>
                <a:pathLst>
                  <a:path extrusionOk="0" h="105" w="758">
                    <a:moveTo>
                      <a:pt x="1" y="0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70"/>
              <p:cNvSpPr/>
              <p:nvPr/>
            </p:nvSpPr>
            <p:spPr>
              <a:xfrm>
                <a:off x="992750" y="3899900"/>
                <a:ext cx="21075" cy="4150"/>
              </a:xfrm>
              <a:custGeom>
                <a:rect b="b" l="l" r="r" t="t"/>
                <a:pathLst>
                  <a:path extrusionOk="0" h="166" w="843">
                    <a:moveTo>
                      <a:pt x="42" y="1"/>
                    </a:moveTo>
                    <a:cubicBezTo>
                      <a:pt x="6" y="1"/>
                      <a:pt x="0" y="61"/>
                      <a:pt x="40" y="64"/>
                    </a:cubicBezTo>
                    <a:lnTo>
                      <a:pt x="800" y="165"/>
                    </a:lnTo>
                    <a:lnTo>
                      <a:pt x="804" y="165"/>
                    </a:lnTo>
                    <a:cubicBezTo>
                      <a:pt x="840" y="165"/>
                      <a:pt x="843" y="110"/>
                      <a:pt x="807" y="106"/>
                    </a:cubicBezTo>
                    <a:lnTo>
                      <a:pt x="50" y="2"/>
                    </a:lnTo>
                    <a:cubicBezTo>
                      <a:pt x="47" y="1"/>
                      <a:pt x="44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70"/>
              <p:cNvSpPr/>
              <p:nvPr/>
            </p:nvSpPr>
            <p:spPr>
              <a:xfrm>
                <a:off x="1010700" y="3844600"/>
                <a:ext cx="13425" cy="11775"/>
              </a:xfrm>
              <a:custGeom>
                <a:rect b="b" l="l" r="r" t="t"/>
                <a:pathLst>
                  <a:path extrusionOk="0" h="471" w="537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70"/>
              <p:cNvSpPr/>
              <p:nvPr/>
            </p:nvSpPr>
            <p:spPr>
              <a:xfrm>
                <a:off x="1009900" y="3843850"/>
                <a:ext cx="15375" cy="13275"/>
              </a:xfrm>
              <a:custGeom>
                <a:rect b="b" l="l" r="r" t="t"/>
                <a:pathLst>
                  <a:path extrusionOk="0" h="531" w="615">
                    <a:moveTo>
                      <a:pt x="569" y="0"/>
                    </a:moveTo>
                    <a:cubicBezTo>
                      <a:pt x="563" y="0"/>
                      <a:pt x="555" y="3"/>
                      <a:pt x="549" y="8"/>
                    </a:cubicBezTo>
                    <a:lnTo>
                      <a:pt x="13" y="478"/>
                    </a:lnTo>
                    <a:cubicBezTo>
                      <a:pt x="0" y="488"/>
                      <a:pt x="0" y="507"/>
                      <a:pt x="10" y="521"/>
                    </a:cubicBezTo>
                    <a:cubicBezTo>
                      <a:pt x="17" y="527"/>
                      <a:pt x="23" y="530"/>
                      <a:pt x="33" y="530"/>
                    </a:cubicBezTo>
                    <a:cubicBezTo>
                      <a:pt x="43" y="530"/>
                      <a:pt x="49" y="527"/>
                      <a:pt x="56" y="524"/>
                    </a:cubicBezTo>
                    <a:lnTo>
                      <a:pt x="591" y="54"/>
                    </a:lnTo>
                    <a:cubicBezTo>
                      <a:pt x="614" y="33"/>
                      <a:pt x="595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70"/>
              <p:cNvSpPr/>
              <p:nvPr/>
            </p:nvSpPr>
            <p:spPr>
              <a:xfrm>
                <a:off x="1017400" y="3840950"/>
                <a:ext cx="25" cy="19100"/>
              </a:xfrm>
              <a:custGeom>
                <a:rect b="b" l="l" r="r" t="t"/>
                <a:pathLst>
                  <a:path extrusionOk="0" h="764" w="1">
                    <a:moveTo>
                      <a:pt x="1" y="764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70"/>
              <p:cNvSpPr/>
              <p:nvPr/>
            </p:nvSpPr>
            <p:spPr>
              <a:xfrm>
                <a:off x="1016675" y="3840125"/>
                <a:ext cx="1575" cy="20750"/>
              </a:xfrm>
              <a:custGeom>
                <a:rect b="b" l="l" r="r" t="t"/>
                <a:pathLst>
                  <a:path extrusionOk="0" h="830" w="63">
                    <a:moveTo>
                      <a:pt x="30" y="0"/>
                    </a:moveTo>
                    <a:cubicBezTo>
                      <a:pt x="13" y="0"/>
                      <a:pt x="0" y="17"/>
                      <a:pt x="0" y="33"/>
                    </a:cubicBezTo>
                    <a:lnTo>
                      <a:pt x="0" y="797"/>
                    </a:lnTo>
                    <a:cubicBezTo>
                      <a:pt x="0" y="813"/>
                      <a:pt x="13" y="829"/>
                      <a:pt x="30" y="829"/>
                    </a:cubicBezTo>
                    <a:cubicBezTo>
                      <a:pt x="46" y="829"/>
                      <a:pt x="62" y="813"/>
                      <a:pt x="62" y="797"/>
                    </a:cubicBezTo>
                    <a:lnTo>
                      <a:pt x="62" y="33"/>
                    </a:lnTo>
                    <a:cubicBezTo>
                      <a:pt x="62" y="17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70"/>
              <p:cNvSpPr/>
              <p:nvPr/>
            </p:nvSpPr>
            <p:spPr>
              <a:xfrm>
                <a:off x="1007925" y="3849175"/>
                <a:ext cx="18975" cy="2650"/>
              </a:xfrm>
              <a:custGeom>
                <a:rect b="b" l="l" r="r" t="t"/>
                <a:pathLst>
                  <a:path extrusionOk="0" h="106" w="759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70"/>
              <p:cNvSpPr/>
              <p:nvPr/>
            </p:nvSpPr>
            <p:spPr>
              <a:xfrm>
                <a:off x="1007125" y="3848425"/>
                <a:ext cx="20825" cy="4125"/>
              </a:xfrm>
              <a:custGeom>
                <a:rect b="b" l="l" r="r" t="t"/>
                <a:pathLst>
                  <a:path extrusionOk="0" h="165" w="833">
                    <a:moveTo>
                      <a:pt x="31" y="1"/>
                    </a:moveTo>
                    <a:cubicBezTo>
                      <a:pt x="17" y="1"/>
                      <a:pt x="4" y="13"/>
                      <a:pt x="4" y="27"/>
                    </a:cubicBezTo>
                    <a:cubicBezTo>
                      <a:pt x="0" y="44"/>
                      <a:pt x="13" y="60"/>
                      <a:pt x="30" y="63"/>
                    </a:cubicBezTo>
                    <a:lnTo>
                      <a:pt x="787" y="165"/>
                    </a:lnTo>
                    <a:lnTo>
                      <a:pt x="790" y="165"/>
                    </a:lnTo>
                    <a:cubicBezTo>
                      <a:pt x="829" y="165"/>
                      <a:pt x="833" y="109"/>
                      <a:pt x="797" y="106"/>
                    </a:cubicBezTo>
                    <a:lnTo>
                      <a:pt x="36" y="1"/>
                    </a:lnTo>
                    <a:cubicBezTo>
                      <a:pt x="34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70"/>
              <p:cNvSpPr/>
              <p:nvPr/>
            </p:nvSpPr>
            <p:spPr>
              <a:xfrm>
                <a:off x="987775" y="3946850"/>
                <a:ext cx="13400" cy="11775"/>
              </a:xfrm>
              <a:custGeom>
                <a:rect b="b" l="l" r="r" t="t"/>
                <a:pathLst>
                  <a:path extrusionOk="0" h="471" w="536">
                    <a:moveTo>
                      <a:pt x="1" y="471"/>
                    </a:moveTo>
                    <a:lnTo>
                      <a:pt x="53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70"/>
              <p:cNvSpPr/>
              <p:nvPr/>
            </p:nvSpPr>
            <p:spPr>
              <a:xfrm>
                <a:off x="986725" y="3946150"/>
                <a:ext cx="15275" cy="13225"/>
              </a:xfrm>
              <a:custGeom>
                <a:rect b="b" l="l" r="r" t="t"/>
                <a:pathLst>
                  <a:path extrusionOk="0" h="529" w="611">
                    <a:moveTo>
                      <a:pt x="578" y="1"/>
                    </a:moveTo>
                    <a:cubicBezTo>
                      <a:pt x="571" y="1"/>
                      <a:pt x="564" y="3"/>
                      <a:pt x="558" y="9"/>
                    </a:cubicBezTo>
                    <a:lnTo>
                      <a:pt x="23" y="476"/>
                    </a:lnTo>
                    <a:cubicBezTo>
                      <a:pt x="0" y="492"/>
                      <a:pt x="13" y="528"/>
                      <a:pt x="43" y="528"/>
                    </a:cubicBezTo>
                    <a:cubicBezTo>
                      <a:pt x="49" y="528"/>
                      <a:pt x="56" y="528"/>
                      <a:pt x="62" y="522"/>
                    </a:cubicBezTo>
                    <a:lnTo>
                      <a:pt x="598" y="55"/>
                    </a:lnTo>
                    <a:cubicBezTo>
                      <a:pt x="611" y="42"/>
                      <a:pt x="611" y="22"/>
                      <a:pt x="601" y="9"/>
                    </a:cubicBezTo>
                    <a:cubicBezTo>
                      <a:pt x="594" y="4"/>
                      <a:pt x="586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70"/>
              <p:cNvSpPr/>
              <p:nvPr/>
            </p:nvSpPr>
            <p:spPr>
              <a:xfrm>
                <a:off x="994475" y="3943175"/>
                <a:ext cx="25" cy="19125"/>
              </a:xfrm>
              <a:custGeom>
                <a:rect b="b" l="l" r="r" t="t"/>
                <a:pathLst>
                  <a:path extrusionOk="0" h="765" w="1">
                    <a:moveTo>
                      <a:pt x="0" y="76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70"/>
              <p:cNvSpPr/>
              <p:nvPr/>
            </p:nvSpPr>
            <p:spPr>
              <a:xfrm>
                <a:off x="993650" y="3942450"/>
                <a:ext cx="1575" cy="20675"/>
              </a:xfrm>
              <a:custGeom>
                <a:rect b="b" l="l" r="r" t="t"/>
                <a:pathLst>
                  <a:path extrusionOk="0" h="827" w="63">
                    <a:moveTo>
                      <a:pt x="33" y="0"/>
                    </a:moveTo>
                    <a:cubicBezTo>
                      <a:pt x="17" y="0"/>
                      <a:pt x="1" y="14"/>
                      <a:pt x="1" y="30"/>
                    </a:cubicBezTo>
                    <a:lnTo>
                      <a:pt x="1" y="794"/>
                    </a:lnTo>
                    <a:cubicBezTo>
                      <a:pt x="1" y="813"/>
                      <a:pt x="17" y="826"/>
                      <a:pt x="33" y="826"/>
                    </a:cubicBezTo>
                    <a:cubicBezTo>
                      <a:pt x="50" y="826"/>
                      <a:pt x="63" y="813"/>
                      <a:pt x="63" y="794"/>
                    </a:cubicBezTo>
                    <a:lnTo>
                      <a:pt x="63" y="30"/>
                    </a:lnTo>
                    <a:cubicBezTo>
                      <a:pt x="63" y="14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70"/>
              <p:cNvSpPr/>
              <p:nvPr/>
            </p:nvSpPr>
            <p:spPr>
              <a:xfrm>
                <a:off x="985000" y="3951425"/>
                <a:ext cx="18950" cy="2625"/>
              </a:xfrm>
              <a:custGeom>
                <a:rect b="b" l="l" r="r" t="t"/>
                <a:pathLst>
                  <a:path extrusionOk="0" h="105" w="758">
                    <a:moveTo>
                      <a:pt x="1" y="1"/>
                    </a:moveTo>
                    <a:lnTo>
                      <a:pt x="758" y="1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70"/>
              <p:cNvSpPr/>
              <p:nvPr/>
            </p:nvSpPr>
            <p:spPr>
              <a:xfrm>
                <a:off x="983850" y="3950675"/>
                <a:ext cx="21100" cy="4125"/>
              </a:xfrm>
              <a:custGeom>
                <a:rect b="b" l="l" r="r" t="t"/>
                <a:pathLst>
                  <a:path extrusionOk="0" h="165" w="844">
                    <a:moveTo>
                      <a:pt x="42" y="0"/>
                    </a:moveTo>
                    <a:cubicBezTo>
                      <a:pt x="6" y="0"/>
                      <a:pt x="1" y="60"/>
                      <a:pt x="40" y="63"/>
                    </a:cubicBezTo>
                    <a:lnTo>
                      <a:pt x="801" y="164"/>
                    </a:lnTo>
                    <a:lnTo>
                      <a:pt x="804" y="164"/>
                    </a:lnTo>
                    <a:cubicBezTo>
                      <a:pt x="840" y="164"/>
                      <a:pt x="843" y="112"/>
                      <a:pt x="807" y="106"/>
                    </a:cubicBezTo>
                    <a:lnTo>
                      <a:pt x="50" y="1"/>
                    </a:lnTo>
                    <a:cubicBezTo>
                      <a:pt x="47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70"/>
              <p:cNvSpPr/>
              <p:nvPr/>
            </p:nvSpPr>
            <p:spPr>
              <a:xfrm>
                <a:off x="951625" y="3826075"/>
                <a:ext cx="14550" cy="10325"/>
              </a:xfrm>
              <a:custGeom>
                <a:rect b="b" l="l" r="r" t="t"/>
                <a:pathLst>
                  <a:path extrusionOk="0" h="413" w="582">
                    <a:moveTo>
                      <a:pt x="1" y="1"/>
                    </a:moveTo>
                    <a:lnTo>
                      <a:pt x="582" y="41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70"/>
              <p:cNvSpPr/>
              <p:nvPr/>
            </p:nvSpPr>
            <p:spPr>
              <a:xfrm>
                <a:off x="950500" y="3825275"/>
                <a:ext cx="16750" cy="11850"/>
              </a:xfrm>
              <a:custGeom>
                <a:rect b="b" l="l" r="r" t="t"/>
                <a:pathLst>
                  <a:path extrusionOk="0" h="474" w="670">
                    <a:moveTo>
                      <a:pt x="44" y="0"/>
                    </a:moveTo>
                    <a:cubicBezTo>
                      <a:pt x="19" y="0"/>
                      <a:pt x="0" y="40"/>
                      <a:pt x="29" y="59"/>
                    </a:cubicBezTo>
                    <a:lnTo>
                      <a:pt x="607" y="470"/>
                    </a:lnTo>
                    <a:cubicBezTo>
                      <a:pt x="614" y="474"/>
                      <a:pt x="620" y="474"/>
                      <a:pt x="627" y="474"/>
                    </a:cubicBezTo>
                    <a:cubicBezTo>
                      <a:pt x="656" y="474"/>
                      <a:pt x="669" y="438"/>
                      <a:pt x="643" y="418"/>
                    </a:cubicBezTo>
                    <a:lnTo>
                      <a:pt x="62" y="7"/>
                    </a:lnTo>
                    <a:cubicBezTo>
                      <a:pt x="56" y="2"/>
                      <a:pt x="5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70"/>
              <p:cNvSpPr/>
              <p:nvPr/>
            </p:nvSpPr>
            <p:spPr>
              <a:xfrm>
                <a:off x="949600" y="3828950"/>
                <a:ext cx="18625" cy="4575"/>
              </a:xfrm>
              <a:custGeom>
                <a:rect b="b" l="l" r="r" t="t"/>
                <a:pathLst>
                  <a:path extrusionOk="0" h="183" w="745">
                    <a:moveTo>
                      <a:pt x="0" y="183"/>
                    </a:moveTo>
                    <a:lnTo>
                      <a:pt x="7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70"/>
              <p:cNvSpPr/>
              <p:nvPr/>
            </p:nvSpPr>
            <p:spPr>
              <a:xfrm>
                <a:off x="948525" y="3828200"/>
                <a:ext cx="20500" cy="6075"/>
              </a:xfrm>
              <a:custGeom>
                <a:rect b="b" l="l" r="r" t="t"/>
                <a:pathLst>
                  <a:path extrusionOk="0" h="243" w="820">
                    <a:moveTo>
                      <a:pt x="787" y="0"/>
                    </a:moveTo>
                    <a:cubicBezTo>
                      <a:pt x="785" y="0"/>
                      <a:pt x="783" y="0"/>
                      <a:pt x="781" y="1"/>
                    </a:cubicBezTo>
                    <a:lnTo>
                      <a:pt x="37" y="180"/>
                    </a:lnTo>
                    <a:cubicBezTo>
                      <a:pt x="1" y="190"/>
                      <a:pt x="7" y="242"/>
                      <a:pt x="43" y="242"/>
                    </a:cubicBezTo>
                    <a:lnTo>
                      <a:pt x="50" y="242"/>
                    </a:lnTo>
                    <a:lnTo>
                      <a:pt x="794" y="63"/>
                    </a:lnTo>
                    <a:cubicBezTo>
                      <a:pt x="810" y="56"/>
                      <a:pt x="820" y="40"/>
                      <a:pt x="817" y="24"/>
                    </a:cubicBezTo>
                    <a:cubicBezTo>
                      <a:pt x="814" y="9"/>
                      <a:pt x="801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70"/>
              <p:cNvSpPr/>
              <p:nvPr/>
            </p:nvSpPr>
            <p:spPr>
              <a:xfrm>
                <a:off x="957925" y="3821675"/>
                <a:ext cx="1975" cy="19050"/>
              </a:xfrm>
              <a:custGeom>
                <a:rect b="b" l="l" r="r" t="t"/>
                <a:pathLst>
                  <a:path extrusionOk="0" h="762" w="79">
                    <a:moveTo>
                      <a:pt x="0" y="1"/>
                    </a:moveTo>
                    <a:lnTo>
                      <a:pt x="78" y="7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70"/>
              <p:cNvSpPr/>
              <p:nvPr/>
            </p:nvSpPr>
            <p:spPr>
              <a:xfrm>
                <a:off x="957100" y="3820875"/>
                <a:ext cx="3625" cy="20650"/>
              </a:xfrm>
              <a:custGeom>
                <a:rect b="b" l="l" r="r" t="t"/>
                <a:pathLst>
                  <a:path extrusionOk="0" h="826" w="145">
                    <a:moveTo>
                      <a:pt x="34" y="1"/>
                    </a:moveTo>
                    <a:cubicBezTo>
                      <a:pt x="17" y="1"/>
                      <a:pt x="0" y="13"/>
                      <a:pt x="4" y="36"/>
                    </a:cubicBezTo>
                    <a:lnTo>
                      <a:pt x="79" y="800"/>
                    </a:lnTo>
                    <a:cubicBezTo>
                      <a:pt x="82" y="813"/>
                      <a:pt x="95" y="826"/>
                      <a:pt x="111" y="826"/>
                    </a:cubicBezTo>
                    <a:lnTo>
                      <a:pt x="115" y="826"/>
                    </a:lnTo>
                    <a:cubicBezTo>
                      <a:pt x="131" y="823"/>
                      <a:pt x="144" y="810"/>
                      <a:pt x="141" y="793"/>
                    </a:cubicBezTo>
                    <a:lnTo>
                      <a:pt x="62" y="29"/>
                    </a:lnTo>
                    <a:cubicBezTo>
                      <a:pt x="62" y="10"/>
                      <a:pt x="49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70"/>
              <p:cNvSpPr/>
              <p:nvPr/>
            </p:nvSpPr>
            <p:spPr>
              <a:xfrm>
                <a:off x="1095075" y="3685725"/>
                <a:ext cx="196600" cy="377100"/>
              </a:xfrm>
              <a:custGeom>
                <a:rect b="b" l="l" r="r" t="t"/>
                <a:pathLst>
                  <a:path extrusionOk="0" h="15084" w="7864">
                    <a:moveTo>
                      <a:pt x="6490" y="1"/>
                    </a:moveTo>
                    <a:lnTo>
                      <a:pt x="1" y="13282"/>
                    </a:lnTo>
                    <a:lnTo>
                      <a:pt x="654" y="15084"/>
                    </a:lnTo>
                    <a:lnTo>
                      <a:pt x="7864" y="331"/>
                    </a:lnTo>
                    <a:lnTo>
                      <a:pt x="6490" y="1"/>
                    </a:lnTo>
                    <a:close/>
                  </a:path>
                </a:pathLst>
              </a:custGeom>
              <a:solidFill>
                <a:schemeClr val="dk1">
                  <a:alpha val="29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70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rect b="b" l="l" r="r" t="t"/>
                <a:pathLst>
                  <a:path extrusionOk="0" h="1561" w="14304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70"/>
              <p:cNvSpPr/>
              <p:nvPr/>
            </p:nvSpPr>
            <p:spPr>
              <a:xfrm>
                <a:off x="717775" y="3407150"/>
                <a:ext cx="357600" cy="39025"/>
              </a:xfrm>
              <a:custGeom>
                <a:rect b="b" l="l" r="r" t="t"/>
                <a:pathLst>
                  <a:path extrusionOk="0" h="1561" w="14304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70"/>
              <p:cNvSpPr/>
              <p:nvPr/>
            </p:nvSpPr>
            <p:spPr>
              <a:xfrm>
                <a:off x="716950" y="3406425"/>
                <a:ext cx="359225" cy="40575"/>
              </a:xfrm>
              <a:custGeom>
                <a:rect b="b" l="l" r="r" t="t"/>
                <a:pathLst>
                  <a:path extrusionOk="0" h="1623" w="14369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70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rect b="b" l="l" r="r" t="t"/>
                <a:pathLst>
                  <a:path extrusionOk="0" h="689" w="14287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70"/>
              <p:cNvSpPr/>
              <p:nvPr/>
            </p:nvSpPr>
            <p:spPr>
              <a:xfrm>
                <a:off x="717850" y="3398750"/>
                <a:ext cx="357175" cy="17225"/>
              </a:xfrm>
              <a:custGeom>
                <a:rect b="b" l="l" r="r" t="t"/>
                <a:pathLst>
                  <a:path extrusionOk="0" h="689" w="14287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70"/>
              <p:cNvSpPr/>
              <p:nvPr/>
            </p:nvSpPr>
            <p:spPr>
              <a:xfrm>
                <a:off x="717100" y="3397925"/>
                <a:ext cx="358675" cy="18800"/>
              </a:xfrm>
              <a:custGeom>
                <a:rect b="b" l="l" r="r" t="t"/>
                <a:pathLst>
                  <a:path extrusionOk="0" h="752" w="14347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70"/>
              <p:cNvSpPr/>
              <p:nvPr/>
            </p:nvSpPr>
            <p:spPr>
              <a:xfrm>
                <a:off x="613975" y="2693900"/>
                <a:ext cx="284475" cy="716625"/>
              </a:xfrm>
              <a:custGeom>
                <a:rect b="b" l="l" r="r" t="t"/>
                <a:pathLst>
                  <a:path extrusionOk="0" h="28665" w="11379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70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rect b="b" l="l" r="r" t="t"/>
                <a:pathLst>
                  <a:path extrusionOk="0" h="9470" w="9652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70"/>
              <p:cNvSpPr/>
              <p:nvPr/>
            </p:nvSpPr>
            <p:spPr>
              <a:xfrm>
                <a:off x="878200" y="2682700"/>
                <a:ext cx="241300" cy="236750"/>
              </a:xfrm>
              <a:custGeom>
                <a:rect b="b" l="l" r="r" t="t"/>
                <a:pathLst>
                  <a:path extrusionOk="0" h="9470" w="9652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70"/>
              <p:cNvSpPr/>
              <p:nvPr/>
            </p:nvSpPr>
            <p:spPr>
              <a:xfrm>
                <a:off x="877450" y="2681875"/>
                <a:ext cx="242800" cy="238400"/>
              </a:xfrm>
              <a:custGeom>
                <a:rect b="b" l="l" r="r" t="t"/>
                <a:pathLst>
                  <a:path extrusionOk="0" h="9536" w="9712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70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rect b="b" l="l" r="r" t="t"/>
                <a:pathLst>
                  <a:path extrusionOk="0" h="7029" w="9323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70"/>
              <p:cNvSpPr/>
              <p:nvPr/>
            </p:nvSpPr>
            <p:spPr>
              <a:xfrm>
                <a:off x="907800" y="2754050"/>
                <a:ext cx="225250" cy="177300"/>
              </a:xfrm>
              <a:custGeom>
                <a:rect b="b" l="l" r="r" t="t"/>
                <a:pathLst>
                  <a:path extrusionOk="0" h="7092" w="901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70"/>
              <p:cNvSpPr/>
              <p:nvPr/>
            </p:nvSpPr>
            <p:spPr>
              <a:xfrm>
                <a:off x="906825" y="2754925"/>
                <a:ext cx="233075" cy="175725"/>
              </a:xfrm>
              <a:custGeom>
                <a:rect b="b" l="l" r="r" t="t"/>
                <a:pathLst>
                  <a:path extrusionOk="0" h="7029" w="9323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70"/>
              <p:cNvSpPr/>
              <p:nvPr/>
            </p:nvSpPr>
            <p:spPr>
              <a:xfrm>
                <a:off x="966800" y="2788125"/>
                <a:ext cx="90850" cy="79500"/>
              </a:xfrm>
              <a:custGeom>
                <a:rect b="b" l="l" r="r" t="t"/>
                <a:pathLst>
                  <a:path extrusionOk="0" h="3180" w="3634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203" y="2706"/>
                      <a:pt x="904" y="3180"/>
                      <a:pt x="1631" y="3180"/>
                    </a:cubicBezTo>
                    <a:cubicBezTo>
                      <a:pt x="1994" y="3180"/>
                      <a:pt x="2364" y="3061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70"/>
              <p:cNvSpPr/>
              <p:nvPr/>
            </p:nvSpPr>
            <p:spPr>
              <a:xfrm>
                <a:off x="966800" y="2788125"/>
                <a:ext cx="90850" cy="89375"/>
              </a:xfrm>
              <a:custGeom>
                <a:rect b="b" l="l" r="r" t="t"/>
                <a:pathLst>
                  <a:path extrusionOk="0" h="3575" w="3634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70"/>
              <p:cNvSpPr/>
              <p:nvPr/>
            </p:nvSpPr>
            <p:spPr>
              <a:xfrm>
                <a:off x="966000" y="2787350"/>
                <a:ext cx="90525" cy="81175"/>
              </a:xfrm>
              <a:custGeom>
                <a:rect b="b" l="l" r="r" t="t"/>
                <a:pathLst>
                  <a:path extrusionOk="0" h="3247" w="3621">
                    <a:moveTo>
                      <a:pt x="2403" y="67"/>
                    </a:moveTo>
                    <a:cubicBezTo>
                      <a:pt x="3467" y="606"/>
                      <a:pt x="3620" y="2065"/>
                      <a:pt x="2693" y="2816"/>
                    </a:cubicBezTo>
                    <a:cubicBezTo>
                      <a:pt x="2383" y="3067"/>
                      <a:pt x="2021" y="3183"/>
                      <a:pt x="1664" y="3183"/>
                    </a:cubicBezTo>
                    <a:cubicBezTo>
                      <a:pt x="955" y="3183"/>
                      <a:pt x="270" y="2724"/>
                      <a:pt x="65" y="1957"/>
                    </a:cubicBezTo>
                    <a:lnTo>
                      <a:pt x="69" y="1957"/>
                    </a:lnTo>
                    <a:cubicBezTo>
                      <a:pt x="454" y="1589"/>
                      <a:pt x="865" y="1226"/>
                      <a:pt x="1293" y="883"/>
                    </a:cubicBezTo>
                    <a:cubicBezTo>
                      <a:pt x="1649" y="600"/>
                      <a:pt x="2024" y="325"/>
                      <a:pt x="2403" y="67"/>
                    </a:cubicBezTo>
                    <a:close/>
                    <a:moveTo>
                      <a:pt x="2401" y="1"/>
                    </a:moveTo>
                    <a:cubicBezTo>
                      <a:pt x="2396" y="1"/>
                      <a:pt x="2391" y="2"/>
                      <a:pt x="2386" y="5"/>
                    </a:cubicBezTo>
                    <a:cubicBezTo>
                      <a:pt x="1998" y="267"/>
                      <a:pt x="1619" y="547"/>
                      <a:pt x="1257" y="835"/>
                    </a:cubicBezTo>
                    <a:cubicBezTo>
                      <a:pt x="819" y="1184"/>
                      <a:pt x="402" y="1549"/>
                      <a:pt x="13" y="1925"/>
                    </a:cubicBezTo>
                    <a:cubicBezTo>
                      <a:pt x="3" y="1935"/>
                      <a:pt x="0" y="1944"/>
                      <a:pt x="3" y="1954"/>
                    </a:cubicBezTo>
                    <a:cubicBezTo>
                      <a:pt x="154" y="2538"/>
                      <a:pt x="598" y="3002"/>
                      <a:pt x="1175" y="3172"/>
                    </a:cubicBezTo>
                    <a:cubicBezTo>
                      <a:pt x="1332" y="3221"/>
                      <a:pt x="1495" y="3243"/>
                      <a:pt x="1658" y="3243"/>
                    </a:cubicBezTo>
                    <a:lnTo>
                      <a:pt x="1658" y="3247"/>
                    </a:lnTo>
                    <a:cubicBezTo>
                      <a:pt x="2451" y="3247"/>
                      <a:pt x="3140" y="2698"/>
                      <a:pt x="3323" y="1928"/>
                    </a:cubicBezTo>
                    <a:cubicBezTo>
                      <a:pt x="3503" y="1154"/>
                      <a:pt x="3127" y="358"/>
                      <a:pt x="2416" y="5"/>
                    </a:cubicBezTo>
                    <a:cubicBezTo>
                      <a:pt x="2411" y="2"/>
                      <a:pt x="2406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70"/>
              <p:cNvSpPr/>
              <p:nvPr/>
            </p:nvSpPr>
            <p:spPr>
              <a:xfrm>
                <a:off x="795125" y="3441825"/>
                <a:ext cx="792125" cy="11700"/>
              </a:xfrm>
              <a:custGeom>
                <a:rect b="b" l="l" r="r" t="t"/>
                <a:pathLst>
                  <a:path extrusionOk="0" h="468" w="31685">
                    <a:moveTo>
                      <a:pt x="0" y="1"/>
                    </a:moveTo>
                    <a:lnTo>
                      <a:pt x="1208" y="467"/>
                    </a:lnTo>
                    <a:lnTo>
                      <a:pt x="31684" y="467"/>
                    </a:lnTo>
                    <a:lnTo>
                      <a:pt x="297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70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rect b="b" l="l" r="r" t="t"/>
                <a:pathLst>
                  <a:path extrusionOk="0" h="611" w="611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70"/>
              <p:cNvSpPr/>
              <p:nvPr/>
            </p:nvSpPr>
            <p:spPr>
              <a:xfrm>
                <a:off x="840825" y="3428450"/>
                <a:ext cx="16750" cy="16675"/>
              </a:xfrm>
              <a:custGeom>
                <a:rect b="b" l="l" r="r" t="t"/>
                <a:pathLst>
                  <a:path extrusionOk="0" h="667" w="670">
                    <a:moveTo>
                      <a:pt x="607" y="59"/>
                    </a:moveTo>
                    <a:lnTo>
                      <a:pt x="607" y="604"/>
                    </a:lnTo>
                    <a:lnTo>
                      <a:pt x="62" y="604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637"/>
                    </a:lnTo>
                    <a:cubicBezTo>
                      <a:pt x="0" y="653"/>
                      <a:pt x="13" y="666"/>
                      <a:pt x="30" y="666"/>
                    </a:cubicBezTo>
                    <a:lnTo>
                      <a:pt x="640" y="666"/>
                    </a:lnTo>
                    <a:cubicBezTo>
                      <a:pt x="656" y="666"/>
                      <a:pt x="669" y="653"/>
                      <a:pt x="669" y="637"/>
                    </a:cubicBezTo>
                    <a:lnTo>
                      <a:pt x="669" y="30"/>
                    </a:lnTo>
                    <a:cubicBezTo>
                      <a:pt x="669" y="13"/>
                      <a:pt x="656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70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rect b="b" l="l" r="r" t="t"/>
                <a:pathLst>
                  <a:path extrusionOk="0" h="715" w="305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70"/>
              <p:cNvSpPr/>
              <p:nvPr/>
            </p:nvSpPr>
            <p:spPr>
              <a:xfrm>
                <a:off x="833225" y="3425700"/>
                <a:ext cx="9175" cy="19425"/>
              </a:xfrm>
              <a:custGeom>
                <a:rect b="b" l="l" r="r" t="t"/>
                <a:pathLst>
                  <a:path extrusionOk="0" h="777" w="367">
                    <a:moveTo>
                      <a:pt x="63" y="74"/>
                    </a:moveTo>
                    <a:lnTo>
                      <a:pt x="307" y="159"/>
                    </a:lnTo>
                    <a:lnTo>
                      <a:pt x="307" y="704"/>
                    </a:lnTo>
                    <a:lnTo>
                      <a:pt x="63" y="620"/>
                    </a:lnTo>
                    <a:lnTo>
                      <a:pt x="63" y="74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3"/>
                      <a:pt x="1" y="32"/>
                    </a:cubicBezTo>
                    <a:lnTo>
                      <a:pt x="1" y="639"/>
                    </a:lnTo>
                    <a:cubicBezTo>
                      <a:pt x="1" y="652"/>
                      <a:pt x="7" y="665"/>
                      <a:pt x="20" y="669"/>
                    </a:cubicBezTo>
                    <a:lnTo>
                      <a:pt x="324" y="776"/>
                    </a:lnTo>
                    <a:lnTo>
                      <a:pt x="334" y="776"/>
                    </a:lnTo>
                    <a:cubicBezTo>
                      <a:pt x="340" y="776"/>
                      <a:pt x="347" y="776"/>
                      <a:pt x="353" y="770"/>
                    </a:cubicBezTo>
                    <a:cubicBezTo>
                      <a:pt x="360" y="766"/>
                      <a:pt x="366" y="757"/>
                      <a:pt x="366" y="747"/>
                    </a:cubicBezTo>
                    <a:lnTo>
                      <a:pt x="366" y="137"/>
                    </a:lnTo>
                    <a:cubicBezTo>
                      <a:pt x="366" y="123"/>
                      <a:pt x="356" y="114"/>
                      <a:pt x="347" y="110"/>
                    </a:cubicBezTo>
                    <a:lnTo>
                      <a:pt x="40" y="3"/>
                    </a:lnTo>
                    <a:cubicBezTo>
                      <a:pt x="36" y="2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70"/>
              <p:cNvSpPr/>
              <p:nvPr/>
            </p:nvSpPr>
            <p:spPr>
              <a:xfrm>
                <a:off x="841550" y="3429100"/>
                <a:ext cx="15275" cy="15275"/>
              </a:xfrm>
              <a:custGeom>
                <a:rect b="b" l="l" r="r" t="t"/>
                <a:pathLst>
                  <a:path extrusionOk="0" h="611" w="611">
                    <a:moveTo>
                      <a:pt x="1" y="1"/>
                    </a:moveTo>
                    <a:lnTo>
                      <a:pt x="1" y="611"/>
                    </a:lnTo>
                    <a:lnTo>
                      <a:pt x="611" y="611"/>
                    </a:lnTo>
                    <a:lnTo>
                      <a:pt x="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70"/>
              <p:cNvSpPr/>
              <p:nvPr/>
            </p:nvSpPr>
            <p:spPr>
              <a:xfrm>
                <a:off x="833950" y="3426500"/>
                <a:ext cx="7625" cy="17875"/>
              </a:xfrm>
              <a:custGeom>
                <a:rect b="b" l="l" r="r" t="t"/>
                <a:pathLst>
                  <a:path extrusionOk="0" h="715" w="305">
                    <a:moveTo>
                      <a:pt x="1" y="0"/>
                    </a:moveTo>
                    <a:lnTo>
                      <a:pt x="1" y="607"/>
                    </a:lnTo>
                    <a:lnTo>
                      <a:pt x="305" y="715"/>
                    </a:lnTo>
                    <a:lnTo>
                      <a:pt x="305" y="1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70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rect b="b" l="l" r="r" t="t"/>
                <a:pathLst>
                  <a:path extrusionOk="0" h="4381" w="28828">
                    <a:moveTo>
                      <a:pt x="0" y="0"/>
                    </a:moveTo>
                    <a:lnTo>
                      <a:pt x="0" y="4381"/>
                    </a:lnTo>
                    <a:lnTo>
                      <a:pt x="28828" y="4381"/>
                    </a:lnTo>
                    <a:lnTo>
                      <a:pt x="288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70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rect b="b" l="l" r="r" t="t"/>
                <a:pathLst>
                  <a:path extrusionOk="0" h="4440" w="28891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70"/>
              <p:cNvSpPr/>
              <p:nvPr/>
            </p:nvSpPr>
            <p:spPr>
              <a:xfrm>
                <a:off x="866125" y="3328000"/>
                <a:ext cx="720700" cy="109525"/>
              </a:xfrm>
              <a:custGeom>
                <a:rect b="b" l="l" r="r" t="t"/>
                <a:pathLst>
                  <a:path extrusionOk="0" h="4381" w="28828">
                    <a:moveTo>
                      <a:pt x="0" y="0"/>
                    </a:moveTo>
                    <a:lnTo>
                      <a:pt x="28828" y="0"/>
                    </a:lnTo>
                    <a:lnTo>
                      <a:pt x="28828" y="4381"/>
                    </a:lnTo>
                    <a:lnTo>
                      <a:pt x="0" y="4381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70"/>
              <p:cNvSpPr/>
              <p:nvPr/>
            </p:nvSpPr>
            <p:spPr>
              <a:xfrm>
                <a:off x="865300" y="3327275"/>
                <a:ext cx="722275" cy="111000"/>
              </a:xfrm>
              <a:custGeom>
                <a:rect b="b" l="l" r="r" t="t"/>
                <a:pathLst>
                  <a:path extrusionOk="0" h="4440" w="28891">
                    <a:moveTo>
                      <a:pt x="28828" y="62"/>
                    </a:moveTo>
                    <a:lnTo>
                      <a:pt x="28828" y="4380"/>
                    </a:lnTo>
                    <a:lnTo>
                      <a:pt x="62" y="4380"/>
                    </a:lnTo>
                    <a:lnTo>
                      <a:pt x="62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4410"/>
                    </a:lnTo>
                    <a:cubicBezTo>
                      <a:pt x="0" y="4426"/>
                      <a:pt x="17" y="4439"/>
                      <a:pt x="33" y="4439"/>
                    </a:cubicBezTo>
                    <a:lnTo>
                      <a:pt x="28858" y="4439"/>
                    </a:lnTo>
                    <a:cubicBezTo>
                      <a:pt x="28877" y="4439"/>
                      <a:pt x="28890" y="4426"/>
                      <a:pt x="28890" y="4410"/>
                    </a:cubicBezTo>
                    <a:lnTo>
                      <a:pt x="28890" y="29"/>
                    </a:lnTo>
                    <a:cubicBezTo>
                      <a:pt x="28890" y="13"/>
                      <a:pt x="28877" y="0"/>
                      <a:pt x="28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70"/>
              <p:cNvSpPr/>
              <p:nvPr/>
            </p:nvSpPr>
            <p:spPr>
              <a:xfrm>
                <a:off x="836725" y="3314375"/>
                <a:ext cx="750025" cy="13650"/>
              </a:xfrm>
              <a:custGeom>
                <a:rect b="b" l="l" r="r" t="t"/>
                <a:pathLst>
                  <a:path extrusionOk="0" h="546" w="30001">
                    <a:moveTo>
                      <a:pt x="1" y="0"/>
                    </a:moveTo>
                    <a:lnTo>
                      <a:pt x="1176" y="545"/>
                    </a:lnTo>
                    <a:lnTo>
                      <a:pt x="30001" y="545"/>
                    </a:lnTo>
                    <a:lnTo>
                      <a:pt x="277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70"/>
              <p:cNvSpPr/>
              <p:nvPr/>
            </p:nvSpPr>
            <p:spPr>
              <a:xfrm>
                <a:off x="835925" y="3313550"/>
                <a:ext cx="751650" cy="15300"/>
              </a:xfrm>
              <a:custGeom>
                <a:rect b="b" l="l" r="r" t="t"/>
                <a:pathLst>
                  <a:path extrusionOk="0" h="612" w="30066">
                    <a:moveTo>
                      <a:pt x="27781" y="63"/>
                    </a:moveTo>
                    <a:lnTo>
                      <a:pt x="29778" y="549"/>
                    </a:lnTo>
                    <a:lnTo>
                      <a:pt x="1215" y="549"/>
                    </a:lnTo>
                    <a:lnTo>
                      <a:pt x="170" y="63"/>
                    </a:lnTo>
                    <a:close/>
                    <a:moveTo>
                      <a:pt x="33" y="1"/>
                    </a:moveTo>
                    <a:cubicBezTo>
                      <a:pt x="17" y="1"/>
                      <a:pt x="4" y="10"/>
                      <a:pt x="0" y="27"/>
                    </a:cubicBezTo>
                    <a:cubicBezTo>
                      <a:pt x="0" y="40"/>
                      <a:pt x="7" y="53"/>
                      <a:pt x="20" y="59"/>
                    </a:cubicBezTo>
                    <a:lnTo>
                      <a:pt x="1195" y="608"/>
                    </a:lnTo>
                    <a:cubicBezTo>
                      <a:pt x="1198" y="608"/>
                      <a:pt x="1201" y="611"/>
                      <a:pt x="1208" y="611"/>
                    </a:cubicBezTo>
                    <a:lnTo>
                      <a:pt x="30033" y="611"/>
                    </a:lnTo>
                    <a:cubicBezTo>
                      <a:pt x="30049" y="608"/>
                      <a:pt x="30062" y="598"/>
                      <a:pt x="30062" y="582"/>
                    </a:cubicBezTo>
                    <a:cubicBezTo>
                      <a:pt x="30065" y="569"/>
                      <a:pt x="30056" y="552"/>
                      <a:pt x="30039" y="549"/>
                    </a:cubicBezTo>
                    <a:lnTo>
                      <a:pt x="277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70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rect b="b" l="l" r="r" t="t"/>
                <a:pathLst>
                  <a:path extrusionOk="0" h="4926" w="1278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70"/>
              <p:cNvSpPr/>
              <p:nvPr/>
            </p:nvSpPr>
            <p:spPr>
              <a:xfrm>
                <a:off x="833400" y="3313650"/>
                <a:ext cx="33475" cy="124625"/>
              </a:xfrm>
              <a:custGeom>
                <a:rect b="b" l="l" r="r" t="t"/>
                <a:pathLst>
                  <a:path extrusionOk="0" h="4985" w="1339">
                    <a:moveTo>
                      <a:pt x="62" y="75"/>
                    </a:moveTo>
                    <a:lnTo>
                      <a:pt x="1276" y="597"/>
                    </a:lnTo>
                    <a:lnTo>
                      <a:pt x="1276" y="4912"/>
                    </a:lnTo>
                    <a:lnTo>
                      <a:pt x="62" y="4508"/>
                    </a:lnTo>
                    <a:lnTo>
                      <a:pt x="62" y="75"/>
                    </a:lnTo>
                    <a:close/>
                    <a:moveTo>
                      <a:pt x="30" y="0"/>
                    </a:moveTo>
                    <a:cubicBezTo>
                      <a:pt x="15" y="0"/>
                      <a:pt x="0" y="14"/>
                      <a:pt x="0" y="29"/>
                    </a:cubicBezTo>
                    <a:lnTo>
                      <a:pt x="0" y="4530"/>
                    </a:lnTo>
                    <a:cubicBezTo>
                      <a:pt x="0" y="4543"/>
                      <a:pt x="10" y="4556"/>
                      <a:pt x="23" y="4560"/>
                    </a:cubicBezTo>
                    <a:lnTo>
                      <a:pt x="1299" y="4984"/>
                    </a:lnTo>
                    <a:lnTo>
                      <a:pt x="1309" y="4984"/>
                    </a:lnTo>
                    <a:cubicBezTo>
                      <a:pt x="1316" y="4984"/>
                      <a:pt x="1319" y="4984"/>
                      <a:pt x="1325" y="4981"/>
                    </a:cubicBezTo>
                    <a:cubicBezTo>
                      <a:pt x="1332" y="4974"/>
                      <a:pt x="1338" y="4964"/>
                      <a:pt x="1338" y="4955"/>
                    </a:cubicBezTo>
                    <a:lnTo>
                      <a:pt x="1338" y="578"/>
                    </a:lnTo>
                    <a:cubicBezTo>
                      <a:pt x="1338" y="565"/>
                      <a:pt x="1329" y="555"/>
                      <a:pt x="1319" y="548"/>
                    </a:cubicBezTo>
                    <a:lnTo>
                      <a:pt x="43" y="3"/>
                    </a:lnTo>
                    <a:cubicBezTo>
                      <a:pt x="39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70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rect b="b" l="l" r="r" t="t"/>
                <a:pathLst>
                  <a:path extrusionOk="0" h="1036" w="1884">
                    <a:moveTo>
                      <a:pt x="0" y="0"/>
                    </a:moveTo>
                    <a:lnTo>
                      <a:pt x="0" y="1035"/>
                    </a:lnTo>
                    <a:lnTo>
                      <a:pt x="1884" y="103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70"/>
              <p:cNvSpPr/>
              <p:nvPr/>
            </p:nvSpPr>
            <p:spPr>
              <a:xfrm>
                <a:off x="1467925" y="3291850"/>
                <a:ext cx="47100" cy="25900"/>
              </a:xfrm>
              <a:custGeom>
                <a:rect b="b" l="l" r="r" t="t"/>
                <a:pathLst>
                  <a:path extrusionOk="0" h="1036" w="1884">
                    <a:moveTo>
                      <a:pt x="0" y="0"/>
                    </a:moveTo>
                    <a:lnTo>
                      <a:pt x="1884" y="0"/>
                    </a:lnTo>
                    <a:lnTo>
                      <a:pt x="1884" y="1035"/>
                    </a:lnTo>
                    <a:lnTo>
                      <a:pt x="0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70"/>
              <p:cNvSpPr/>
              <p:nvPr/>
            </p:nvSpPr>
            <p:spPr>
              <a:xfrm>
                <a:off x="1467100" y="3291125"/>
                <a:ext cx="48750" cy="27350"/>
              </a:xfrm>
              <a:custGeom>
                <a:rect b="b" l="l" r="r" t="t"/>
                <a:pathLst>
                  <a:path extrusionOk="0" h="1094" w="1950">
                    <a:moveTo>
                      <a:pt x="1887" y="59"/>
                    </a:moveTo>
                    <a:lnTo>
                      <a:pt x="1887" y="1031"/>
                    </a:lnTo>
                    <a:lnTo>
                      <a:pt x="63" y="1031"/>
                    </a:lnTo>
                    <a:lnTo>
                      <a:pt x="63" y="59"/>
                    </a:lnTo>
                    <a:close/>
                    <a:moveTo>
                      <a:pt x="33" y="0"/>
                    </a:moveTo>
                    <a:cubicBezTo>
                      <a:pt x="14" y="0"/>
                      <a:pt x="1" y="13"/>
                      <a:pt x="1" y="29"/>
                    </a:cubicBezTo>
                    <a:lnTo>
                      <a:pt x="1" y="1064"/>
                    </a:lnTo>
                    <a:cubicBezTo>
                      <a:pt x="1" y="1080"/>
                      <a:pt x="14" y="1093"/>
                      <a:pt x="33" y="1093"/>
                    </a:cubicBezTo>
                    <a:lnTo>
                      <a:pt x="1917" y="1093"/>
                    </a:lnTo>
                    <a:cubicBezTo>
                      <a:pt x="1933" y="1093"/>
                      <a:pt x="1949" y="1080"/>
                      <a:pt x="1949" y="1064"/>
                    </a:cubicBezTo>
                    <a:lnTo>
                      <a:pt x="1949" y="29"/>
                    </a:lnTo>
                    <a:cubicBezTo>
                      <a:pt x="1949" y="13"/>
                      <a:pt x="1933" y="0"/>
                      <a:pt x="1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70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rect b="b" l="l" r="r" t="t"/>
                <a:pathLst>
                  <a:path extrusionOk="0" h="1036" w="1888">
                    <a:moveTo>
                      <a:pt x="1" y="1"/>
                    </a:moveTo>
                    <a:lnTo>
                      <a:pt x="1" y="1035"/>
                    </a:lnTo>
                    <a:lnTo>
                      <a:pt x="1887" y="1035"/>
                    </a:lnTo>
                    <a:lnTo>
                      <a:pt x="18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70"/>
              <p:cNvSpPr/>
              <p:nvPr/>
            </p:nvSpPr>
            <p:spPr>
              <a:xfrm>
                <a:off x="1491250" y="3297150"/>
                <a:ext cx="47200" cy="25900"/>
              </a:xfrm>
              <a:custGeom>
                <a:rect b="b" l="l" r="r" t="t"/>
                <a:pathLst>
                  <a:path extrusionOk="0" h="1036" w="1888">
                    <a:moveTo>
                      <a:pt x="1" y="1"/>
                    </a:moveTo>
                    <a:lnTo>
                      <a:pt x="1887" y="1"/>
                    </a:lnTo>
                    <a:lnTo>
                      <a:pt x="1887" y="1035"/>
                    </a:lnTo>
                    <a:lnTo>
                      <a:pt x="1" y="1035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70"/>
              <p:cNvSpPr/>
              <p:nvPr/>
            </p:nvSpPr>
            <p:spPr>
              <a:xfrm>
                <a:off x="1490525" y="3296425"/>
                <a:ext cx="48750" cy="27350"/>
              </a:xfrm>
              <a:custGeom>
                <a:rect b="b" l="l" r="r" t="t"/>
                <a:pathLst>
                  <a:path extrusionOk="0" h="1094" w="1950">
                    <a:moveTo>
                      <a:pt x="1887" y="59"/>
                    </a:moveTo>
                    <a:lnTo>
                      <a:pt x="1887" y="1032"/>
                    </a:lnTo>
                    <a:lnTo>
                      <a:pt x="62" y="1032"/>
                    </a:lnTo>
                    <a:lnTo>
                      <a:pt x="62" y="59"/>
                    </a:lnTo>
                    <a:close/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lnTo>
                      <a:pt x="0" y="1064"/>
                    </a:lnTo>
                    <a:cubicBezTo>
                      <a:pt x="0" y="1081"/>
                      <a:pt x="13" y="1094"/>
                      <a:pt x="30" y="1094"/>
                    </a:cubicBezTo>
                    <a:lnTo>
                      <a:pt x="1916" y="1094"/>
                    </a:lnTo>
                    <a:cubicBezTo>
                      <a:pt x="1933" y="1094"/>
                      <a:pt x="1946" y="1081"/>
                      <a:pt x="1949" y="1064"/>
                    </a:cubicBezTo>
                    <a:lnTo>
                      <a:pt x="1949" y="30"/>
                    </a:lnTo>
                    <a:cubicBezTo>
                      <a:pt x="1946" y="13"/>
                      <a:pt x="1933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70"/>
              <p:cNvSpPr/>
              <p:nvPr/>
            </p:nvSpPr>
            <p:spPr>
              <a:xfrm>
                <a:off x="1148125" y="3282625"/>
                <a:ext cx="9175" cy="37800"/>
              </a:xfrm>
              <a:custGeom>
                <a:rect b="b" l="l" r="r" t="t"/>
                <a:pathLst>
                  <a:path extrusionOk="0" h="1512" w="367">
                    <a:moveTo>
                      <a:pt x="1" y="1"/>
                    </a:moveTo>
                    <a:lnTo>
                      <a:pt x="1" y="1512"/>
                    </a:lnTo>
                    <a:lnTo>
                      <a:pt x="366" y="1512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70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rect b="b" l="l" r="r" t="t"/>
                <a:pathLst>
                  <a:path extrusionOk="0" h="458" w="21955">
                    <a:moveTo>
                      <a:pt x="10977" y="0"/>
                    </a:moveTo>
                    <a:cubicBezTo>
                      <a:pt x="4916" y="0"/>
                      <a:pt x="0" y="101"/>
                      <a:pt x="0" y="229"/>
                    </a:cubicBezTo>
                    <a:cubicBezTo>
                      <a:pt x="0" y="353"/>
                      <a:pt x="4916" y="457"/>
                      <a:pt x="10977" y="457"/>
                    </a:cubicBezTo>
                    <a:cubicBezTo>
                      <a:pt x="17039" y="457"/>
                      <a:pt x="21954" y="353"/>
                      <a:pt x="21954" y="229"/>
                    </a:cubicBezTo>
                    <a:cubicBezTo>
                      <a:pt x="21954" y="101"/>
                      <a:pt x="17039" y="0"/>
                      <a:pt x="10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70"/>
              <p:cNvSpPr/>
              <p:nvPr/>
            </p:nvSpPr>
            <p:spPr>
              <a:xfrm>
                <a:off x="878275" y="3294875"/>
                <a:ext cx="548875" cy="11450"/>
              </a:xfrm>
              <a:custGeom>
                <a:rect b="b" l="l" r="r" t="t"/>
                <a:pathLst>
                  <a:path extrusionOk="0" h="458" w="21955">
                    <a:moveTo>
                      <a:pt x="21954" y="229"/>
                    </a:moveTo>
                    <a:cubicBezTo>
                      <a:pt x="21954" y="353"/>
                      <a:pt x="17039" y="457"/>
                      <a:pt x="10977" y="457"/>
                    </a:cubicBezTo>
                    <a:cubicBezTo>
                      <a:pt x="4916" y="457"/>
                      <a:pt x="0" y="353"/>
                      <a:pt x="0" y="229"/>
                    </a:cubicBezTo>
                    <a:cubicBezTo>
                      <a:pt x="0" y="101"/>
                      <a:pt x="4916" y="0"/>
                      <a:pt x="10977" y="0"/>
                    </a:cubicBezTo>
                    <a:cubicBezTo>
                      <a:pt x="17039" y="0"/>
                      <a:pt x="21954" y="101"/>
                      <a:pt x="21954" y="2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70"/>
              <p:cNvSpPr/>
              <p:nvPr/>
            </p:nvSpPr>
            <p:spPr>
              <a:xfrm>
                <a:off x="877525" y="3294125"/>
                <a:ext cx="550350" cy="12925"/>
              </a:xfrm>
              <a:custGeom>
                <a:rect b="b" l="l" r="r" t="t"/>
                <a:pathLst>
                  <a:path extrusionOk="0" h="517" w="22014">
                    <a:moveTo>
                      <a:pt x="11007" y="60"/>
                    </a:moveTo>
                    <a:cubicBezTo>
                      <a:pt x="17183" y="60"/>
                      <a:pt x="21299" y="161"/>
                      <a:pt x="21893" y="259"/>
                    </a:cubicBezTo>
                    <a:cubicBezTo>
                      <a:pt x="21299" y="357"/>
                      <a:pt x="17183" y="455"/>
                      <a:pt x="11007" y="455"/>
                    </a:cubicBezTo>
                    <a:cubicBezTo>
                      <a:pt x="4832" y="455"/>
                      <a:pt x="716" y="357"/>
                      <a:pt x="122" y="259"/>
                    </a:cubicBezTo>
                    <a:cubicBezTo>
                      <a:pt x="716" y="161"/>
                      <a:pt x="4832" y="60"/>
                      <a:pt x="11007" y="60"/>
                    </a:cubicBezTo>
                    <a:close/>
                    <a:moveTo>
                      <a:pt x="11007" y="1"/>
                    </a:moveTo>
                    <a:cubicBezTo>
                      <a:pt x="8076" y="1"/>
                      <a:pt x="5318" y="27"/>
                      <a:pt x="3245" y="66"/>
                    </a:cubicBezTo>
                    <a:cubicBezTo>
                      <a:pt x="2237" y="89"/>
                      <a:pt x="1444" y="112"/>
                      <a:pt x="892" y="138"/>
                    </a:cubicBezTo>
                    <a:cubicBezTo>
                      <a:pt x="1" y="184"/>
                      <a:pt x="1" y="216"/>
                      <a:pt x="1" y="259"/>
                    </a:cubicBezTo>
                    <a:cubicBezTo>
                      <a:pt x="1" y="298"/>
                      <a:pt x="1" y="334"/>
                      <a:pt x="892" y="376"/>
                    </a:cubicBezTo>
                    <a:cubicBezTo>
                      <a:pt x="1444" y="406"/>
                      <a:pt x="2237" y="428"/>
                      <a:pt x="3245" y="451"/>
                    </a:cubicBezTo>
                    <a:cubicBezTo>
                      <a:pt x="5318" y="494"/>
                      <a:pt x="8076" y="517"/>
                      <a:pt x="11007" y="517"/>
                    </a:cubicBezTo>
                    <a:cubicBezTo>
                      <a:pt x="13938" y="517"/>
                      <a:pt x="16697" y="494"/>
                      <a:pt x="18769" y="451"/>
                    </a:cubicBezTo>
                    <a:cubicBezTo>
                      <a:pt x="19778" y="428"/>
                      <a:pt x="20571" y="406"/>
                      <a:pt x="21123" y="376"/>
                    </a:cubicBezTo>
                    <a:cubicBezTo>
                      <a:pt x="22014" y="334"/>
                      <a:pt x="22014" y="298"/>
                      <a:pt x="22014" y="259"/>
                    </a:cubicBezTo>
                    <a:cubicBezTo>
                      <a:pt x="22014" y="216"/>
                      <a:pt x="22014" y="184"/>
                      <a:pt x="21123" y="138"/>
                    </a:cubicBezTo>
                    <a:cubicBezTo>
                      <a:pt x="20571" y="112"/>
                      <a:pt x="19778" y="89"/>
                      <a:pt x="18769" y="66"/>
                    </a:cubicBezTo>
                    <a:cubicBezTo>
                      <a:pt x="16697" y="24"/>
                      <a:pt x="13938" y="1"/>
                      <a:pt x="1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70"/>
              <p:cNvSpPr/>
              <p:nvPr/>
            </p:nvSpPr>
            <p:spPr>
              <a:xfrm>
                <a:off x="900875" y="3351325"/>
                <a:ext cx="652750" cy="62875"/>
              </a:xfrm>
              <a:custGeom>
                <a:rect b="b" l="l" r="r" t="t"/>
                <a:pathLst>
                  <a:path extrusionOk="0" h="2515" w="26110">
                    <a:moveTo>
                      <a:pt x="173" y="1"/>
                    </a:moveTo>
                    <a:cubicBezTo>
                      <a:pt x="76" y="1"/>
                      <a:pt x="0" y="79"/>
                      <a:pt x="0" y="174"/>
                    </a:cubicBezTo>
                    <a:lnTo>
                      <a:pt x="0" y="2341"/>
                    </a:lnTo>
                    <a:cubicBezTo>
                      <a:pt x="0" y="2436"/>
                      <a:pt x="76" y="2514"/>
                      <a:pt x="173" y="2514"/>
                    </a:cubicBezTo>
                    <a:lnTo>
                      <a:pt x="25937" y="2514"/>
                    </a:lnTo>
                    <a:cubicBezTo>
                      <a:pt x="26034" y="2514"/>
                      <a:pt x="26110" y="2436"/>
                      <a:pt x="26110" y="2341"/>
                    </a:cubicBezTo>
                    <a:lnTo>
                      <a:pt x="26110" y="174"/>
                    </a:lnTo>
                    <a:cubicBezTo>
                      <a:pt x="26110" y="79"/>
                      <a:pt x="26034" y="1"/>
                      <a:pt x="25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70"/>
              <p:cNvSpPr/>
              <p:nvPr/>
            </p:nvSpPr>
            <p:spPr>
              <a:xfrm>
                <a:off x="900150" y="3350675"/>
                <a:ext cx="654300" cy="64250"/>
              </a:xfrm>
              <a:custGeom>
                <a:rect b="b" l="l" r="r" t="t"/>
                <a:pathLst>
                  <a:path extrusionOk="0" h="2570" w="26172">
                    <a:moveTo>
                      <a:pt x="202" y="56"/>
                    </a:moveTo>
                    <a:lnTo>
                      <a:pt x="25969" y="60"/>
                    </a:lnTo>
                    <a:cubicBezTo>
                      <a:pt x="26047" y="60"/>
                      <a:pt x="26109" y="125"/>
                      <a:pt x="26112" y="203"/>
                    </a:cubicBezTo>
                    <a:lnTo>
                      <a:pt x="26112" y="2367"/>
                    </a:lnTo>
                    <a:cubicBezTo>
                      <a:pt x="26109" y="2444"/>
                      <a:pt x="26050" y="2508"/>
                      <a:pt x="25971" y="2508"/>
                    </a:cubicBezTo>
                    <a:cubicBezTo>
                      <a:pt x="25969" y="2508"/>
                      <a:pt x="25967" y="2508"/>
                      <a:pt x="25966" y="2508"/>
                    </a:cubicBezTo>
                    <a:lnTo>
                      <a:pt x="202" y="2508"/>
                    </a:lnTo>
                    <a:cubicBezTo>
                      <a:pt x="124" y="2508"/>
                      <a:pt x="59" y="2446"/>
                      <a:pt x="59" y="2367"/>
                    </a:cubicBezTo>
                    <a:lnTo>
                      <a:pt x="59" y="200"/>
                    </a:lnTo>
                    <a:cubicBezTo>
                      <a:pt x="59" y="122"/>
                      <a:pt x="124" y="56"/>
                      <a:pt x="202" y="56"/>
                    </a:cubicBezTo>
                    <a:close/>
                    <a:moveTo>
                      <a:pt x="202" y="1"/>
                    </a:moveTo>
                    <a:cubicBezTo>
                      <a:pt x="88" y="1"/>
                      <a:pt x="0" y="89"/>
                      <a:pt x="0" y="203"/>
                    </a:cubicBezTo>
                    <a:lnTo>
                      <a:pt x="0" y="2367"/>
                    </a:lnTo>
                    <a:cubicBezTo>
                      <a:pt x="0" y="2478"/>
                      <a:pt x="88" y="2570"/>
                      <a:pt x="202" y="2570"/>
                    </a:cubicBezTo>
                    <a:lnTo>
                      <a:pt x="25966" y="2570"/>
                    </a:lnTo>
                    <a:cubicBezTo>
                      <a:pt x="26080" y="2570"/>
                      <a:pt x="26171" y="2478"/>
                      <a:pt x="26171" y="2367"/>
                    </a:cubicBezTo>
                    <a:lnTo>
                      <a:pt x="26171" y="203"/>
                    </a:lnTo>
                    <a:cubicBezTo>
                      <a:pt x="26171" y="89"/>
                      <a:pt x="26080" y="1"/>
                      <a:pt x="25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70"/>
              <p:cNvSpPr/>
              <p:nvPr/>
            </p:nvSpPr>
            <p:spPr>
              <a:xfrm>
                <a:off x="1255750" y="3266800"/>
                <a:ext cx="26400" cy="19525"/>
              </a:xfrm>
              <a:custGeom>
                <a:rect b="b" l="l" r="r" t="t"/>
                <a:pathLst>
                  <a:path extrusionOk="0" h="781" w="1056">
                    <a:moveTo>
                      <a:pt x="1055" y="0"/>
                    </a:moveTo>
                    <a:lnTo>
                      <a:pt x="1" y="30"/>
                    </a:lnTo>
                    <a:lnTo>
                      <a:pt x="1" y="780"/>
                    </a:lnTo>
                    <a:lnTo>
                      <a:pt x="1055" y="751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70"/>
              <p:cNvSpPr/>
              <p:nvPr/>
            </p:nvSpPr>
            <p:spPr>
              <a:xfrm>
                <a:off x="1254950" y="3266050"/>
                <a:ext cx="27925" cy="21100"/>
              </a:xfrm>
              <a:custGeom>
                <a:rect b="b" l="l" r="r" t="t"/>
                <a:pathLst>
                  <a:path extrusionOk="0" h="844" w="1117">
                    <a:moveTo>
                      <a:pt x="1058" y="63"/>
                    </a:moveTo>
                    <a:lnTo>
                      <a:pt x="1058" y="752"/>
                    </a:lnTo>
                    <a:lnTo>
                      <a:pt x="62" y="781"/>
                    </a:lnTo>
                    <a:lnTo>
                      <a:pt x="62" y="92"/>
                    </a:lnTo>
                    <a:lnTo>
                      <a:pt x="1058" y="63"/>
                    </a:lnTo>
                    <a:close/>
                    <a:moveTo>
                      <a:pt x="1087" y="1"/>
                    </a:moveTo>
                    <a:lnTo>
                      <a:pt x="33" y="30"/>
                    </a:lnTo>
                    <a:cubicBezTo>
                      <a:pt x="16" y="30"/>
                      <a:pt x="0" y="43"/>
                      <a:pt x="3" y="60"/>
                    </a:cubicBezTo>
                    <a:lnTo>
                      <a:pt x="3" y="810"/>
                    </a:lnTo>
                    <a:cubicBezTo>
                      <a:pt x="0" y="820"/>
                      <a:pt x="7" y="827"/>
                      <a:pt x="10" y="833"/>
                    </a:cubicBezTo>
                    <a:cubicBezTo>
                      <a:pt x="16" y="840"/>
                      <a:pt x="23" y="843"/>
                      <a:pt x="33" y="843"/>
                    </a:cubicBezTo>
                    <a:lnTo>
                      <a:pt x="1087" y="810"/>
                    </a:lnTo>
                    <a:cubicBezTo>
                      <a:pt x="1103" y="810"/>
                      <a:pt x="1116" y="797"/>
                      <a:pt x="1116" y="781"/>
                    </a:cubicBezTo>
                    <a:lnTo>
                      <a:pt x="1116" y="30"/>
                    </a:lnTo>
                    <a:cubicBezTo>
                      <a:pt x="1116" y="24"/>
                      <a:pt x="1113" y="14"/>
                      <a:pt x="1107" y="8"/>
                    </a:cubicBezTo>
                    <a:cubicBezTo>
                      <a:pt x="1103" y="4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70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rect b="b" l="l" r="r" t="t"/>
                <a:pathLst>
                  <a:path extrusionOk="0" h="690" w="1137">
                    <a:moveTo>
                      <a:pt x="1" y="1"/>
                    </a:moveTo>
                    <a:lnTo>
                      <a:pt x="1" y="690"/>
                    </a:lnTo>
                    <a:lnTo>
                      <a:pt x="1137" y="690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70"/>
              <p:cNvSpPr/>
              <p:nvPr/>
            </p:nvSpPr>
            <p:spPr>
              <a:xfrm>
                <a:off x="1429800" y="3268175"/>
                <a:ext cx="28425" cy="17250"/>
              </a:xfrm>
              <a:custGeom>
                <a:rect b="b" l="l" r="r" t="t"/>
                <a:pathLst>
                  <a:path extrusionOk="0" h="690" w="1137">
                    <a:moveTo>
                      <a:pt x="1" y="1"/>
                    </a:moveTo>
                    <a:lnTo>
                      <a:pt x="1137" y="1"/>
                    </a:lnTo>
                    <a:lnTo>
                      <a:pt x="1137" y="690"/>
                    </a:lnTo>
                    <a:lnTo>
                      <a:pt x="1" y="69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70"/>
              <p:cNvSpPr/>
              <p:nvPr/>
            </p:nvSpPr>
            <p:spPr>
              <a:xfrm>
                <a:off x="1429000" y="3267450"/>
                <a:ext cx="30050" cy="18700"/>
              </a:xfrm>
              <a:custGeom>
                <a:rect b="b" l="l" r="r" t="t"/>
                <a:pathLst>
                  <a:path extrusionOk="0" h="748" w="1202">
                    <a:moveTo>
                      <a:pt x="1139" y="59"/>
                    </a:moveTo>
                    <a:lnTo>
                      <a:pt x="1139" y="689"/>
                    </a:lnTo>
                    <a:lnTo>
                      <a:pt x="62" y="689"/>
                    </a:lnTo>
                    <a:lnTo>
                      <a:pt x="62" y="59"/>
                    </a:lnTo>
                    <a:close/>
                    <a:moveTo>
                      <a:pt x="33" y="0"/>
                    </a:moveTo>
                    <a:cubicBezTo>
                      <a:pt x="13" y="0"/>
                      <a:pt x="0" y="14"/>
                      <a:pt x="0" y="30"/>
                    </a:cubicBezTo>
                    <a:lnTo>
                      <a:pt x="0" y="719"/>
                    </a:lnTo>
                    <a:cubicBezTo>
                      <a:pt x="0" y="735"/>
                      <a:pt x="13" y="748"/>
                      <a:pt x="33" y="748"/>
                    </a:cubicBezTo>
                    <a:lnTo>
                      <a:pt x="1169" y="748"/>
                    </a:lnTo>
                    <a:cubicBezTo>
                      <a:pt x="1185" y="748"/>
                      <a:pt x="1202" y="735"/>
                      <a:pt x="1198" y="719"/>
                    </a:cubicBezTo>
                    <a:lnTo>
                      <a:pt x="1198" y="30"/>
                    </a:lnTo>
                    <a:cubicBezTo>
                      <a:pt x="1198" y="14"/>
                      <a:pt x="1185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70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rect b="b" l="l" r="r" t="t"/>
                <a:pathLst>
                  <a:path extrusionOk="0" h="1342" w="831">
                    <a:moveTo>
                      <a:pt x="1" y="0"/>
                    </a:moveTo>
                    <a:lnTo>
                      <a:pt x="1" y="1342"/>
                    </a:lnTo>
                    <a:lnTo>
                      <a:pt x="830" y="134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70"/>
              <p:cNvSpPr/>
              <p:nvPr/>
            </p:nvSpPr>
            <p:spPr>
              <a:xfrm>
                <a:off x="1434125" y="3285650"/>
                <a:ext cx="20775" cy="33550"/>
              </a:xfrm>
              <a:custGeom>
                <a:rect b="b" l="l" r="r" t="t"/>
                <a:pathLst>
                  <a:path extrusionOk="0" h="1342" w="831">
                    <a:moveTo>
                      <a:pt x="1" y="0"/>
                    </a:moveTo>
                    <a:lnTo>
                      <a:pt x="830" y="0"/>
                    </a:lnTo>
                    <a:lnTo>
                      <a:pt x="830" y="1342"/>
                    </a:lnTo>
                    <a:lnTo>
                      <a:pt x="1" y="1342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70"/>
              <p:cNvSpPr/>
              <p:nvPr/>
            </p:nvSpPr>
            <p:spPr>
              <a:xfrm>
                <a:off x="1433400" y="3284825"/>
                <a:ext cx="22300" cy="35200"/>
              </a:xfrm>
              <a:custGeom>
                <a:rect b="b" l="l" r="r" t="t"/>
                <a:pathLst>
                  <a:path extrusionOk="0" h="1408" w="892">
                    <a:moveTo>
                      <a:pt x="830" y="63"/>
                    </a:moveTo>
                    <a:lnTo>
                      <a:pt x="830" y="1345"/>
                    </a:lnTo>
                    <a:lnTo>
                      <a:pt x="59" y="1345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1" y="14"/>
                      <a:pt x="1" y="33"/>
                    </a:cubicBezTo>
                    <a:lnTo>
                      <a:pt x="1" y="1375"/>
                    </a:lnTo>
                    <a:cubicBezTo>
                      <a:pt x="1" y="1391"/>
                      <a:pt x="14" y="1404"/>
                      <a:pt x="30" y="1408"/>
                    </a:cubicBezTo>
                    <a:lnTo>
                      <a:pt x="859" y="1408"/>
                    </a:lnTo>
                    <a:cubicBezTo>
                      <a:pt x="879" y="1404"/>
                      <a:pt x="892" y="1391"/>
                      <a:pt x="892" y="1375"/>
                    </a:cubicBezTo>
                    <a:lnTo>
                      <a:pt x="892" y="33"/>
                    </a:lnTo>
                    <a:cubicBezTo>
                      <a:pt x="892" y="14"/>
                      <a:pt x="879" y="1"/>
                      <a:pt x="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70"/>
              <p:cNvSpPr/>
              <p:nvPr/>
            </p:nvSpPr>
            <p:spPr>
              <a:xfrm>
                <a:off x="1282350" y="3270875"/>
                <a:ext cx="157125" cy="11125"/>
              </a:xfrm>
              <a:custGeom>
                <a:rect b="b" l="l" r="r" t="t"/>
                <a:pathLst>
                  <a:path extrusionOk="0" h="445" w="6285">
                    <a:moveTo>
                      <a:pt x="1" y="1"/>
                    </a:moveTo>
                    <a:lnTo>
                      <a:pt x="1" y="425"/>
                    </a:lnTo>
                    <a:lnTo>
                      <a:pt x="6284" y="444"/>
                    </a:lnTo>
                    <a:lnTo>
                      <a:pt x="6284" y="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70"/>
              <p:cNvSpPr/>
              <p:nvPr/>
            </p:nvSpPr>
            <p:spPr>
              <a:xfrm>
                <a:off x="1281625" y="3270050"/>
                <a:ext cx="158650" cy="12775"/>
              </a:xfrm>
              <a:custGeom>
                <a:rect b="b" l="l" r="r" t="t"/>
                <a:pathLst>
                  <a:path extrusionOk="0" h="511" w="6346">
                    <a:moveTo>
                      <a:pt x="59" y="63"/>
                    </a:moveTo>
                    <a:lnTo>
                      <a:pt x="6284" y="83"/>
                    </a:lnTo>
                    <a:lnTo>
                      <a:pt x="6284" y="445"/>
                    </a:lnTo>
                    <a:lnTo>
                      <a:pt x="59" y="429"/>
                    </a:lnTo>
                    <a:lnTo>
                      <a:pt x="59" y="63"/>
                    </a:lnTo>
                    <a:close/>
                    <a:moveTo>
                      <a:pt x="30" y="1"/>
                    </a:moveTo>
                    <a:cubicBezTo>
                      <a:pt x="14" y="1"/>
                      <a:pt x="0" y="17"/>
                      <a:pt x="0" y="34"/>
                    </a:cubicBezTo>
                    <a:lnTo>
                      <a:pt x="0" y="458"/>
                    </a:lnTo>
                    <a:cubicBezTo>
                      <a:pt x="0" y="474"/>
                      <a:pt x="14" y="491"/>
                      <a:pt x="30" y="491"/>
                    </a:cubicBezTo>
                    <a:lnTo>
                      <a:pt x="6313" y="510"/>
                    </a:lnTo>
                    <a:cubicBezTo>
                      <a:pt x="6333" y="510"/>
                      <a:pt x="6346" y="494"/>
                      <a:pt x="6346" y="477"/>
                    </a:cubicBezTo>
                    <a:lnTo>
                      <a:pt x="6346" y="53"/>
                    </a:lnTo>
                    <a:cubicBezTo>
                      <a:pt x="6346" y="37"/>
                      <a:pt x="6333" y="21"/>
                      <a:pt x="6313" y="2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70"/>
              <p:cNvSpPr/>
              <p:nvPr/>
            </p:nvSpPr>
            <p:spPr>
              <a:xfrm>
                <a:off x="1258775" y="3286300"/>
                <a:ext cx="2875" cy="15775"/>
              </a:xfrm>
              <a:custGeom>
                <a:rect b="b" l="l" r="r" t="t"/>
                <a:pathLst>
                  <a:path extrusionOk="0" h="631" w="115">
                    <a:moveTo>
                      <a:pt x="1" y="0"/>
                    </a:moveTo>
                    <a:lnTo>
                      <a:pt x="1" y="630"/>
                    </a:lnTo>
                    <a:lnTo>
                      <a:pt x="115" y="63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70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rect b="b" l="l" r="r" t="t"/>
                <a:pathLst>
                  <a:path extrusionOk="0" h="608" w="608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70"/>
              <p:cNvSpPr/>
              <p:nvPr/>
            </p:nvSpPr>
            <p:spPr>
              <a:xfrm>
                <a:off x="865300" y="3436750"/>
                <a:ext cx="16825" cy="16775"/>
              </a:xfrm>
              <a:custGeom>
                <a:rect b="b" l="l" r="r" t="t"/>
                <a:pathLst>
                  <a:path extrusionOk="0" h="671" w="673">
                    <a:moveTo>
                      <a:pt x="611" y="60"/>
                    </a:moveTo>
                    <a:lnTo>
                      <a:pt x="611" y="608"/>
                    </a:lnTo>
                    <a:lnTo>
                      <a:pt x="62" y="608"/>
                    </a:lnTo>
                    <a:lnTo>
                      <a:pt x="62" y="60"/>
                    </a:lnTo>
                    <a:close/>
                    <a:moveTo>
                      <a:pt x="29" y="1"/>
                    </a:moveTo>
                    <a:cubicBezTo>
                      <a:pt x="14" y="1"/>
                      <a:pt x="1" y="16"/>
                      <a:pt x="4" y="31"/>
                    </a:cubicBezTo>
                    <a:lnTo>
                      <a:pt x="4" y="638"/>
                    </a:lnTo>
                    <a:cubicBezTo>
                      <a:pt x="0" y="654"/>
                      <a:pt x="17" y="670"/>
                      <a:pt x="33" y="670"/>
                    </a:cubicBezTo>
                    <a:lnTo>
                      <a:pt x="640" y="670"/>
                    </a:lnTo>
                    <a:cubicBezTo>
                      <a:pt x="656" y="670"/>
                      <a:pt x="673" y="654"/>
                      <a:pt x="673" y="638"/>
                    </a:cubicBezTo>
                    <a:lnTo>
                      <a:pt x="673" y="31"/>
                    </a:lnTo>
                    <a:cubicBezTo>
                      <a:pt x="673" y="16"/>
                      <a:pt x="659" y="1"/>
                      <a:pt x="644" y="1"/>
                    </a:cubicBezTo>
                    <a:cubicBezTo>
                      <a:pt x="643" y="1"/>
                      <a:pt x="642" y="1"/>
                      <a:pt x="640" y="1"/>
                    </a:cubicBezTo>
                    <a:lnTo>
                      <a:pt x="33" y="1"/>
                    </a:lnTo>
                    <a:cubicBezTo>
                      <a:pt x="32" y="1"/>
                      <a:pt x="30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70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rect b="b" l="l" r="r" t="t"/>
                <a:pathLst>
                  <a:path extrusionOk="0" h="716" w="305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70"/>
              <p:cNvSpPr/>
              <p:nvPr/>
            </p:nvSpPr>
            <p:spPr>
              <a:xfrm>
                <a:off x="857700" y="3434125"/>
                <a:ext cx="9175" cy="19400"/>
              </a:xfrm>
              <a:custGeom>
                <a:rect b="b" l="l" r="r" t="t"/>
                <a:pathLst>
                  <a:path extrusionOk="0" h="776" w="367">
                    <a:moveTo>
                      <a:pt x="63" y="74"/>
                    </a:moveTo>
                    <a:lnTo>
                      <a:pt x="308" y="159"/>
                    </a:lnTo>
                    <a:lnTo>
                      <a:pt x="308" y="700"/>
                    </a:lnTo>
                    <a:lnTo>
                      <a:pt x="63" y="616"/>
                    </a:lnTo>
                    <a:lnTo>
                      <a:pt x="63" y="74"/>
                    </a:lnTo>
                    <a:close/>
                    <a:moveTo>
                      <a:pt x="33" y="0"/>
                    </a:moveTo>
                    <a:cubicBezTo>
                      <a:pt x="16" y="0"/>
                      <a:pt x="1" y="12"/>
                      <a:pt x="1" y="31"/>
                    </a:cubicBezTo>
                    <a:lnTo>
                      <a:pt x="1" y="638"/>
                    </a:lnTo>
                    <a:cubicBezTo>
                      <a:pt x="1" y="651"/>
                      <a:pt x="11" y="664"/>
                      <a:pt x="24" y="668"/>
                    </a:cubicBezTo>
                    <a:lnTo>
                      <a:pt x="327" y="775"/>
                    </a:lnTo>
                    <a:lnTo>
                      <a:pt x="337" y="775"/>
                    </a:lnTo>
                    <a:cubicBezTo>
                      <a:pt x="353" y="775"/>
                      <a:pt x="366" y="762"/>
                      <a:pt x="366" y="746"/>
                    </a:cubicBezTo>
                    <a:lnTo>
                      <a:pt x="366" y="136"/>
                    </a:lnTo>
                    <a:cubicBezTo>
                      <a:pt x="366" y="123"/>
                      <a:pt x="360" y="113"/>
                      <a:pt x="347" y="110"/>
                    </a:cubicBezTo>
                    <a:lnTo>
                      <a:pt x="43" y="2"/>
                    </a:ln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70"/>
              <p:cNvSpPr/>
              <p:nvPr/>
            </p:nvSpPr>
            <p:spPr>
              <a:xfrm>
                <a:off x="1488000" y="3363975"/>
                <a:ext cx="42700" cy="35050"/>
              </a:xfrm>
              <a:custGeom>
                <a:rect b="b" l="l" r="r" t="t"/>
                <a:pathLst>
                  <a:path extrusionOk="0" h="1402" w="1708">
                    <a:moveTo>
                      <a:pt x="855" y="1"/>
                    </a:moveTo>
                    <a:cubicBezTo>
                      <a:pt x="382" y="1"/>
                      <a:pt x="0" y="314"/>
                      <a:pt x="0" y="699"/>
                    </a:cubicBezTo>
                    <a:cubicBezTo>
                      <a:pt x="0" y="1088"/>
                      <a:pt x="382" y="1401"/>
                      <a:pt x="855" y="1401"/>
                    </a:cubicBezTo>
                    <a:cubicBezTo>
                      <a:pt x="1325" y="1401"/>
                      <a:pt x="1707" y="1088"/>
                      <a:pt x="1707" y="699"/>
                    </a:cubicBezTo>
                    <a:cubicBezTo>
                      <a:pt x="1707" y="314"/>
                      <a:pt x="1325" y="1"/>
                      <a:pt x="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70"/>
              <p:cNvSpPr/>
              <p:nvPr/>
            </p:nvSpPr>
            <p:spPr>
              <a:xfrm>
                <a:off x="1487250" y="3363250"/>
                <a:ext cx="44175" cy="36500"/>
              </a:xfrm>
              <a:custGeom>
                <a:rect b="b" l="l" r="r" t="t"/>
                <a:pathLst>
                  <a:path extrusionOk="0" h="1460" w="1767">
                    <a:moveTo>
                      <a:pt x="885" y="59"/>
                    </a:moveTo>
                    <a:cubicBezTo>
                      <a:pt x="1339" y="59"/>
                      <a:pt x="1708" y="359"/>
                      <a:pt x="1708" y="732"/>
                    </a:cubicBezTo>
                    <a:cubicBezTo>
                      <a:pt x="1708" y="1100"/>
                      <a:pt x="1336" y="1401"/>
                      <a:pt x="885" y="1401"/>
                    </a:cubicBezTo>
                    <a:cubicBezTo>
                      <a:pt x="161" y="1401"/>
                      <a:pt x="63" y="1078"/>
                      <a:pt x="63" y="732"/>
                    </a:cubicBezTo>
                    <a:cubicBezTo>
                      <a:pt x="63" y="418"/>
                      <a:pt x="154" y="59"/>
                      <a:pt x="885" y="59"/>
                    </a:cubicBezTo>
                    <a:close/>
                    <a:moveTo>
                      <a:pt x="885" y="0"/>
                    </a:moveTo>
                    <a:cubicBezTo>
                      <a:pt x="282" y="0"/>
                      <a:pt x="1" y="232"/>
                      <a:pt x="1" y="732"/>
                    </a:cubicBezTo>
                    <a:cubicBezTo>
                      <a:pt x="1" y="1091"/>
                      <a:pt x="105" y="1459"/>
                      <a:pt x="885" y="1459"/>
                    </a:cubicBezTo>
                    <a:cubicBezTo>
                      <a:pt x="1372" y="1459"/>
                      <a:pt x="1767" y="1133"/>
                      <a:pt x="1767" y="732"/>
                    </a:cubicBezTo>
                    <a:cubicBezTo>
                      <a:pt x="1767" y="327"/>
                      <a:pt x="1372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70"/>
              <p:cNvSpPr/>
              <p:nvPr/>
            </p:nvSpPr>
            <p:spPr>
              <a:xfrm>
                <a:off x="1496900" y="3364550"/>
                <a:ext cx="33800" cy="33900"/>
              </a:xfrm>
              <a:custGeom>
                <a:rect b="b" l="l" r="r" t="t"/>
                <a:pathLst>
                  <a:path extrusionOk="0" h="1356" w="1352">
                    <a:moveTo>
                      <a:pt x="676" y="1"/>
                    </a:moveTo>
                    <a:cubicBezTo>
                      <a:pt x="300" y="1"/>
                      <a:pt x="0" y="304"/>
                      <a:pt x="0" y="676"/>
                    </a:cubicBezTo>
                    <a:cubicBezTo>
                      <a:pt x="0" y="1052"/>
                      <a:pt x="300" y="1355"/>
                      <a:pt x="676" y="1355"/>
                    </a:cubicBezTo>
                    <a:cubicBezTo>
                      <a:pt x="1048" y="1355"/>
                      <a:pt x="1351" y="1052"/>
                      <a:pt x="1351" y="676"/>
                    </a:cubicBezTo>
                    <a:cubicBezTo>
                      <a:pt x="1351" y="304"/>
                      <a:pt x="1048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70"/>
              <p:cNvSpPr/>
              <p:nvPr/>
            </p:nvSpPr>
            <p:spPr>
              <a:xfrm>
                <a:off x="1490125" y="3363775"/>
                <a:ext cx="41300" cy="35400"/>
              </a:xfrm>
              <a:custGeom>
                <a:rect b="b" l="l" r="r" t="t"/>
                <a:pathLst>
                  <a:path extrusionOk="0" h="1416" w="1652">
                    <a:moveTo>
                      <a:pt x="947" y="64"/>
                    </a:moveTo>
                    <a:cubicBezTo>
                      <a:pt x="1302" y="64"/>
                      <a:pt x="1590" y="352"/>
                      <a:pt x="1590" y="711"/>
                    </a:cubicBezTo>
                    <a:cubicBezTo>
                      <a:pt x="1590" y="1099"/>
                      <a:pt x="1272" y="1356"/>
                      <a:pt x="941" y="1356"/>
                    </a:cubicBezTo>
                    <a:cubicBezTo>
                      <a:pt x="783" y="1356"/>
                      <a:pt x="621" y="1297"/>
                      <a:pt x="490" y="1164"/>
                    </a:cubicBezTo>
                    <a:cubicBezTo>
                      <a:pt x="82" y="760"/>
                      <a:pt x="372" y="64"/>
                      <a:pt x="947" y="64"/>
                    </a:cubicBezTo>
                    <a:close/>
                    <a:moveTo>
                      <a:pt x="939" y="1"/>
                    </a:moveTo>
                    <a:cubicBezTo>
                      <a:pt x="766" y="1"/>
                      <a:pt x="590" y="65"/>
                      <a:pt x="447" y="208"/>
                    </a:cubicBezTo>
                    <a:cubicBezTo>
                      <a:pt x="0" y="655"/>
                      <a:pt x="317" y="1416"/>
                      <a:pt x="947" y="1416"/>
                    </a:cubicBezTo>
                    <a:cubicBezTo>
                      <a:pt x="1335" y="1416"/>
                      <a:pt x="1652" y="1099"/>
                      <a:pt x="1652" y="711"/>
                    </a:cubicBezTo>
                    <a:cubicBezTo>
                      <a:pt x="1652" y="284"/>
                      <a:pt x="1303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70"/>
              <p:cNvSpPr/>
              <p:nvPr/>
            </p:nvSpPr>
            <p:spPr>
              <a:xfrm>
                <a:off x="1440500" y="3367575"/>
                <a:ext cx="33900" cy="27775"/>
              </a:xfrm>
              <a:custGeom>
                <a:rect b="b" l="l" r="r" t="t"/>
                <a:pathLst>
                  <a:path extrusionOk="0" h="1111" w="1356">
                    <a:moveTo>
                      <a:pt x="679" y="0"/>
                    </a:moveTo>
                    <a:cubicBezTo>
                      <a:pt x="304" y="0"/>
                      <a:pt x="1" y="252"/>
                      <a:pt x="1" y="555"/>
                    </a:cubicBezTo>
                    <a:cubicBezTo>
                      <a:pt x="1" y="862"/>
                      <a:pt x="304" y="1110"/>
                      <a:pt x="679" y="1110"/>
                    </a:cubicBezTo>
                    <a:cubicBezTo>
                      <a:pt x="1052" y="1110"/>
                      <a:pt x="1355" y="862"/>
                      <a:pt x="1355" y="555"/>
                    </a:cubicBezTo>
                    <a:cubicBezTo>
                      <a:pt x="1355" y="252"/>
                      <a:pt x="1052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70"/>
              <p:cNvSpPr/>
              <p:nvPr/>
            </p:nvSpPr>
            <p:spPr>
              <a:xfrm>
                <a:off x="1439775" y="3366850"/>
                <a:ext cx="35350" cy="29300"/>
              </a:xfrm>
              <a:custGeom>
                <a:rect b="b" l="l" r="r" t="t"/>
                <a:pathLst>
                  <a:path extrusionOk="0" h="1172" w="1414">
                    <a:moveTo>
                      <a:pt x="708" y="62"/>
                    </a:moveTo>
                    <a:cubicBezTo>
                      <a:pt x="1061" y="62"/>
                      <a:pt x="1352" y="297"/>
                      <a:pt x="1352" y="588"/>
                    </a:cubicBezTo>
                    <a:cubicBezTo>
                      <a:pt x="1352" y="875"/>
                      <a:pt x="1064" y="1110"/>
                      <a:pt x="708" y="1110"/>
                    </a:cubicBezTo>
                    <a:cubicBezTo>
                      <a:pt x="141" y="1110"/>
                      <a:pt x="62" y="858"/>
                      <a:pt x="62" y="588"/>
                    </a:cubicBezTo>
                    <a:cubicBezTo>
                      <a:pt x="62" y="343"/>
                      <a:pt x="137" y="62"/>
                      <a:pt x="708" y="62"/>
                    </a:cubicBezTo>
                    <a:close/>
                    <a:moveTo>
                      <a:pt x="708" y="0"/>
                    </a:moveTo>
                    <a:cubicBezTo>
                      <a:pt x="232" y="0"/>
                      <a:pt x="0" y="193"/>
                      <a:pt x="0" y="588"/>
                    </a:cubicBezTo>
                    <a:cubicBezTo>
                      <a:pt x="0" y="875"/>
                      <a:pt x="85" y="1172"/>
                      <a:pt x="708" y="1172"/>
                    </a:cubicBezTo>
                    <a:cubicBezTo>
                      <a:pt x="1100" y="1172"/>
                      <a:pt x="1414" y="907"/>
                      <a:pt x="1414" y="588"/>
                    </a:cubicBezTo>
                    <a:cubicBezTo>
                      <a:pt x="1414" y="264"/>
                      <a:pt x="1097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70"/>
              <p:cNvSpPr/>
              <p:nvPr/>
            </p:nvSpPr>
            <p:spPr>
              <a:xfrm>
                <a:off x="1447525" y="3368075"/>
                <a:ext cx="26875" cy="26850"/>
              </a:xfrm>
              <a:custGeom>
                <a:rect b="b" l="l" r="r" t="t"/>
                <a:pathLst>
                  <a:path extrusionOk="0" h="1074" w="1075">
                    <a:moveTo>
                      <a:pt x="536" y="0"/>
                    </a:moveTo>
                    <a:cubicBezTo>
                      <a:pt x="242" y="0"/>
                      <a:pt x="0" y="242"/>
                      <a:pt x="0" y="535"/>
                    </a:cubicBezTo>
                    <a:cubicBezTo>
                      <a:pt x="0" y="832"/>
                      <a:pt x="242" y="1074"/>
                      <a:pt x="536" y="1074"/>
                    </a:cubicBezTo>
                    <a:cubicBezTo>
                      <a:pt x="833" y="1074"/>
                      <a:pt x="1074" y="832"/>
                      <a:pt x="1074" y="535"/>
                    </a:cubicBezTo>
                    <a:cubicBezTo>
                      <a:pt x="1074" y="242"/>
                      <a:pt x="833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70"/>
              <p:cNvSpPr/>
              <p:nvPr/>
            </p:nvSpPr>
            <p:spPr>
              <a:xfrm>
                <a:off x="1442050" y="33673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755" y="63"/>
                    </a:moveTo>
                    <a:cubicBezTo>
                      <a:pt x="1035" y="63"/>
                      <a:pt x="1261" y="288"/>
                      <a:pt x="1261" y="569"/>
                    </a:cubicBezTo>
                    <a:cubicBezTo>
                      <a:pt x="1261" y="871"/>
                      <a:pt x="1012" y="1072"/>
                      <a:pt x="752" y="1072"/>
                    </a:cubicBezTo>
                    <a:cubicBezTo>
                      <a:pt x="629" y="1072"/>
                      <a:pt x="502" y="1027"/>
                      <a:pt x="399" y="924"/>
                    </a:cubicBezTo>
                    <a:cubicBezTo>
                      <a:pt x="82" y="604"/>
                      <a:pt x="307" y="63"/>
                      <a:pt x="755" y="63"/>
                    </a:cubicBezTo>
                    <a:close/>
                    <a:moveTo>
                      <a:pt x="752" y="0"/>
                    </a:moveTo>
                    <a:cubicBezTo>
                      <a:pt x="613" y="0"/>
                      <a:pt x="471" y="52"/>
                      <a:pt x="356" y="167"/>
                    </a:cubicBezTo>
                    <a:cubicBezTo>
                      <a:pt x="1" y="523"/>
                      <a:pt x="252" y="1133"/>
                      <a:pt x="755" y="1133"/>
                    </a:cubicBezTo>
                    <a:cubicBezTo>
                      <a:pt x="1068" y="1133"/>
                      <a:pt x="1323" y="879"/>
                      <a:pt x="1323" y="569"/>
                    </a:cubicBezTo>
                    <a:cubicBezTo>
                      <a:pt x="1323" y="226"/>
                      <a:pt x="1043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70"/>
              <p:cNvSpPr/>
              <p:nvPr/>
            </p:nvSpPr>
            <p:spPr>
              <a:xfrm>
                <a:off x="927225" y="3377525"/>
                <a:ext cx="15050" cy="15050"/>
              </a:xfrm>
              <a:custGeom>
                <a:rect b="b" l="l" r="r" t="t"/>
                <a:pathLst>
                  <a:path extrusionOk="0" h="602" w="602">
                    <a:moveTo>
                      <a:pt x="301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7"/>
                      <a:pt x="135" y="601"/>
                      <a:pt x="301" y="601"/>
                    </a:cubicBezTo>
                    <a:cubicBezTo>
                      <a:pt x="464" y="601"/>
                      <a:pt x="601" y="467"/>
                      <a:pt x="601" y="301"/>
                    </a:cubicBezTo>
                    <a:cubicBezTo>
                      <a:pt x="601" y="134"/>
                      <a:pt x="464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70"/>
              <p:cNvSpPr/>
              <p:nvPr/>
            </p:nvSpPr>
            <p:spPr>
              <a:xfrm>
                <a:off x="923650" y="3376700"/>
                <a:ext cx="19350" cy="16600"/>
              </a:xfrm>
              <a:custGeom>
                <a:rect b="b" l="l" r="r" t="t"/>
                <a:pathLst>
                  <a:path extrusionOk="0" h="664" w="774">
                    <a:moveTo>
                      <a:pt x="444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1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1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0" y="308"/>
                      <a:pt x="147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70"/>
              <p:cNvSpPr/>
              <p:nvPr/>
            </p:nvSpPr>
            <p:spPr>
              <a:xfrm>
                <a:off x="958575" y="3377525"/>
                <a:ext cx="15025" cy="15050"/>
              </a:xfrm>
              <a:custGeom>
                <a:rect b="b" l="l" r="r" t="t"/>
                <a:pathLst>
                  <a:path extrusionOk="0" h="602" w="601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0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70"/>
              <p:cNvSpPr/>
              <p:nvPr/>
            </p:nvSpPr>
            <p:spPr>
              <a:xfrm>
                <a:off x="954975" y="3376700"/>
                <a:ext cx="19375" cy="16600"/>
              </a:xfrm>
              <a:custGeom>
                <a:rect b="b" l="l" r="r" t="t"/>
                <a:pathLst>
                  <a:path extrusionOk="0" h="664" w="775">
                    <a:moveTo>
                      <a:pt x="444" y="63"/>
                    </a:moveTo>
                    <a:cubicBezTo>
                      <a:pt x="595" y="63"/>
                      <a:pt x="712" y="184"/>
                      <a:pt x="715" y="334"/>
                    </a:cubicBezTo>
                    <a:cubicBezTo>
                      <a:pt x="715" y="497"/>
                      <a:pt x="583" y="605"/>
                      <a:pt x="444" y="605"/>
                    </a:cubicBezTo>
                    <a:cubicBezTo>
                      <a:pt x="377" y="605"/>
                      <a:pt x="308" y="580"/>
                      <a:pt x="252" y="523"/>
                    </a:cubicBezTo>
                    <a:cubicBezTo>
                      <a:pt x="82" y="354"/>
                      <a:pt x="203" y="63"/>
                      <a:pt x="444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51" y="664"/>
                      <a:pt x="444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1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70"/>
              <p:cNvSpPr/>
              <p:nvPr/>
            </p:nvSpPr>
            <p:spPr>
              <a:xfrm>
                <a:off x="987375" y="3377525"/>
                <a:ext cx="17575" cy="15050"/>
              </a:xfrm>
              <a:custGeom>
                <a:rect b="b" l="l" r="r" t="t"/>
                <a:pathLst>
                  <a:path extrusionOk="0" h="602" w="703">
                    <a:moveTo>
                      <a:pt x="402" y="1"/>
                    </a:moveTo>
                    <a:cubicBezTo>
                      <a:pt x="134" y="1"/>
                      <a:pt x="0" y="324"/>
                      <a:pt x="190" y="513"/>
                    </a:cubicBezTo>
                    <a:cubicBezTo>
                      <a:pt x="251" y="574"/>
                      <a:pt x="326" y="602"/>
                      <a:pt x="400" y="602"/>
                    </a:cubicBezTo>
                    <a:cubicBezTo>
                      <a:pt x="554" y="602"/>
                      <a:pt x="702" y="482"/>
                      <a:pt x="702" y="301"/>
                    </a:cubicBezTo>
                    <a:cubicBezTo>
                      <a:pt x="702" y="134"/>
                      <a:pt x="568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70"/>
              <p:cNvSpPr/>
              <p:nvPr/>
            </p:nvSpPr>
            <p:spPr>
              <a:xfrm>
                <a:off x="986400" y="3376700"/>
                <a:ext cx="19350" cy="16600"/>
              </a:xfrm>
              <a:custGeom>
                <a:rect b="b" l="l" r="r" t="t"/>
                <a:pathLst>
                  <a:path extrusionOk="0" h="664" w="774">
                    <a:moveTo>
                      <a:pt x="441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1" y="63"/>
                    </a:cubicBezTo>
                    <a:close/>
                    <a:moveTo>
                      <a:pt x="439" y="1"/>
                    </a:moveTo>
                    <a:cubicBezTo>
                      <a:pt x="357" y="1"/>
                      <a:pt x="274" y="31"/>
                      <a:pt x="206" y="99"/>
                    </a:cubicBezTo>
                    <a:cubicBezTo>
                      <a:pt x="0" y="308"/>
                      <a:pt x="147" y="664"/>
                      <a:pt x="441" y="664"/>
                    </a:cubicBezTo>
                    <a:cubicBezTo>
                      <a:pt x="624" y="664"/>
                      <a:pt x="774" y="517"/>
                      <a:pt x="774" y="334"/>
                    </a:cubicBezTo>
                    <a:cubicBezTo>
                      <a:pt x="774" y="133"/>
                      <a:pt x="610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70"/>
              <p:cNvSpPr/>
              <p:nvPr/>
            </p:nvSpPr>
            <p:spPr>
              <a:xfrm>
                <a:off x="1021325" y="3377525"/>
                <a:ext cx="15025" cy="15050"/>
              </a:xfrm>
              <a:custGeom>
                <a:rect b="b" l="l" r="r" t="t"/>
                <a:pathLst>
                  <a:path extrusionOk="0" h="602" w="601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70"/>
              <p:cNvSpPr/>
              <p:nvPr/>
            </p:nvSpPr>
            <p:spPr>
              <a:xfrm>
                <a:off x="1017725" y="3376700"/>
                <a:ext cx="19375" cy="16600"/>
              </a:xfrm>
              <a:custGeom>
                <a:rect b="b" l="l" r="r" t="t"/>
                <a:pathLst>
                  <a:path extrusionOk="0" h="664" w="775">
                    <a:moveTo>
                      <a:pt x="445" y="63"/>
                    </a:moveTo>
                    <a:cubicBezTo>
                      <a:pt x="591" y="63"/>
                      <a:pt x="712" y="184"/>
                      <a:pt x="712" y="334"/>
                    </a:cubicBezTo>
                    <a:cubicBezTo>
                      <a:pt x="712" y="497"/>
                      <a:pt x="580" y="605"/>
                      <a:pt x="442" y="605"/>
                    </a:cubicBezTo>
                    <a:cubicBezTo>
                      <a:pt x="375" y="605"/>
                      <a:pt x="307" y="580"/>
                      <a:pt x="252" y="523"/>
                    </a:cubicBezTo>
                    <a:cubicBezTo>
                      <a:pt x="82" y="354"/>
                      <a:pt x="203" y="63"/>
                      <a:pt x="445" y="63"/>
                    </a:cubicBezTo>
                    <a:close/>
                    <a:moveTo>
                      <a:pt x="442" y="1"/>
                    </a:moveTo>
                    <a:cubicBezTo>
                      <a:pt x="360" y="1"/>
                      <a:pt x="277" y="31"/>
                      <a:pt x="209" y="99"/>
                    </a:cubicBezTo>
                    <a:cubicBezTo>
                      <a:pt x="1" y="308"/>
                      <a:pt x="147" y="664"/>
                      <a:pt x="445" y="664"/>
                    </a:cubicBezTo>
                    <a:cubicBezTo>
                      <a:pt x="627" y="664"/>
                      <a:pt x="774" y="517"/>
                      <a:pt x="774" y="334"/>
                    </a:cubicBezTo>
                    <a:cubicBezTo>
                      <a:pt x="774" y="133"/>
                      <a:pt x="612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70"/>
              <p:cNvSpPr/>
              <p:nvPr/>
            </p:nvSpPr>
            <p:spPr>
              <a:xfrm>
                <a:off x="834200" y="3314375"/>
                <a:ext cx="31950" cy="123150"/>
              </a:xfrm>
              <a:custGeom>
                <a:rect b="b" l="l" r="r" t="t"/>
                <a:pathLst>
                  <a:path extrusionOk="0" h="4926" w="1278">
                    <a:moveTo>
                      <a:pt x="1" y="0"/>
                    </a:moveTo>
                    <a:lnTo>
                      <a:pt x="1" y="4501"/>
                    </a:lnTo>
                    <a:lnTo>
                      <a:pt x="1277" y="4926"/>
                    </a:lnTo>
                    <a:lnTo>
                      <a:pt x="1277" y="5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70"/>
              <p:cNvSpPr/>
              <p:nvPr/>
            </p:nvSpPr>
            <p:spPr>
              <a:xfrm>
                <a:off x="866125" y="3437500"/>
                <a:ext cx="15200" cy="15200"/>
              </a:xfrm>
              <a:custGeom>
                <a:rect b="b" l="l" r="r" t="t"/>
                <a:pathLst>
                  <a:path extrusionOk="0" h="608" w="608">
                    <a:moveTo>
                      <a:pt x="0" y="1"/>
                    </a:moveTo>
                    <a:lnTo>
                      <a:pt x="0" y="608"/>
                    </a:lnTo>
                    <a:lnTo>
                      <a:pt x="607" y="608"/>
                    </a:ln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70"/>
              <p:cNvSpPr/>
              <p:nvPr/>
            </p:nvSpPr>
            <p:spPr>
              <a:xfrm>
                <a:off x="858525" y="3434800"/>
                <a:ext cx="7625" cy="17900"/>
              </a:xfrm>
              <a:custGeom>
                <a:rect b="b" l="l" r="r" t="t"/>
                <a:pathLst>
                  <a:path extrusionOk="0" h="716" w="305">
                    <a:moveTo>
                      <a:pt x="0" y="1"/>
                    </a:moveTo>
                    <a:lnTo>
                      <a:pt x="0" y="611"/>
                    </a:lnTo>
                    <a:lnTo>
                      <a:pt x="304" y="716"/>
                    </a:lnTo>
                    <a:lnTo>
                      <a:pt x="304" y="1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94" name="Google Shape;4194;p70"/>
          <p:cNvSpPr/>
          <p:nvPr/>
        </p:nvSpPr>
        <p:spPr>
          <a:xfrm>
            <a:off x="2159150" y="1914850"/>
            <a:ext cx="2199900" cy="678000"/>
          </a:xfrm>
          <a:prstGeom prst="roundRect">
            <a:avLst>
              <a:gd fmla="val 24284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5" name="Google Shape;4195;p70"/>
          <p:cNvSpPr/>
          <p:nvPr/>
        </p:nvSpPr>
        <p:spPr>
          <a:xfrm>
            <a:off x="2159150" y="3437325"/>
            <a:ext cx="2199900" cy="678000"/>
          </a:xfrm>
          <a:prstGeom prst="roundRect">
            <a:avLst>
              <a:gd fmla="val 24284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70"/>
          <p:cNvSpPr/>
          <p:nvPr/>
        </p:nvSpPr>
        <p:spPr>
          <a:xfrm>
            <a:off x="6040125" y="1914850"/>
            <a:ext cx="2199900" cy="678000"/>
          </a:xfrm>
          <a:prstGeom prst="roundRect">
            <a:avLst>
              <a:gd fmla="val 24284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7" name="Google Shape;4197;p70"/>
          <p:cNvSpPr/>
          <p:nvPr/>
        </p:nvSpPr>
        <p:spPr>
          <a:xfrm>
            <a:off x="6040125" y="3437325"/>
            <a:ext cx="2199900" cy="678000"/>
          </a:xfrm>
          <a:prstGeom prst="roundRect">
            <a:avLst>
              <a:gd fmla="val 24284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8" name="Google Shape;4198;p70"/>
          <p:cNvSpPr txBox="1"/>
          <p:nvPr>
            <p:ph idx="1" type="subTitle"/>
          </p:nvPr>
        </p:nvSpPr>
        <p:spPr>
          <a:xfrm>
            <a:off x="2248564" y="1391188"/>
            <a:ext cx="202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RIHANNA</a:t>
            </a:r>
            <a:endParaRPr sz="2200"/>
          </a:p>
        </p:txBody>
      </p:sp>
      <p:sp>
        <p:nvSpPr>
          <p:cNvPr id="4199" name="Google Shape;4199;p70"/>
          <p:cNvSpPr txBox="1"/>
          <p:nvPr>
            <p:ph idx="2" type="subTitle"/>
          </p:nvPr>
        </p:nvSpPr>
        <p:spPr>
          <a:xfrm>
            <a:off x="2248550" y="1963888"/>
            <a:ext cx="202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Queen of R&amp;B</a:t>
            </a:r>
            <a:endParaRPr/>
          </a:p>
        </p:txBody>
      </p:sp>
      <p:sp>
        <p:nvSpPr>
          <p:cNvPr id="4200" name="Google Shape;4200;p70"/>
          <p:cNvSpPr txBox="1"/>
          <p:nvPr>
            <p:ph idx="3" type="subTitle"/>
          </p:nvPr>
        </p:nvSpPr>
        <p:spPr>
          <a:xfrm>
            <a:off x="6129541" y="1963888"/>
            <a:ext cx="202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 of Rap</a:t>
            </a:r>
            <a:endParaRPr/>
          </a:p>
        </p:txBody>
      </p:sp>
      <p:sp>
        <p:nvSpPr>
          <p:cNvPr id="4201" name="Google Shape;4201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OP ARTISTS</a:t>
            </a:r>
            <a:endParaRPr/>
          </a:p>
        </p:txBody>
      </p:sp>
      <p:sp>
        <p:nvSpPr>
          <p:cNvPr id="4202" name="Google Shape;4202;p70"/>
          <p:cNvSpPr txBox="1"/>
          <p:nvPr>
            <p:ph idx="6" type="subTitle"/>
          </p:nvPr>
        </p:nvSpPr>
        <p:spPr>
          <a:xfrm>
            <a:off x="2248564" y="2917275"/>
            <a:ext cx="202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DRAKE</a:t>
            </a:r>
            <a:endParaRPr sz="2200"/>
          </a:p>
        </p:txBody>
      </p:sp>
      <p:sp>
        <p:nvSpPr>
          <p:cNvPr id="4203" name="Google Shape;4203;p70"/>
          <p:cNvSpPr txBox="1"/>
          <p:nvPr>
            <p:ph idx="4" type="subTitle"/>
          </p:nvPr>
        </p:nvSpPr>
        <p:spPr>
          <a:xfrm>
            <a:off x="2248550" y="3489975"/>
            <a:ext cx="202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 of R&amp;B</a:t>
            </a:r>
            <a:endParaRPr/>
          </a:p>
        </p:txBody>
      </p:sp>
      <p:sp>
        <p:nvSpPr>
          <p:cNvPr id="4204" name="Google Shape;4204;p70"/>
          <p:cNvSpPr txBox="1"/>
          <p:nvPr>
            <p:ph idx="5" type="subTitle"/>
          </p:nvPr>
        </p:nvSpPr>
        <p:spPr>
          <a:xfrm>
            <a:off x="6129541" y="3489975"/>
            <a:ext cx="202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Scottish DJ</a:t>
            </a:r>
            <a:endParaRPr/>
          </a:p>
        </p:txBody>
      </p:sp>
      <p:sp>
        <p:nvSpPr>
          <p:cNvPr id="4205" name="Google Shape;4205;p70"/>
          <p:cNvSpPr txBox="1"/>
          <p:nvPr>
            <p:ph idx="7" type="subTitle"/>
          </p:nvPr>
        </p:nvSpPr>
        <p:spPr>
          <a:xfrm>
            <a:off x="6129537" y="1391188"/>
            <a:ext cx="202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EMINEM</a:t>
            </a:r>
            <a:endParaRPr sz="2200"/>
          </a:p>
        </p:txBody>
      </p:sp>
      <p:sp>
        <p:nvSpPr>
          <p:cNvPr id="4206" name="Google Shape;4206;p70"/>
          <p:cNvSpPr txBox="1"/>
          <p:nvPr>
            <p:ph idx="8" type="subTitle"/>
          </p:nvPr>
        </p:nvSpPr>
        <p:spPr>
          <a:xfrm>
            <a:off x="6129537" y="2917275"/>
            <a:ext cx="202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CALVIN HARRIS</a:t>
            </a:r>
            <a:endParaRPr sz="2200"/>
          </a:p>
        </p:txBody>
      </p:sp>
      <p:pic>
        <p:nvPicPr>
          <p:cNvPr id="4207" name="Google Shape;4207;p70"/>
          <p:cNvPicPr preferRelativeResize="0"/>
          <p:nvPr/>
        </p:nvPicPr>
        <p:blipFill rotWithShape="1">
          <a:blip r:embed="rId3">
            <a:alphaModFix/>
          </a:blip>
          <a:srcRect b="0" l="8714" r="29743" t="0"/>
          <a:stretch/>
        </p:blipFill>
        <p:spPr>
          <a:xfrm>
            <a:off x="903975" y="1475038"/>
            <a:ext cx="1116000" cy="1117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08" name="Google Shape;4208;p70"/>
          <p:cNvPicPr preferRelativeResize="0"/>
          <p:nvPr/>
        </p:nvPicPr>
        <p:blipFill rotWithShape="1">
          <a:blip r:embed="rId4">
            <a:alphaModFix/>
          </a:blip>
          <a:srcRect b="0" l="16719" r="16719" t="0"/>
          <a:stretch/>
        </p:blipFill>
        <p:spPr>
          <a:xfrm>
            <a:off x="903975" y="2997513"/>
            <a:ext cx="1116000" cy="1117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09" name="Google Shape;4209;p70"/>
          <p:cNvPicPr preferRelativeResize="0"/>
          <p:nvPr/>
        </p:nvPicPr>
        <p:blipFill rotWithShape="1">
          <a:blip r:embed="rId5">
            <a:alphaModFix/>
          </a:blip>
          <a:srcRect b="24879" l="0" r="0" t="0"/>
          <a:stretch/>
        </p:blipFill>
        <p:spPr>
          <a:xfrm>
            <a:off x="4784950" y="1475038"/>
            <a:ext cx="1116000" cy="1117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0" name="Google Shape;4210;p70"/>
          <p:cNvPicPr preferRelativeResize="0"/>
          <p:nvPr/>
        </p:nvPicPr>
        <p:blipFill rotWithShape="1">
          <a:blip r:embed="rId6">
            <a:alphaModFix/>
          </a:blip>
          <a:srcRect b="0" l="11590" r="32308" t="0"/>
          <a:stretch/>
        </p:blipFill>
        <p:spPr>
          <a:xfrm>
            <a:off x="4784950" y="2997513"/>
            <a:ext cx="1116000" cy="1117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11" name="Google Shape;4211;p70"/>
          <p:cNvGrpSpPr/>
          <p:nvPr/>
        </p:nvGrpSpPr>
        <p:grpSpPr>
          <a:xfrm>
            <a:off x="264051" y="323752"/>
            <a:ext cx="1026250" cy="962813"/>
            <a:chOff x="6702850" y="308050"/>
            <a:chExt cx="778642" cy="730511"/>
          </a:xfrm>
        </p:grpSpPr>
        <p:sp>
          <p:nvSpPr>
            <p:cNvPr id="4212" name="Google Shape;4212;p70"/>
            <p:cNvSpPr/>
            <p:nvPr/>
          </p:nvSpPr>
          <p:spPr>
            <a:xfrm>
              <a:off x="6702850" y="331244"/>
              <a:ext cx="707279" cy="707317"/>
            </a:xfrm>
            <a:custGeom>
              <a:rect b="b" l="l" r="r" t="t"/>
              <a:pathLst>
                <a:path extrusionOk="0" h="19060" w="19059">
                  <a:moveTo>
                    <a:pt x="9528" y="1"/>
                  </a:moveTo>
                  <a:cubicBezTo>
                    <a:pt x="4266" y="1"/>
                    <a:pt x="0" y="4267"/>
                    <a:pt x="0" y="9528"/>
                  </a:cubicBezTo>
                  <a:cubicBezTo>
                    <a:pt x="0" y="14793"/>
                    <a:pt x="4266" y="19059"/>
                    <a:pt x="9528" y="19059"/>
                  </a:cubicBezTo>
                  <a:cubicBezTo>
                    <a:pt x="14793" y="19059"/>
                    <a:pt x="19059" y="14793"/>
                    <a:pt x="19059" y="9528"/>
                  </a:cubicBezTo>
                  <a:cubicBezTo>
                    <a:pt x="19059" y="4267"/>
                    <a:pt x="14793" y="1"/>
                    <a:pt x="9528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70"/>
            <p:cNvSpPr/>
            <p:nvPr/>
          </p:nvSpPr>
          <p:spPr>
            <a:xfrm>
              <a:off x="6738699" y="309089"/>
              <a:ext cx="707428" cy="707317"/>
            </a:xfrm>
            <a:custGeom>
              <a:rect b="b" l="l" r="r" t="t"/>
              <a:pathLst>
                <a:path extrusionOk="0" h="19060" w="19063">
                  <a:moveTo>
                    <a:pt x="9531" y="0"/>
                  </a:moveTo>
                  <a:cubicBezTo>
                    <a:pt x="4266" y="0"/>
                    <a:pt x="0" y="4267"/>
                    <a:pt x="0" y="9531"/>
                  </a:cubicBezTo>
                  <a:cubicBezTo>
                    <a:pt x="0" y="14793"/>
                    <a:pt x="4266" y="19059"/>
                    <a:pt x="9531" y="19059"/>
                  </a:cubicBezTo>
                  <a:cubicBezTo>
                    <a:pt x="14793" y="19059"/>
                    <a:pt x="19062" y="14793"/>
                    <a:pt x="19062" y="9531"/>
                  </a:cubicBezTo>
                  <a:cubicBezTo>
                    <a:pt x="19062" y="4267"/>
                    <a:pt x="14793" y="0"/>
                    <a:pt x="9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70"/>
            <p:cNvSpPr/>
            <p:nvPr/>
          </p:nvSpPr>
          <p:spPr>
            <a:xfrm>
              <a:off x="6711422" y="308050"/>
              <a:ext cx="770070" cy="709543"/>
            </a:xfrm>
            <a:custGeom>
              <a:rect b="b" l="l" r="r" t="t"/>
              <a:pathLst>
                <a:path extrusionOk="0" h="19120" w="20751">
                  <a:moveTo>
                    <a:pt x="10266" y="58"/>
                  </a:moveTo>
                  <a:cubicBezTo>
                    <a:pt x="15505" y="58"/>
                    <a:pt x="19765" y="4321"/>
                    <a:pt x="19765" y="9559"/>
                  </a:cubicBezTo>
                  <a:cubicBezTo>
                    <a:pt x="19765" y="14798"/>
                    <a:pt x="15505" y="19058"/>
                    <a:pt x="10266" y="19058"/>
                  </a:cubicBezTo>
                  <a:cubicBezTo>
                    <a:pt x="5028" y="19058"/>
                    <a:pt x="768" y="14798"/>
                    <a:pt x="768" y="9559"/>
                  </a:cubicBezTo>
                  <a:cubicBezTo>
                    <a:pt x="768" y="4321"/>
                    <a:pt x="5028" y="58"/>
                    <a:pt x="10266" y="58"/>
                  </a:cubicBezTo>
                  <a:close/>
                  <a:moveTo>
                    <a:pt x="10268" y="1"/>
                  </a:moveTo>
                  <a:cubicBezTo>
                    <a:pt x="9042" y="1"/>
                    <a:pt x="7801" y="237"/>
                    <a:pt x="6611" y="730"/>
                  </a:cubicBezTo>
                  <a:cubicBezTo>
                    <a:pt x="2397" y="2473"/>
                    <a:pt x="1" y="6951"/>
                    <a:pt x="889" y="11423"/>
                  </a:cubicBezTo>
                  <a:cubicBezTo>
                    <a:pt x="1780" y="15898"/>
                    <a:pt x="5707" y="19120"/>
                    <a:pt x="10266" y="19120"/>
                  </a:cubicBezTo>
                  <a:cubicBezTo>
                    <a:pt x="10275" y="19120"/>
                    <a:pt x="10283" y="19120"/>
                    <a:pt x="10291" y="19120"/>
                  </a:cubicBezTo>
                  <a:cubicBezTo>
                    <a:pt x="12818" y="19120"/>
                    <a:pt x="15243" y="18112"/>
                    <a:pt x="17026" y="16319"/>
                  </a:cubicBezTo>
                  <a:cubicBezTo>
                    <a:pt x="20251" y="13094"/>
                    <a:pt x="20750" y="8038"/>
                    <a:pt x="18218" y="4249"/>
                  </a:cubicBezTo>
                  <a:cubicBezTo>
                    <a:pt x="16398" y="1527"/>
                    <a:pt x="13383" y="1"/>
                    <a:pt x="10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0"/>
            <p:cNvSpPr/>
            <p:nvPr/>
          </p:nvSpPr>
          <p:spPr>
            <a:xfrm>
              <a:off x="6793919" y="364310"/>
              <a:ext cx="596840" cy="596840"/>
            </a:xfrm>
            <a:custGeom>
              <a:rect b="b" l="l" r="r" t="t"/>
              <a:pathLst>
                <a:path extrusionOk="0" h="16083" w="16083">
                  <a:moveTo>
                    <a:pt x="16083" y="8043"/>
                  </a:moveTo>
                  <a:cubicBezTo>
                    <a:pt x="16083" y="12483"/>
                    <a:pt x="12482" y="16083"/>
                    <a:pt x="8043" y="16083"/>
                  </a:cubicBezTo>
                  <a:cubicBezTo>
                    <a:pt x="3601" y="16083"/>
                    <a:pt x="1" y="12483"/>
                    <a:pt x="1" y="8043"/>
                  </a:cubicBezTo>
                  <a:cubicBezTo>
                    <a:pt x="1" y="3601"/>
                    <a:pt x="3601" y="1"/>
                    <a:pt x="8043" y="1"/>
                  </a:cubicBezTo>
                  <a:cubicBezTo>
                    <a:pt x="12482" y="1"/>
                    <a:pt x="16083" y="3601"/>
                    <a:pt x="16083" y="8043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0"/>
            <p:cNvSpPr/>
            <p:nvPr/>
          </p:nvSpPr>
          <p:spPr>
            <a:xfrm>
              <a:off x="7087536" y="526521"/>
              <a:ext cx="123613" cy="277063"/>
            </a:xfrm>
            <a:custGeom>
              <a:rect b="b" l="l" r="r" t="t"/>
              <a:pathLst>
                <a:path extrusionOk="0" h="7466" w="3331">
                  <a:moveTo>
                    <a:pt x="1" y="0"/>
                  </a:moveTo>
                  <a:lnTo>
                    <a:pt x="1" y="3672"/>
                  </a:lnTo>
                  <a:cubicBezTo>
                    <a:pt x="1" y="3679"/>
                    <a:pt x="4" y="3685"/>
                    <a:pt x="7" y="3692"/>
                  </a:cubicBezTo>
                  <a:lnTo>
                    <a:pt x="3284" y="7465"/>
                  </a:lnTo>
                  <a:lnTo>
                    <a:pt x="3330" y="7426"/>
                  </a:lnTo>
                  <a:lnTo>
                    <a:pt x="63" y="36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0"/>
            <p:cNvSpPr/>
            <p:nvPr/>
          </p:nvSpPr>
          <p:spPr>
            <a:xfrm>
              <a:off x="6792843" y="363234"/>
              <a:ext cx="599141" cy="599141"/>
            </a:xfrm>
            <a:custGeom>
              <a:rect b="b" l="l" r="r" t="t"/>
              <a:pathLst>
                <a:path extrusionOk="0" h="16145" w="16145">
                  <a:moveTo>
                    <a:pt x="8072" y="63"/>
                  </a:moveTo>
                  <a:cubicBezTo>
                    <a:pt x="12489" y="63"/>
                    <a:pt x="16082" y="3656"/>
                    <a:pt x="16082" y="8072"/>
                  </a:cubicBezTo>
                  <a:cubicBezTo>
                    <a:pt x="16082" y="12489"/>
                    <a:pt x="12489" y="16082"/>
                    <a:pt x="8072" y="16082"/>
                  </a:cubicBezTo>
                  <a:cubicBezTo>
                    <a:pt x="3656" y="16082"/>
                    <a:pt x="62" y="12489"/>
                    <a:pt x="62" y="8072"/>
                  </a:cubicBezTo>
                  <a:cubicBezTo>
                    <a:pt x="62" y="3656"/>
                    <a:pt x="3656" y="63"/>
                    <a:pt x="8072" y="63"/>
                  </a:cubicBezTo>
                  <a:close/>
                  <a:moveTo>
                    <a:pt x="8072" y="1"/>
                  </a:moveTo>
                  <a:cubicBezTo>
                    <a:pt x="3624" y="1"/>
                    <a:pt x="0" y="3620"/>
                    <a:pt x="0" y="8072"/>
                  </a:cubicBezTo>
                  <a:cubicBezTo>
                    <a:pt x="0" y="12521"/>
                    <a:pt x="3624" y="16144"/>
                    <a:pt x="8072" y="16144"/>
                  </a:cubicBezTo>
                  <a:cubicBezTo>
                    <a:pt x="12525" y="16144"/>
                    <a:pt x="16144" y="12521"/>
                    <a:pt x="16144" y="8072"/>
                  </a:cubicBezTo>
                  <a:cubicBezTo>
                    <a:pt x="16144" y="3620"/>
                    <a:pt x="12525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8" name="Google Shape;4218;p70"/>
          <p:cNvGrpSpPr/>
          <p:nvPr/>
        </p:nvGrpSpPr>
        <p:grpSpPr>
          <a:xfrm>
            <a:off x="134355" y="2997526"/>
            <a:ext cx="1023931" cy="1973036"/>
            <a:chOff x="359850" y="2880925"/>
            <a:chExt cx="329450" cy="634825"/>
          </a:xfrm>
        </p:grpSpPr>
        <p:sp>
          <p:nvSpPr>
            <p:cNvPr id="4219" name="Google Shape;4219;p70"/>
            <p:cNvSpPr/>
            <p:nvPr/>
          </p:nvSpPr>
          <p:spPr>
            <a:xfrm>
              <a:off x="501725" y="3240050"/>
              <a:ext cx="39225" cy="275700"/>
            </a:xfrm>
            <a:custGeom>
              <a:rect b="b" l="l" r="r" t="t"/>
              <a:pathLst>
                <a:path extrusionOk="0" h="11028" w="1569">
                  <a:moveTo>
                    <a:pt x="0" y="0"/>
                  </a:moveTo>
                  <a:lnTo>
                    <a:pt x="166" y="9776"/>
                  </a:lnTo>
                  <a:cubicBezTo>
                    <a:pt x="166" y="9787"/>
                    <a:pt x="172" y="9797"/>
                    <a:pt x="177" y="9808"/>
                  </a:cubicBezTo>
                  <a:lnTo>
                    <a:pt x="1137" y="11007"/>
                  </a:lnTo>
                  <a:cubicBezTo>
                    <a:pt x="1148" y="11017"/>
                    <a:pt x="1163" y="11028"/>
                    <a:pt x="1179" y="11028"/>
                  </a:cubicBezTo>
                  <a:lnTo>
                    <a:pt x="1194" y="11028"/>
                  </a:lnTo>
                  <a:cubicBezTo>
                    <a:pt x="1210" y="11017"/>
                    <a:pt x="1226" y="11002"/>
                    <a:pt x="1226" y="10981"/>
                  </a:cubicBezTo>
                  <a:lnTo>
                    <a:pt x="1568" y="1319"/>
                  </a:lnTo>
                  <a:lnTo>
                    <a:pt x="1470" y="1319"/>
                  </a:lnTo>
                  <a:lnTo>
                    <a:pt x="1132" y="10846"/>
                  </a:lnTo>
                  <a:lnTo>
                    <a:pt x="265" y="976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70"/>
            <p:cNvSpPr/>
            <p:nvPr/>
          </p:nvSpPr>
          <p:spPr>
            <a:xfrm>
              <a:off x="461475" y="3332200"/>
              <a:ext cx="116725" cy="169675"/>
            </a:xfrm>
            <a:custGeom>
              <a:rect b="b" l="l" r="r" t="t"/>
              <a:pathLst>
                <a:path extrusionOk="0" h="6787" w="4669">
                  <a:moveTo>
                    <a:pt x="100" y="1"/>
                  </a:moveTo>
                  <a:lnTo>
                    <a:pt x="1" y="6"/>
                  </a:lnTo>
                  <a:lnTo>
                    <a:pt x="271" y="6739"/>
                  </a:lnTo>
                  <a:cubicBezTo>
                    <a:pt x="271" y="6765"/>
                    <a:pt x="292" y="6786"/>
                    <a:pt x="318" y="6786"/>
                  </a:cubicBezTo>
                  <a:lnTo>
                    <a:pt x="4289" y="6786"/>
                  </a:lnTo>
                  <a:cubicBezTo>
                    <a:pt x="4315" y="6786"/>
                    <a:pt x="4336" y="6765"/>
                    <a:pt x="4336" y="6739"/>
                  </a:cubicBezTo>
                  <a:lnTo>
                    <a:pt x="4668" y="6"/>
                  </a:lnTo>
                  <a:lnTo>
                    <a:pt x="4575" y="1"/>
                  </a:lnTo>
                  <a:lnTo>
                    <a:pt x="4242" y="6693"/>
                  </a:lnTo>
                  <a:lnTo>
                    <a:pt x="364" y="6693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70"/>
            <p:cNvSpPr/>
            <p:nvPr/>
          </p:nvSpPr>
          <p:spPr>
            <a:xfrm>
              <a:off x="442925" y="3215775"/>
              <a:ext cx="153825" cy="13400"/>
            </a:xfrm>
            <a:custGeom>
              <a:rect b="b" l="l" r="r" t="t"/>
              <a:pathLst>
                <a:path extrusionOk="0" h="536" w="6153">
                  <a:moveTo>
                    <a:pt x="3079" y="1"/>
                  </a:moveTo>
                  <a:cubicBezTo>
                    <a:pt x="1376" y="1"/>
                    <a:pt x="0" y="120"/>
                    <a:pt x="0" y="265"/>
                  </a:cubicBezTo>
                  <a:cubicBezTo>
                    <a:pt x="0" y="416"/>
                    <a:pt x="1376" y="535"/>
                    <a:pt x="3079" y="535"/>
                  </a:cubicBezTo>
                  <a:cubicBezTo>
                    <a:pt x="4777" y="535"/>
                    <a:pt x="6153" y="416"/>
                    <a:pt x="6153" y="265"/>
                  </a:cubicBezTo>
                  <a:cubicBezTo>
                    <a:pt x="6153" y="120"/>
                    <a:pt x="4777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70"/>
            <p:cNvSpPr/>
            <p:nvPr/>
          </p:nvSpPr>
          <p:spPr>
            <a:xfrm>
              <a:off x="441750" y="3214600"/>
              <a:ext cx="156175" cy="15750"/>
            </a:xfrm>
            <a:custGeom>
              <a:rect b="b" l="l" r="r" t="t"/>
              <a:pathLst>
                <a:path extrusionOk="0" h="630" w="6247">
                  <a:moveTo>
                    <a:pt x="3126" y="100"/>
                  </a:moveTo>
                  <a:cubicBezTo>
                    <a:pt x="4907" y="100"/>
                    <a:pt x="5987" y="219"/>
                    <a:pt x="6137" y="312"/>
                  </a:cubicBezTo>
                  <a:cubicBezTo>
                    <a:pt x="5987" y="411"/>
                    <a:pt x="4907" y="530"/>
                    <a:pt x="3126" y="530"/>
                  </a:cubicBezTo>
                  <a:cubicBezTo>
                    <a:pt x="1340" y="530"/>
                    <a:pt x="260" y="411"/>
                    <a:pt x="110" y="312"/>
                  </a:cubicBezTo>
                  <a:cubicBezTo>
                    <a:pt x="260" y="219"/>
                    <a:pt x="1340" y="100"/>
                    <a:pt x="3126" y="100"/>
                  </a:cubicBezTo>
                  <a:close/>
                  <a:moveTo>
                    <a:pt x="3126" y="1"/>
                  </a:moveTo>
                  <a:cubicBezTo>
                    <a:pt x="2301" y="1"/>
                    <a:pt x="1527" y="27"/>
                    <a:pt x="946" y="79"/>
                  </a:cubicBezTo>
                  <a:cubicBezTo>
                    <a:pt x="1" y="162"/>
                    <a:pt x="1" y="260"/>
                    <a:pt x="1" y="312"/>
                  </a:cubicBezTo>
                  <a:cubicBezTo>
                    <a:pt x="1" y="370"/>
                    <a:pt x="1" y="468"/>
                    <a:pt x="946" y="551"/>
                  </a:cubicBezTo>
                  <a:cubicBezTo>
                    <a:pt x="1527" y="603"/>
                    <a:pt x="2301" y="629"/>
                    <a:pt x="3126" y="629"/>
                  </a:cubicBezTo>
                  <a:cubicBezTo>
                    <a:pt x="3946" y="629"/>
                    <a:pt x="4720" y="603"/>
                    <a:pt x="5301" y="551"/>
                  </a:cubicBezTo>
                  <a:cubicBezTo>
                    <a:pt x="6246" y="468"/>
                    <a:pt x="6246" y="370"/>
                    <a:pt x="6246" y="312"/>
                  </a:cubicBezTo>
                  <a:cubicBezTo>
                    <a:pt x="6246" y="260"/>
                    <a:pt x="6246" y="162"/>
                    <a:pt x="5301" y="79"/>
                  </a:cubicBezTo>
                  <a:cubicBezTo>
                    <a:pt x="4720" y="27"/>
                    <a:pt x="3946" y="1"/>
                    <a:pt x="3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70"/>
            <p:cNvSpPr/>
            <p:nvPr/>
          </p:nvSpPr>
          <p:spPr>
            <a:xfrm>
              <a:off x="451225" y="3230825"/>
              <a:ext cx="137225" cy="136375"/>
            </a:xfrm>
            <a:custGeom>
              <a:rect b="b" l="l" r="r" t="t"/>
              <a:pathLst>
                <a:path extrusionOk="0" h="5455" w="5489">
                  <a:moveTo>
                    <a:pt x="5488" y="1"/>
                  </a:moveTo>
                  <a:lnTo>
                    <a:pt x="5487" y="7"/>
                  </a:lnTo>
                  <a:lnTo>
                    <a:pt x="5487" y="7"/>
                  </a:lnTo>
                  <a:cubicBezTo>
                    <a:pt x="5488" y="5"/>
                    <a:pt x="5488" y="3"/>
                    <a:pt x="5488" y="1"/>
                  </a:cubicBezTo>
                  <a:close/>
                  <a:moveTo>
                    <a:pt x="1" y="1"/>
                  </a:move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lnTo>
                    <a:pt x="1" y="1"/>
                  </a:lnTo>
                  <a:close/>
                  <a:moveTo>
                    <a:pt x="5487" y="7"/>
                  </a:moveTo>
                  <a:cubicBezTo>
                    <a:pt x="5450" y="145"/>
                    <a:pt x="4239" y="266"/>
                    <a:pt x="2747" y="266"/>
                  </a:cubicBezTo>
                  <a:cubicBezTo>
                    <a:pt x="1256" y="266"/>
                    <a:pt x="41" y="150"/>
                    <a:pt x="2" y="8"/>
                  </a:cubicBezTo>
                  <a:lnTo>
                    <a:pt x="2" y="8"/>
                  </a:lnTo>
                  <a:lnTo>
                    <a:pt x="707" y="5167"/>
                  </a:lnTo>
                  <a:lnTo>
                    <a:pt x="738" y="5177"/>
                  </a:lnTo>
                  <a:cubicBezTo>
                    <a:pt x="1393" y="5362"/>
                    <a:pt x="2067" y="5454"/>
                    <a:pt x="2741" y="5454"/>
                  </a:cubicBezTo>
                  <a:cubicBezTo>
                    <a:pt x="3429" y="5454"/>
                    <a:pt x="4116" y="5358"/>
                    <a:pt x="4782" y="5167"/>
                  </a:cubicBezTo>
                  <a:lnTo>
                    <a:pt x="548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0"/>
            <p:cNvSpPr/>
            <p:nvPr/>
          </p:nvSpPr>
          <p:spPr>
            <a:xfrm>
              <a:off x="451225" y="3230825"/>
              <a:ext cx="137225" cy="138775"/>
            </a:xfrm>
            <a:custGeom>
              <a:rect b="b" l="l" r="r" t="t"/>
              <a:pathLst>
                <a:path extrusionOk="0" h="5551" w="5489">
                  <a:moveTo>
                    <a:pt x="2747" y="266"/>
                  </a:moveTo>
                  <a:cubicBezTo>
                    <a:pt x="1231" y="266"/>
                    <a:pt x="1" y="146"/>
                    <a:pt x="1" y="1"/>
                  </a:cubicBezTo>
                  <a:lnTo>
                    <a:pt x="707" y="5167"/>
                  </a:lnTo>
                  <a:lnTo>
                    <a:pt x="738" y="5177"/>
                  </a:lnTo>
                  <a:cubicBezTo>
                    <a:pt x="2062" y="5551"/>
                    <a:pt x="3464" y="5546"/>
                    <a:pt x="4782" y="5167"/>
                  </a:cubicBezTo>
                  <a:lnTo>
                    <a:pt x="4782" y="5167"/>
                  </a:lnTo>
                  <a:lnTo>
                    <a:pt x="5488" y="1"/>
                  </a:lnTo>
                  <a:cubicBezTo>
                    <a:pt x="5488" y="141"/>
                    <a:pt x="4263" y="266"/>
                    <a:pt x="2747" y="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0"/>
            <p:cNvSpPr/>
            <p:nvPr/>
          </p:nvSpPr>
          <p:spPr>
            <a:xfrm>
              <a:off x="450075" y="3229425"/>
              <a:ext cx="139675" cy="138875"/>
            </a:xfrm>
            <a:custGeom>
              <a:rect b="b" l="l" r="r" t="t"/>
              <a:pathLst>
                <a:path extrusionOk="0" h="5555" w="5587">
                  <a:moveTo>
                    <a:pt x="104" y="161"/>
                  </a:moveTo>
                  <a:cubicBezTo>
                    <a:pt x="213" y="202"/>
                    <a:pt x="426" y="249"/>
                    <a:pt x="841" y="290"/>
                  </a:cubicBezTo>
                  <a:cubicBezTo>
                    <a:pt x="1360" y="337"/>
                    <a:pt x="2051" y="368"/>
                    <a:pt x="2788" y="368"/>
                  </a:cubicBezTo>
                  <a:cubicBezTo>
                    <a:pt x="3525" y="368"/>
                    <a:pt x="4216" y="337"/>
                    <a:pt x="4735" y="290"/>
                  </a:cubicBezTo>
                  <a:cubicBezTo>
                    <a:pt x="5150" y="249"/>
                    <a:pt x="5358" y="202"/>
                    <a:pt x="5467" y="161"/>
                  </a:cubicBezTo>
                  <a:lnTo>
                    <a:pt x="5467" y="161"/>
                  </a:lnTo>
                  <a:lnTo>
                    <a:pt x="4782" y="5181"/>
                  </a:lnTo>
                  <a:cubicBezTo>
                    <a:pt x="4130" y="5365"/>
                    <a:pt x="3459" y="5457"/>
                    <a:pt x="2788" y="5457"/>
                  </a:cubicBezTo>
                  <a:cubicBezTo>
                    <a:pt x="2117" y="5457"/>
                    <a:pt x="1446" y="5365"/>
                    <a:pt x="794" y="5181"/>
                  </a:cubicBezTo>
                  <a:lnTo>
                    <a:pt x="104" y="161"/>
                  </a:lnTo>
                  <a:close/>
                  <a:moveTo>
                    <a:pt x="5535" y="0"/>
                  </a:moveTo>
                  <a:cubicBezTo>
                    <a:pt x="5512" y="0"/>
                    <a:pt x="5490" y="15"/>
                    <a:pt x="5488" y="46"/>
                  </a:cubicBezTo>
                  <a:cubicBezTo>
                    <a:pt x="5405" y="140"/>
                    <a:pt x="4429" y="270"/>
                    <a:pt x="2793" y="270"/>
                  </a:cubicBezTo>
                  <a:cubicBezTo>
                    <a:pt x="1153" y="270"/>
                    <a:pt x="177" y="140"/>
                    <a:pt x="93" y="46"/>
                  </a:cubicBezTo>
                  <a:cubicBezTo>
                    <a:pt x="93" y="23"/>
                    <a:pt x="73" y="4"/>
                    <a:pt x="50" y="4"/>
                  </a:cubicBezTo>
                  <a:cubicBezTo>
                    <a:pt x="47" y="4"/>
                    <a:pt x="44" y="4"/>
                    <a:pt x="42" y="5"/>
                  </a:cubicBezTo>
                  <a:cubicBezTo>
                    <a:pt x="16" y="5"/>
                    <a:pt x="0" y="26"/>
                    <a:pt x="0" y="52"/>
                  </a:cubicBezTo>
                  <a:cubicBezTo>
                    <a:pt x="0" y="62"/>
                    <a:pt x="0" y="72"/>
                    <a:pt x="0" y="83"/>
                  </a:cubicBezTo>
                  <a:lnTo>
                    <a:pt x="706" y="5223"/>
                  </a:lnTo>
                  <a:cubicBezTo>
                    <a:pt x="706" y="5243"/>
                    <a:pt x="722" y="5259"/>
                    <a:pt x="737" y="5264"/>
                  </a:cubicBezTo>
                  <a:lnTo>
                    <a:pt x="774" y="5274"/>
                  </a:lnTo>
                  <a:cubicBezTo>
                    <a:pt x="1428" y="5461"/>
                    <a:pt x="2108" y="5555"/>
                    <a:pt x="2793" y="5555"/>
                  </a:cubicBezTo>
                  <a:cubicBezTo>
                    <a:pt x="3484" y="5555"/>
                    <a:pt x="4179" y="5456"/>
                    <a:pt x="4844" y="5264"/>
                  </a:cubicBezTo>
                  <a:cubicBezTo>
                    <a:pt x="4865" y="5259"/>
                    <a:pt x="4875" y="5243"/>
                    <a:pt x="4880" y="5223"/>
                  </a:cubicBezTo>
                  <a:lnTo>
                    <a:pt x="5581" y="83"/>
                  </a:lnTo>
                  <a:cubicBezTo>
                    <a:pt x="5581" y="72"/>
                    <a:pt x="5586" y="62"/>
                    <a:pt x="5586" y="52"/>
                  </a:cubicBezTo>
                  <a:cubicBezTo>
                    <a:pt x="5586" y="19"/>
                    <a:pt x="5560" y="0"/>
                    <a:pt x="5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70"/>
            <p:cNvSpPr/>
            <p:nvPr/>
          </p:nvSpPr>
          <p:spPr>
            <a:xfrm>
              <a:off x="461475" y="3328700"/>
              <a:ext cx="116725" cy="14550"/>
            </a:xfrm>
            <a:custGeom>
              <a:rect b="b" l="l" r="r" t="t"/>
              <a:pathLst>
                <a:path extrusionOk="0" h="582" w="4669">
                  <a:moveTo>
                    <a:pt x="94" y="0"/>
                  </a:moveTo>
                  <a:cubicBezTo>
                    <a:pt x="42" y="26"/>
                    <a:pt x="6" y="83"/>
                    <a:pt x="1" y="141"/>
                  </a:cubicBezTo>
                  <a:cubicBezTo>
                    <a:pt x="1" y="462"/>
                    <a:pt x="1397" y="582"/>
                    <a:pt x="2337" y="582"/>
                  </a:cubicBezTo>
                  <a:cubicBezTo>
                    <a:pt x="3272" y="582"/>
                    <a:pt x="4668" y="462"/>
                    <a:pt x="4668" y="141"/>
                  </a:cubicBezTo>
                  <a:cubicBezTo>
                    <a:pt x="4663" y="83"/>
                    <a:pt x="4627" y="26"/>
                    <a:pt x="4570" y="0"/>
                  </a:cubicBezTo>
                  <a:lnTo>
                    <a:pt x="4518" y="83"/>
                  </a:lnTo>
                  <a:cubicBezTo>
                    <a:pt x="4549" y="104"/>
                    <a:pt x="4570" y="125"/>
                    <a:pt x="4570" y="141"/>
                  </a:cubicBezTo>
                  <a:cubicBezTo>
                    <a:pt x="4570" y="281"/>
                    <a:pt x="3697" y="483"/>
                    <a:pt x="2332" y="483"/>
                  </a:cubicBezTo>
                  <a:cubicBezTo>
                    <a:pt x="967" y="483"/>
                    <a:pt x="94" y="281"/>
                    <a:pt x="94" y="141"/>
                  </a:cubicBezTo>
                  <a:cubicBezTo>
                    <a:pt x="94" y="125"/>
                    <a:pt x="115" y="104"/>
                    <a:pt x="146" y="8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70"/>
            <p:cNvSpPr/>
            <p:nvPr/>
          </p:nvSpPr>
          <p:spPr>
            <a:xfrm>
              <a:off x="388025" y="2884925"/>
              <a:ext cx="159275" cy="199575"/>
            </a:xfrm>
            <a:custGeom>
              <a:rect b="b" l="l" r="r" t="t"/>
              <a:pathLst>
                <a:path extrusionOk="0" h="7983" w="6371">
                  <a:moveTo>
                    <a:pt x="1794" y="0"/>
                  </a:moveTo>
                  <a:cubicBezTo>
                    <a:pt x="1091" y="0"/>
                    <a:pt x="41" y="448"/>
                    <a:pt x="11" y="448"/>
                  </a:cubicBezTo>
                  <a:cubicBezTo>
                    <a:pt x="11" y="448"/>
                    <a:pt x="11" y="448"/>
                    <a:pt x="11" y="448"/>
                  </a:cubicBezTo>
                  <a:lnTo>
                    <a:pt x="11" y="448"/>
                  </a:lnTo>
                  <a:cubicBezTo>
                    <a:pt x="0" y="484"/>
                    <a:pt x="1075" y="536"/>
                    <a:pt x="1579" y="1387"/>
                  </a:cubicBezTo>
                  <a:cubicBezTo>
                    <a:pt x="2082" y="2275"/>
                    <a:pt x="1978" y="2187"/>
                    <a:pt x="2560" y="4305"/>
                  </a:cubicBezTo>
                  <a:cubicBezTo>
                    <a:pt x="3135" y="6492"/>
                    <a:pt x="4841" y="7972"/>
                    <a:pt x="4910" y="7972"/>
                  </a:cubicBezTo>
                  <a:cubicBezTo>
                    <a:pt x="4911" y="7972"/>
                    <a:pt x="4912" y="7972"/>
                    <a:pt x="4912" y="7971"/>
                  </a:cubicBezTo>
                  <a:lnTo>
                    <a:pt x="4912" y="7971"/>
                  </a:lnTo>
                  <a:cubicBezTo>
                    <a:pt x="4912" y="7975"/>
                    <a:pt x="4943" y="7983"/>
                    <a:pt x="4994" y="7983"/>
                  </a:cubicBezTo>
                  <a:cubicBezTo>
                    <a:pt x="5288" y="7983"/>
                    <a:pt x="6264" y="7750"/>
                    <a:pt x="6334" y="5520"/>
                  </a:cubicBezTo>
                  <a:cubicBezTo>
                    <a:pt x="6371" y="4222"/>
                    <a:pt x="5966" y="3235"/>
                    <a:pt x="5530" y="2394"/>
                  </a:cubicBezTo>
                  <a:cubicBezTo>
                    <a:pt x="5182" y="1740"/>
                    <a:pt x="4787" y="1112"/>
                    <a:pt x="4361" y="510"/>
                  </a:cubicBezTo>
                  <a:cubicBezTo>
                    <a:pt x="4103" y="166"/>
                    <a:pt x="3692" y="116"/>
                    <a:pt x="3264" y="116"/>
                  </a:cubicBezTo>
                  <a:cubicBezTo>
                    <a:pt x="3088" y="116"/>
                    <a:pt x="2910" y="125"/>
                    <a:pt x="2739" y="125"/>
                  </a:cubicBezTo>
                  <a:cubicBezTo>
                    <a:pt x="2512" y="125"/>
                    <a:pt x="2296" y="110"/>
                    <a:pt x="2113" y="43"/>
                  </a:cubicBezTo>
                  <a:cubicBezTo>
                    <a:pt x="2021" y="13"/>
                    <a:pt x="1913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0"/>
            <p:cNvSpPr/>
            <p:nvPr/>
          </p:nvSpPr>
          <p:spPr>
            <a:xfrm>
              <a:off x="391850" y="2887100"/>
              <a:ext cx="157000" cy="197300"/>
            </a:xfrm>
            <a:custGeom>
              <a:rect b="b" l="l" r="r" t="t"/>
              <a:pathLst>
                <a:path extrusionOk="0" h="7892" w="6280">
                  <a:moveTo>
                    <a:pt x="1346" y="0"/>
                  </a:moveTo>
                  <a:cubicBezTo>
                    <a:pt x="985" y="0"/>
                    <a:pt x="700" y="108"/>
                    <a:pt x="688" y="132"/>
                  </a:cubicBezTo>
                  <a:cubicBezTo>
                    <a:pt x="679" y="155"/>
                    <a:pt x="0" y="385"/>
                    <a:pt x="161" y="385"/>
                  </a:cubicBezTo>
                  <a:cubicBezTo>
                    <a:pt x="179" y="385"/>
                    <a:pt x="207" y="382"/>
                    <a:pt x="247" y="376"/>
                  </a:cubicBezTo>
                  <a:cubicBezTo>
                    <a:pt x="321" y="354"/>
                    <a:pt x="417" y="345"/>
                    <a:pt x="525" y="345"/>
                  </a:cubicBezTo>
                  <a:cubicBezTo>
                    <a:pt x="1052" y="345"/>
                    <a:pt x="1865" y="569"/>
                    <a:pt x="1857" y="651"/>
                  </a:cubicBezTo>
                  <a:cubicBezTo>
                    <a:pt x="1852" y="656"/>
                    <a:pt x="1842" y="658"/>
                    <a:pt x="1826" y="658"/>
                  </a:cubicBezTo>
                  <a:cubicBezTo>
                    <a:pt x="1729" y="658"/>
                    <a:pt x="1440" y="574"/>
                    <a:pt x="1276" y="574"/>
                  </a:cubicBezTo>
                  <a:cubicBezTo>
                    <a:pt x="1221" y="574"/>
                    <a:pt x="1180" y="584"/>
                    <a:pt x="1166" y="610"/>
                  </a:cubicBezTo>
                  <a:cubicBezTo>
                    <a:pt x="1119" y="667"/>
                    <a:pt x="1337" y="771"/>
                    <a:pt x="1540" y="932"/>
                  </a:cubicBezTo>
                  <a:cubicBezTo>
                    <a:pt x="1883" y="1196"/>
                    <a:pt x="2241" y="1176"/>
                    <a:pt x="2256" y="1368"/>
                  </a:cubicBezTo>
                  <a:cubicBezTo>
                    <a:pt x="2272" y="1534"/>
                    <a:pt x="2018" y="1586"/>
                    <a:pt x="1997" y="1799"/>
                  </a:cubicBezTo>
                  <a:cubicBezTo>
                    <a:pt x="1986" y="1923"/>
                    <a:pt x="2043" y="2027"/>
                    <a:pt x="2542" y="2520"/>
                  </a:cubicBezTo>
                  <a:cubicBezTo>
                    <a:pt x="2968" y="2946"/>
                    <a:pt x="3248" y="3185"/>
                    <a:pt x="3222" y="3252"/>
                  </a:cubicBezTo>
                  <a:cubicBezTo>
                    <a:pt x="3218" y="3264"/>
                    <a:pt x="3206" y="3269"/>
                    <a:pt x="3188" y="3269"/>
                  </a:cubicBezTo>
                  <a:cubicBezTo>
                    <a:pt x="3096" y="3269"/>
                    <a:pt x="2850" y="3145"/>
                    <a:pt x="2752" y="3145"/>
                  </a:cubicBezTo>
                  <a:cubicBezTo>
                    <a:pt x="2732" y="3145"/>
                    <a:pt x="2718" y="3151"/>
                    <a:pt x="2713" y="3164"/>
                  </a:cubicBezTo>
                  <a:cubicBezTo>
                    <a:pt x="2682" y="3247"/>
                    <a:pt x="3154" y="3553"/>
                    <a:pt x="3580" y="4197"/>
                  </a:cubicBezTo>
                  <a:cubicBezTo>
                    <a:pt x="3892" y="4664"/>
                    <a:pt x="4151" y="5261"/>
                    <a:pt x="4037" y="5381"/>
                  </a:cubicBezTo>
                  <a:cubicBezTo>
                    <a:pt x="4023" y="5395"/>
                    <a:pt x="4004" y="5402"/>
                    <a:pt x="3982" y="5402"/>
                  </a:cubicBezTo>
                  <a:cubicBezTo>
                    <a:pt x="3818" y="5402"/>
                    <a:pt x="3461" y="5057"/>
                    <a:pt x="3369" y="5057"/>
                  </a:cubicBezTo>
                  <a:cubicBezTo>
                    <a:pt x="3361" y="5057"/>
                    <a:pt x="3356" y="5059"/>
                    <a:pt x="3352" y="5064"/>
                  </a:cubicBezTo>
                  <a:cubicBezTo>
                    <a:pt x="3289" y="5152"/>
                    <a:pt x="3975" y="5838"/>
                    <a:pt x="4411" y="6694"/>
                  </a:cubicBezTo>
                  <a:cubicBezTo>
                    <a:pt x="4598" y="7068"/>
                    <a:pt x="4712" y="7473"/>
                    <a:pt x="4748" y="7888"/>
                  </a:cubicBezTo>
                  <a:cubicBezTo>
                    <a:pt x="4774" y="7890"/>
                    <a:pt x="4800" y="7891"/>
                    <a:pt x="4826" y="7891"/>
                  </a:cubicBezTo>
                  <a:cubicBezTo>
                    <a:pt x="4935" y="7891"/>
                    <a:pt x="5042" y="7873"/>
                    <a:pt x="5143" y="7831"/>
                  </a:cubicBezTo>
                  <a:cubicBezTo>
                    <a:pt x="5174" y="7650"/>
                    <a:pt x="5195" y="7458"/>
                    <a:pt x="5210" y="7255"/>
                  </a:cubicBezTo>
                  <a:cubicBezTo>
                    <a:pt x="5247" y="6663"/>
                    <a:pt x="5164" y="6684"/>
                    <a:pt x="5200" y="6212"/>
                  </a:cubicBezTo>
                  <a:cubicBezTo>
                    <a:pt x="5278" y="5106"/>
                    <a:pt x="6280" y="5043"/>
                    <a:pt x="5382" y="2889"/>
                  </a:cubicBezTo>
                  <a:cubicBezTo>
                    <a:pt x="5372" y="2836"/>
                    <a:pt x="5365" y="2813"/>
                    <a:pt x="5359" y="2813"/>
                  </a:cubicBezTo>
                  <a:cubicBezTo>
                    <a:pt x="5314" y="2813"/>
                    <a:pt x="5361" y="4151"/>
                    <a:pt x="5242" y="4192"/>
                  </a:cubicBezTo>
                  <a:cubicBezTo>
                    <a:pt x="5227" y="4198"/>
                    <a:pt x="5211" y="4200"/>
                    <a:pt x="5195" y="4200"/>
                  </a:cubicBezTo>
                  <a:cubicBezTo>
                    <a:pt x="5124" y="4200"/>
                    <a:pt x="5041" y="4156"/>
                    <a:pt x="4977" y="4156"/>
                  </a:cubicBezTo>
                  <a:cubicBezTo>
                    <a:pt x="4898" y="4156"/>
                    <a:pt x="4847" y="4223"/>
                    <a:pt x="4883" y="4524"/>
                  </a:cubicBezTo>
                  <a:cubicBezTo>
                    <a:pt x="4935" y="4914"/>
                    <a:pt x="5060" y="5168"/>
                    <a:pt x="4987" y="5230"/>
                  </a:cubicBezTo>
                  <a:cubicBezTo>
                    <a:pt x="4976" y="5240"/>
                    <a:pt x="4962" y="5245"/>
                    <a:pt x="4946" y="5245"/>
                  </a:cubicBezTo>
                  <a:cubicBezTo>
                    <a:pt x="4859" y="5245"/>
                    <a:pt x="4706" y="5115"/>
                    <a:pt x="4619" y="4945"/>
                  </a:cubicBezTo>
                  <a:cubicBezTo>
                    <a:pt x="4463" y="4638"/>
                    <a:pt x="4603" y="4379"/>
                    <a:pt x="4613" y="3855"/>
                  </a:cubicBezTo>
                  <a:cubicBezTo>
                    <a:pt x="4624" y="3252"/>
                    <a:pt x="4432" y="1773"/>
                    <a:pt x="4219" y="1716"/>
                  </a:cubicBezTo>
                  <a:cubicBezTo>
                    <a:pt x="4217" y="1715"/>
                    <a:pt x="4215" y="1715"/>
                    <a:pt x="4213" y="1715"/>
                  </a:cubicBezTo>
                  <a:cubicBezTo>
                    <a:pt x="4112" y="1715"/>
                    <a:pt x="4020" y="2513"/>
                    <a:pt x="3944" y="2666"/>
                  </a:cubicBezTo>
                  <a:cubicBezTo>
                    <a:pt x="3871" y="2474"/>
                    <a:pt x="3777" y="2230"/>
                    <a:pt x="3674" y="1954"/>
                  </a:cubicBezTo>
                  <a:cubicBezTo>
                    <a:pt x="3393" y="1207"/>
                    <a:pt x="3326" y="1087"/>
                    <a:pt x="3232" y="973"/>
                  </a:cubicBezTo>
                  <a:cubicBezTo>
                    <a:pt x="3040" y="740"/>
                    <a:pt x="2926" y="755"/>
                    <a:pt x="2552" y="547"/>
                  </a:cubicBezTo>
                  <a:cubicBezTo>
                    <a:pt x="2012" y="262"/>
                    <a:pt x="2012" y="117"/>
                    <a:pt x="1680" y="33"/>
                  </a:cubicBezTo>
                  <a:cubicBezTo>
                    <a:pt x="1565" y="1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0"/>
            <p:cNvSpPr/>
            <p:nvPr/>
          </p:nvSpPr>
          <p:spPr>
            <a:xfrm>
              <a:off x="415275" y="2890400"/>
              <a:ext cx="99450" cy="168225"/>
            </a:xfrm>
            <a:custGeom>
              <a:rect b="b" l="l" r="r" t="t"/>
              <a:pathLst>
                <a:path extrusionOk="0" h="6729" w="3978">
                  <a:moveTo>
                    <a:pt x="27" y="0"/>
                  </a:moveTo>
                  <a:lnTo>
                    <a:pt x="1" y="99"/>
                  </a:lnTo>
                  <a:cubicBezTo>
                    <a:pt x="21" y="99"/>
                    <a:pt x="2223" y="701"/>
                    <a:pt x="2783" y="2954"/>
                  </a:cubicBezTo>
                  <a:cubicBezTo>
                    <a:pt x="3178" y="4548"/>
                    <a:pt x="3879" y="6708"/>
                    <a:pt x="3884" y="6729"/>
                  </a:cubicBezTo>
                  <a:lnTo>
                    <a:pt x="3977" y="6703"/>
                  </a:lnTo>
                  <a:cubicBezTo>
                    <a:pt x="3972" y="6682"/>
                    <a:pt x="3277" y="4517"/>
                    <a:pt x="2882" y="2933"/>
                  </a:cubicBezTo>
                  <a:cubicBezTo>
                    <a:pt x="2306" y="623"/>
                    <a:pt x="47" y="1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0"/>
            <p:cNvSpPr/>
            <p:nvPr/>
          </p:nvSpPr>
          <p:spPr>
            <a:xfrm>
              <a:off x="388025" y="2880925"/>
              <a:ext cx="95950" cy="53625"/>
            </a:xfrm>
            <a:custGeom>
              <a:rect b="b" l="l" r="r" t="t"/>
              <a:pathLst>
                <a:path extrusionOk="0" h="2145" w="3838">
                  <a:moveTo>
                    <a:pt x="2113" y="208"/>
                  </a:moveTo>
                  <a:cubicBezTo>
                    <a:pt x="1464" y="0"/>
                    <a:pt x="11" y="628"/>
                    <a:pt x="11" y="608"/>
                  </a:cubicBezTo>
                  <a:cubicBezTo>
                    <a:pt x="0" y="644"/>
                    <a:pt x="1075" y="701"/>
                    <a:pt x="1579" y="1547"/>
                  </a:cubicBezTo>
                  <a:cubicBezTo>
                    <a:pt x="1693" y="1739"/>
                    <a:pt x="1797" y="1942"/>
                    <a:pt x="1890" y="2144"/>
                  </a:cubicBezTo>
                  <a:cubicBezTo>
                    <a:pt x="2222" y="1256"/>
                    <a:pt x="3235" y="701"/>
                    <a:pt x="3837" y="332"/>
                  </a:cubicBezTo>
                  <a:cubicBezTo>
                    <a:pt x="3302" y="213"/>
                    <a:pt x="2586" y="369"/>
                    <a:pt x="2113" y="20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0"/>
            <p:cNvSpPr/>
            <p:nvPr/>
          </p:nvSpPr>
          <p:spPr>
            <a:xfrm>
              <a:off x="386975" y="2883850"/>
              <a:ext cx="161500" cy="201900"/>
            </a:xfrm>
            <a:custGeom>
              <a:rect b="b" l="l" r="r" t="t"/>
              <a:pathLst>
                <a:path extrusionOk="0" h="8076" w="6460">
                  <a:moveTo>
                    <a:pt x="1832" y="92"/>
                  </a:moveTo>
                  <a:cubicBezTo>
                    <a:pt x="1944" y="92"/>
                    <a:pt x="2047" y="104"/>
                    <a:pt x="2135" y="132"/>
                  </a:cubicBezTo>
                  <a:cubicBezTo>
                    <a:pt x="2326" y="205"/>
                    <a:pt x="2548" y="218"/>
                    <a:pt x="2785" y="218"/>
                  </a:cubicBezTo>
                  <a:cubicBezTo>
                    <a:pt x="2869" y="218"/>
                    <a:pt x="2956" y="217"/>
                    <a:pt x="3043" y="215"/>
                  </a:cubicBezTo>
                  <a:cubicBezTo>
                    <a:pt x="3129" y="214"/>
                    <a:pt x="3216" y="212"/>
                    <a:pt x="3302" y="212"/>
                  </a:cubicBezTo>
                  <a:cubicBezTo>
                    <a:pt x="3719" y="212"/>
                    <a:pt x="4121" y="257"/>
                    <a:pt x="4362" y="584"/>
                  </a:cubicBezTo>
                  <a:cubicBezTo>
                    <a:pt x="4788" y="1186"/>
                    <a:pt x="5177" y="1809"/>
                    <a:pt x="5525" y="2458"/>
                  </a:cubicBezTo>
                  <a:cubicBezTo>
                    <a:pt x="5966" y="3310"/>
                    <a:pt x="6366" y="4275"/>
                    <a:pt x="6324" y="5558"/>
                  </a:cubicBezTo>
                  <a:cubicBezTo>
                    <a:pt x="6283" y="6975"/>
                    <a:pt x="5873" y="7562"/>
                    <a:pt x="5535" y="7800"/>
                  </a:cubicBezTo>
                  <a:cubicBezTo>
                    <a:pt x="5326" y="7948"/>
                    <a:pt x="5130" y="7976"/>
                    <a:pt x="5033" y="7976"/>
                  </a:cubicBezTo>
                  <a:cubicBezTo>
                    <a:pt x="5008" y="7976"/>
                    <a:pt x="4989" y="7974"/>
                    <a:pt x="4980" y="7972"/>
                  </a:cubicBezTo>
                  <a:cubicBezTo>
                    <a:pt x="4974" y="7967"/>
                    <a:pt x="4964" y="7967"/>
                    <a:pt x="4959" y="7967"/>
                  </a:cubicBezTo>
                  <a:cubicBezTo>
                    <a:pt x="4788" y="7868"/>
                    <a:pt x="3204" y="6451"/>
                    <a:pt x="2649" y="4338"/>
                  </a:cubicBezTo>
                  <a:cubicBezTo>
                    <a:pt x="2519" y="3860"/>
                    <a:pt x="2420" y="3497"/>
                    <a:pt x="2347" y="3206"/>
                  </a:cubicBezTo>
                  <a:cubicBezTo>
                    <a:pt x="2083" y="2204"/>
                    <a:pt x="2057" y="2100"/>
                    <a:pt x="1662" y="1409"/>
                  </a:cubicBezTo>
                  <a:cubicBezTo>
                    <a:pt x="1268" y="745"/>
                    <a:pt x="536" y="548"/>
                    <a:pt x="219" y="485"/>
                  </a:cubicBezTo>
                  <a:cubicBezTo>
                    <a:pt x="537" y="365"/>
                    <a:pt x="1294" y="92"/>
                    <a:pt x="1832" y="92"/>
                  </a:cubicBezTo>
                  <a:close/>
                  <a:moveTo>
                    <a:pt x="1833" y="0"/>
                  </a:moveTo>
                  <a:cubicBezTo>
                    <a:pt x="1250" y="0"/>
                    <a:pt x="447" y="296"/>
                    <a:pt x="151" y="407"/>
                  </a:cubicBezTo>
                  <a:cubicBezTo>
                    <a:pt x="105" y="423"/>
                    <a:pt x="63" y="439"/>
                    <a:pt x="48" y="444"/>
                  </a:cubicBezTo>
                  <a:cubicBezTo>
                    <a:pt x="27" y="444"/>
                    <a:pt x="6" y="459"/>
                    <a:pt x="1" y="480"/>
                  </a:cubicBezTo>
                  <a:cubicBezTo>
                    <a:pt x="1" y="491"/>
                    <a:pt x="1" y="506"/>
                    <a:pt x="6" y="522"/>
                  </a:cubicBezTo>
                  <a:cubicBezTo>
                    <a:pt x="27" y="542"/>
                    <a:pt x="48" y="548"/>
                    <a:pt x="136" y="568"/>
                  </a:cubicBezTo>
                  <a:cubicBezTo>
                    <a:pt x="395" y="620"/>
                    <a:pt x="1190" y="776"/>
                    <a:pt x="1574" y="1456"/>
                  </a:cubicBezTo>
                  <a:cubicBezTo>
                    <a:pt x="1963" y="2136"/>
                    <a:pt x="1989" y="2240"/>
                    <a:pt x="2249" y="3227"/>
                  </a:cubicBezTo>
                  <a:cubicBezTo>
                    <a:pt x="2327" y="3517"/>
                    <a:pt x="2425" y="3886"/>
                    <a:pt x="2555" y="4364"/>
                  </a:cubicBezTo>
                  <a:cubicBezTo>
                    <a:pt x="3100" y="6440"/>
                    <a:pt x="4642" y="7889"/>
                    <a:pt x="4917" y="8050"/>
                  </a:cubicBezTo>
                  <a:lnTo>
                    <a:pt x="4923" y="8055"/>
                  </a:lnTo>
                  <a:cubicBezTo>
                    <a:pt x="4959" y="8070"/>
                    <a:pt x="4995" y="8076"/>
                    <a:pt x="5037" y="8076"/>
                  </a:cubicBezTo>
                  <a:cubicBezTo>
                    <a:pt x="5156" y="8070"/>
                    <a:pt x="5281" y="8044"/>
                    <a:pt x="5395" y="7992"/>
                  </a:cubicBezTo>
                  <a:cubicBezTo>
                    <a:pt x="5836" y="7795"/>
                    <a:pt x="6371" y="7214"/>
                    <a:pt x="6418" y="5563"/>
                  </a:cubicBezTo>
                  <a:cubicBezTo>
                    <a:pt x="6459" y="4254"/>
                    <a:pt x="6054" y="3278"/>
                    <a:pt x="5608" y="2411"/>
                  </a:cubicBezTo>
                  <a:cubicBezTo>
                    <a:pt x="5260" y="1762"/>
                    <a:pt x="4871" y="1129"/>
                    <a:pt x="4440" y="527"/>
                  </a:cubicBezTo>
                  <a:cubicBezTo>
                    <a:pt x="4166" y="162"/>
                    <a:pt x="3739" y="113"/>
                    <a:pt x="3296" y="113"/>
                  </a:cubicBezTo>
                  <a:cubicBezTo>
                    <a:pt x="3211" y="113"/>
                    <a:pt x="3124" y="115"/>
                    <a:pt x="3038" y="117"/>
                  </a:cubicBezTo>
                  <a:cubicBezTo>
                    <a:pt x="2945" y="120"/>
                    <a:pt x="2853" y="122"/>
                    <a:pt x="2764" y="122"/>
                  </a:cubicBezTo>
                  <a:cubicBezTo>
                    <a:pt x="2544" y="122"/>
                    <a:pt x="2339" y="107"/>
                    <a:pt x="2166" y="44"/>
                  </a:cubicBezTo>
                  <a:cubicBezTo>
                    <a:pt x="2069" y="13"/>
                    <a:pt x="1956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70"/>
            <p:cNvSpPr/>
            <p:nvPr/>
          </p:nvSpPr>
          <p:spPr>
            <a:xfrm>
              <a:off x="499775" y="2959300"/>
              <a:ext cx="187825" cy="194850"/>
            </a:xfrm>
            <a:custGeom>
              <a:rect b="b" l="l" r="r" t="t"/>
              <a:pathLst>
                <a:path extrusionOk="0" h="7794" w="7513">
                  <a:moveTo>
                    <a:pt x="7513" y="1"/>
                  </a:moveTo>
                  <a:cubicBezTo>
                    <a:pt x="7513" y="1"/>
                    <a:pt x="5576" y="1"/>
                    <a:pt x="4725" y="453"/>
                  </a:cubicBezTo>
                  <a:cubicBezTo>
                    <a:pt x="3873" y="904"/>
                    <a:pt x="2492" y="691"/>
                    <a:pt x="1932" y="1361"/>
                  </a:cubicBezTo>
                  <a:cubicBezTo>
                    <a:pt x="1376" y="2031"/>
                    <a:pt x="0" y="3973"/>
                    <a:pt x="369" y="5847"/>
                  </a:cubicBezTo>
                  <a:cubicBezTo>
                    <a:pt x="738" y="7726"/>
                    <a:pt x="1937" y="7794"/>
                    <a:pt x="1937" y="7794"/>
                  </a:cubicBezTo>
                  <a:cubicBezTo>
                    <a:pt x="1937" y="7794"/>
                    <a:pt x="3458" y="6916"/>
                    <a:pt x="4102" y="4881"/>
                  </a:cubicBezTo>
                  <a:cubicBezTo>
                    <a:pt x="4746" y="2851"/>
                    <a:pt x="4657" y="2903"/>
                    <a:pt x="5301" y="1880"/>
                  </a:cubicBezTo>
                  <a:cubicBezTo>
                    <a:pt x="5945" y="857"/>
                    <a:pt x="7513" y="1"/>
                    <a:pt x="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70"/>
            <p:cNvSpPr/>
            <p:nvPr/>
          </p:nvSpPr>
          <p:spPr>
            <a:xfrm>
              <a:off x="563500" y="2959175"/>
              <a:ext cx="124100" cy="64400"/>
            </a:xfrm>
            <a:custGeom>
              <a:rect b="b" l="l" r="r" t="t"/>
              <a:pathLst>
                <a:path extrusionOk="0" h="2576" w="4964">
                  <a:moveTo>
                    <a:pt x="2176" y="458"/>
                  </a:moveTo>
                  <a:cubicBezTo>
                    <a:pt x="3027" y="1"/>
                    <a:pt x="4964" y="6"/>
                    <a:pt x="4964" y="6"/>
                  </a:cubicBezTo>
                  <a:cubicBezTo>
                    <a:pt x="4964" y="6"/>
                    <a:pt x="3396" y="862"/>
                    <a:pt x="2752" y="1885"/>
                  </a:cubicBezTo>
                  <a:cubicBezTo>
                    <a:pt x="2565" y="2176"/>
                    <a:pt x="2441" y="2384"/>
                    <a:pt x="2342" y="2576"/>
                  </a:cubicBezTo>
                  <a:cubicBezTo>
                    <a:pt x="2025" y="1563"/>
                    <a:pt x="769" y="1148"/>
                    <a:pt x="1" y="982"/>
                  </a:cubicBezTo>
                  <a:cubicBezTo>
                    <a:pt x="660" y="764"/>
                    <a:pt x="1553" y="785"/>
                    <a:pt x="2176" y="458"/>
                  </a:cubicBezTo>
                  <a:close/>
                </a:path>
              </a:pathLst>
            </a:custGeom>
            <a:solidFill>
              <a:schemeClr val="accent3">
                <a:alpha val="89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0"/>
            <p:cNvSpPr/>
            <p:nvPr/>
          </p:nvSpPr>
          <p:spPr>
            <a:xfrm>
              <a:off x="498225" y="2958150"/>
              <a:ext cx="191075" cy="197300"/>
            </a:xfrm>
            <a:custGeom>
              <a:rect b="b" l="l" r="r" t="t"/>
              <a:pathLst>
                <a:path extrusionOk="0" h="7892" w="7643">
                  <a:moveTo>
                    <a:pt x="7379" y="104"/>
                  </a:moveTo>
                  <a:lnTo>
                    <a:pt x="7379" y="104"/>
                  </a:lnTo>
                  <a:cubicBezTo>
                    <a:pt x="6952" y="363"/>
                    <a:pt x="5842" y="1075"/>
                    <a:pt x="5316" y="1900"/>
                  </a:cubicBezTo>
                  <a:cubicBezTo>
                    <a:pt x="4792" y="2731"/>
                    <a:pt x="4751" y="2871"/>
                    <a:pt x="4413" y="3961"/>
                  </a:cubicBezTo>
                  <a:cubicBezTo>
                    <a:pt x="4335" y="4221"/>
                    <a:pt x="4237" y="4532"/>
                    <a:pt x="4117" y="4917"/>
                  </a:cubicBezTo>
                  <a:cubicBezTo>
                    <a:pt x="3515" y="6806"/>
                    <a:pt x="2134" y="7699"/>
                    <a:pt x="1989" y="7793"/>
                  </a:cubicBezTo>
                  <a:cubicBezTo>
                    <a:pt x="1854" y="7772"/>
                    <a:pt x="815" y="7585"/>
                    <a:pt x="478" y="5882"/>
                  </a:cubicBezTo>
                  <a:cubicBezTo>
                    <a:pt x="88" y="3904"/>
                    <a:pt x="1708" y="1833"/>
                    <a:pt x="2035" y="1438"/>
                  </a:cubicBezTo>
                  <a:cubicBezTo>
                    <a:pt x="2342" y="1070"/>
                    <a:pt x="2918" y="976"/>
                    <a:pt x="3525" y="883"/>
                  </a:cubicBezTo>
                  <a:cubicBezTo>
                    <a:pt x="3972" y="810"/>
                    <a:pt x="4439" y="737"/>
                    <a:pt x="4808" y="545"/>
                  </a:cubicBezTo>
                  <a:cubicBezTo>
                    <a:pt x="5484" y="189"/>
                    <a:pt x="6863" y="115"/>
                    <a:pt x="7379" y="104"/>
                  </a:cubicBezTo>
                  <a:close/>
                  <a:moveTo>
                    <a:pt x="7575" y="0"/>
                  </a:moveTo>
                  <a:cubicBezTo>
                    <a:pt x="7492" y="0"/>
                    <a:pt x="5618" y="5"/>
                    <a:pt x="4766" y="457"/>
                  </a:cubicBezTo>
                  <a:cubicBezTo>
                    <a:pt x="4413" y="644"/>
                    <a:pt x="3951" y="717"/>
                    <a:pt x="3510" y="784"/>
                  </a:cubicBezTo>
                  <a:cubicBezTo>
                    <a:pt x="2887" y="883"/>
                    <a:pt x="2295" y="976"/>
                    <a:pt x="1963" y="1376"/>
                  </a:cubicBezTo>
                  <a:cubicBezTo>
                    <a:pt x="1495" y="1937"/>
                    <a:pt x="0" y="3930"/>
                    <a:pt x="390" y="5903"/>
                  </a:cubicBezTo>
                  <a:cubicBezTo>
                    <a:pt x="758" y="7793"/>
                    <a:pt x="1989" y="7891"/>
                    <a:pt x="1999" y="7891"/>
                  </a:cubicBezTo>
                  <a:cubicBezTo>
                    <a:pt x="2009" y="7891"/>
                    <a:pt x="2020" y="7886"/>
                    <a:pt x="2025" y="7886"/>
                  </a:cubicBezTo>
                  <a:cubicBezTo>
                    <a:pt x="2040" y="7876"/>
                    <a:pt x="3572" y="6973"/>
                    <a:pt x="4211" y="4948"/>
                  </a:cubicBezTo>
                  <a:cubicBezTo>
                    <a:pt x="4335" y="4564"/>
                    <a:pt x="4429" y="4252"/>
                    <a:pt x="4512" y="3993"/>
                  </a:cubicBezTo>
                  <a:cubicBezTo>
                    <a:pt x="4849" y="2892"/>
                    <a:pt x="4885" y="2778"/>
                    <a:pt x="5405" y="1952"/>
                  </a:cubicBezTo>
                  <a:cubicBezTo>
                    <a:pt x="6038" y="950"/>
                    <a:pt x="7585" y="104"/>
                    <a:pt x="7601" y="94"/>
                  </a:cubicBezTo>
                  <a:cubicBezTo>
                    <a:pt x="7642" y="68"/>
                    <a:pt x="7627" y="0"/>
                    <a:pt x="7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0"/>
            <p:cNvSpPr/>
            <p:nvPr/>
          </p:nvSpPr>
          <p:spPr>
            <a:xfrm>
              <a:off x="518975" y="2961775"/>
              <a:ext cx="168500" cy="192375"/>
            </a:xfrm>
            <a:custGeom>
              <a:rect b="b" l="l" r="r" t="t"/>
              <a:pathLst>
                <a:path extrusionOk="0" h="7695" w="6740">
                  <a:moveTo>
                    <a:pt x="5554" y="14"/>
                  </a:moveTo>
                  <a:cubicBezTo>
                    <a:pt x="5365" y="14"/>
                    <a:pt x="4848" y="92"/>
                    <a:pt x="4315" y="338"/>
                  </a:cubicBezTo>
                  <a:cubicBezTo>
                    <a:pt x="3879" y="546"/>
                    <a:pt x="3863" y="727"/>
                    <a:pt x="3188" y="1096"/>
                  </a:cubicBezTo>
                  <a:cubicBezTo>
                    <a:pt x="2732" y="1350"/>
                    <a:pt x="2597" y="1340"/>
                    <a:pt x="2373" y="1574"/>
                  </a:cubicBezTo>
                  <a:cubicBezTo>
                    <a:pt x="2270" y="1683"/>
                    <a:pt x="2181" y="1802"/>
                    <a:pt x="1901" y="2461"/>
                  </a:cubicBezTo>
                  <a:cubicBezTo>
                    <a:pt x="1797" y="2705"/>
                    <a:pt x="1709" y="2913"/>
                    <a:pt x="1636" y="3084"/>
                  </a:cubicBezTo>
                  <a:cubicBezTo>
                    <a:pt x="1539" y="2952"/>
                    <a:pt x="1193" y="2081"/>
                    <a:pt x="1072" y="2081"/>
                  </a:cubicBezTo>
                  <a:cubicBezTo>
                    <a:pt x="1070" y="2081"/>
                    <a:pt x="1067" y="2082"/>
                    <a:pt x="1065" y="2082"/>
                  </a:cubicBezTo>
                  <a:cubicBezTo>
                    <a:pt x="831" y="2160"/>
                    <a:pt x="935" y="3619"/>
                    <a:pt x="1003" y="4128"/>
                  </a:cubicBezTo>
                  <a:cubicBezTo>
                    <a:pt x="1055" y="4569"/>
                    <a:pt x="1216" y="4792"/>
                    <a:pt x="1081" y="5057"/>
                  </a:cubicBezTo>
                  <a:cubicBezTo>
                    <a:pt x="1005" y="5208"/>
                    <a:pt x="862" y="5328"/>
                    <a:pt x="773" y="5328"/>
                  </a:cubicBezTo>
                  <a:cubicBezTo>
                    <a:pt x="758" y="5328"/>
                    <a:pt x="744" y="5324"/>
                    <a:pt x="733" y="5317"/>
                  </a:cubicBezTo>
                  <a:cubicBezTo>
                    <a:pt x="655" y="5270"/>
                    <a:pt x="759" y="5042"/>
                    <a:pt x="774" y="4715"/>
                  </a:cubicBezTo>
                  <a:cubicBezTo>
                    <a:pt x="800" y="4195"/>
                    <a:pt x="598" y="3635"/>
                    <a:pt x="427" y="3629"/>
                  </a:cubicBezTo>
                  <a:cubicBezTo>
                    <a:pt x="426" y="3629"/>
                    <a:pt x="425" y="3629"/>
                    <a:pt x="424" y="3629"/>
                  </a:cubicBezTo>
                  <a:cubicBezTo>
                    <a:pt x="279" y="3629"/>
                    <a:pt x="94" y="4011"/>
                    <a:pt x="58" y="4387"/>
                  </a:cubicBezTo>
                  <a:cubicBezTo>
                    <a:pt x="1" y="5036"/>
                    <a:pt x="437" y="5213"/>
                    <a:pt x="613" y="6158"/>
                  </a:cubicBezTo>
                  <a:cubicBezTo>
                    <a:pt x="691" y="6568"/>
                    <a:pt x="613" y="6547"/>
                    <a:pt x="696" y="7066"/>
                  </a:cubicBezTo>
                  <a:cubicBezTo>
                    <a:pt x="728" y="7248"/>
                    <a:pt x="764" y="7425"/>
                    <a:pt x="806" y="7586"/>
                  </a:cubicBezTo>
                  <a:cubicBezTo>
                    <a:pt x="920" y="7643"/>
                    <a:pt x="1039" y="7679"/>
                    <a:pt x="1169" y="7695"/>
                  </a:cubicBezTo>
                  <a:cubicBezTo>
                    <a:pt x="1169" y="7326"/>
                    <a:pt x="1247" y="6968"/>
                    <a:pt x="1408" y="6635"/>
                  </a:cubicBezTo>
                  <a:cubicBezTo>
                    <a:pt x="1766" y="5914"/>
                    <a:pt x="2441" y="5441"/>
                    <a:pt x="2368" y="5338"/>
                  </a:cubicBezTo>
                  <a:cubicBezTo>
                    <a:pt x="2362" y="5329"/>
                    <a:pt x="2352" y="5325"/>
                    <a:pt x="2338" y="5325"/>
                  </a:cubicBezTo>
                  <a:cubicBezTo>
                    <a:pt x="2237" y="5325"/>
                    <a:pt x="1942" y="5523"/>
                    <a:pt x="1777" y="5523"/>
                  </a:cubicBezTo>
                  <a:cubicBezTo>
                    <a:pt x="1742" y="5523"/>
                    <a:pt x="1713" y="5514"/>
                    <a:pt x="1693" y="5493"/>
                  </a:cubicBezTo>
                  <a:cubicBezTo>
                    <a:pt x="1574" y="5364"/>
                    <a:pt x="1797" y="4855"/>
                    <a:pt x="2103" y="4476"/>
                  </a:cubicBezTo>
                  <a:cubicBezTo>
                    <a:pt x="2524" y="3951"/>
                    <a:pt x="3038" y="3739"/>
                    <a:pt x="3002" y="3650"/>
                  </a:cubicBezTo>
                  <a:cubicBezTo>
                    <a:pt x="2995" y="3632"/>
                    <a:pt x="2968" y="3625"/>
                    <a:pt x="2929" y="3625"/>
                  </a:cubicBezTo>
                  <a:cubicBezTo>
                    <a:pt x="2823" y="3625"/>
                    <a:pt x="2630" y="3676"/>
                    <a:pt x="2524" y="3676"/>
                  </a:cubicBezTo>
                  <a:cubicBezTo>
                    <a:pt x="2485" y="3676"/>
                    <a:pt x="2458" y="3669"/>
                    <a:pt x="2451" y="3650"/>
                  </a:cubicBezTo>
                  <a:cubicBezTo>
                    <a:pt x="2425" y="3583"/>
                    <a:pt x="2716" y="3411"/>
                    <a:pt x="3188" y="3043"/>
                  </a:cubicBezTo>
                  <a:cubicBezTo>
                    <a:pt x="3749" y="2612"/>
                    <a:pt x="3832" y="2477"/>
                    <a:pt x="3822" y="2352"/>
                  </a:cubicBezTo>
                  <a:cubicBezTo>
                    <a:pt x="3806" y="2124"/>
                    <a:pt x="3516" y="2067"/>
                    <a:pt x="3536" y="1901"/>
                  </a:cubicBezTo>
                  <a:cubicBezTo>
                    <a:pt x="3557" y="1698"/>
                    <a:pt x="3983" y="1724"/>
                    <a:pt x="4414" y="1356"/>
                  </a:cubicBezTo>
                  <a:cubicBezTo>
                    <a:pt x="4678" y="1137"/>
                    <a:pt x="4969" y="935"/>
                    <a:pt x="4923" y="873"/>
                  </a:cubicBezTo>
                  <a:cubicBezTo>
                    <a:pt x="4914" y="861"/>
                    <a:pt x="4896" y="856"/>
                    <a:pt x="4871" y="856"/>
                  </a:cubicBezTo>
                  <a:cubicBezTo>
                    <a:pt x="4696" y="856"/>
                    <a:pt x="4181" y="1103"/>
                    <a:pt x="4066" y="1103"/>
                  </a:cubicBezTo>
                  <a:cubicBezTo>
                    <a:pt x="4056" y="1103"/>
                    <a:pt x="4048" y="1101"/>
                    <a:pt x="4045" y="1096"/>
                  </a:cubicBezTo>
                  <a:cubicBezTo>
                    <a:pt x="4019" y="1054"/>
                    <a:pt x="5571" y="281"/>
                    <a:pt x="6189" y="130"/>
                  </a:cubicBezTo>
                  <a:cubicBezTo>
                    <a:pt x="6740" y="1"/>
                    <a:pt x="5634" y="68"/>
                    <a:pt x="5629" y="26"/>
                  </a:cubicBezTo>
                  <a:cubicBezTo>
                    <a:pt x="5627" y="18"/>
                    <a:pt x="5600" y="14"/>
                    <a:pt x="5554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0"/>
            <p:cNvSpPr/>
            <p:nvPr/>
          </p:nvSpPr>
          <p:spPr>
            <a:xfrm>
              <a:off x="512100" y="2968400"/>
              <a:ext cx="134750" cy="267650"/>
            </a:xfrm>
            <a:custGeom>
              <a:rect b="b" l="l" r="r" t="t"/>
              <a:pathLst>
                <a:path extrusionOk="0" h="10706" w="5390">
                  <a:moveTo>
                    <a:pt x="5348" y="0"/>
                  </a:moveTo>
                  <a:cubicBezTo>
                    <a:pt x="5338" y="5"/>
                    <a:pt x="4237" y="514"/>
                    <a:pt x="3033" y="2087"/>
                  </a:cubicBezTo>
                  <a:cubicBezTo>
                    <a:pt x="1927" y="3536"/>
                    <a:pt x="499" y="6199"/>
                    <a:pt x="1" y="10695"/>
                  </a:cubicBezTo>
                  <a:lnTo>
                    <a:pt x="99" y="10706"/>
                  </a:lnTo>
                  <a:cubicBezTo>
                    <a:pt x="592" y="6235"/>
                    <a:pt x="2005" y="3588"/>
                    <a:pt x="3105" y="2155"/>
                  </a:cubicBezTo>
                  <a:cubicBezTo>
                    <a:pt x="4294" y="597"/>
                    <a:pt x="5379" y="94"/>
                    <a:pt x="5390" y="89"/>
                  </a:cubicBezTo>
                  <a:lnTo>
                    <a:pt x="5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0"/>
            <p:cNvSpPr/>
            <p:nvPr/>
          </p:nvSpPr>
          <p:spPr>
            <a:xfrm>
              <a:off x="517300" y="3072875"/>
              <a:ext cx="136175" cy="150200"/>
            </a:xfrm>
            <a:custGeom>
              <a:rect b="b" l="l" r="r" t="t"/>
              <a:pathLst>
                <a:path extrusionOk="0" h="6008" w="5447">
                  <a:moveTo>
                    <a:pt x="5446" y="1"/>
                  </a:moveTo>
                  <a:cubicBezTo>
                    <a:pt x="5446" y="1"/>
                    <a:pt x="4045" y="1"/>
                    <a:pt x="3427" y="348"/>
                  </a:cubicBezTo>
                  <a:cubicBezTo>
                    <a:pt x="2809" y="696"/>
                    <a:pt x="1802" y="530"/>
                    <a:pt x="1407" y="1044"/>
                  </a:cubicBezTo>
                  <a:cubicBezTo>
                    <a:pt x="1007" y="1558"/>
                    <a:pt x="0" y="3058"/>
                    <a:pt x="270" y="4507"/>
                  </a:cubicBezTo>
                  <a:cubicBezTo>
                    <a:pt x="535" y="5955"/>
                    <a:pt x="1407" y="6007"/>
                    <a:pt x="1407" y="6007"/>
                  </a:cubicBezTo>
                  <a:cubicBezTo>
                    <a:pt x="1407" y="6007"/>
                    <a:pt x="2508" y="5327"/>
                    <a:pt x="2975" y="3765"/>
                  </a:cubicBezTo>
                  <a:cubicBezTo>
                    <a:pt x="3442" y="2197"/>
                    <a:pt x="3375" y="2233"/>
                    <a:pt x="3842" y="1449"/>
                  </a:cubicBezTo>
                  <a:cubicBezTo>
                    <a:pt x="4309" y="660"/>
                    <a:pt x="5446" y="1"/>
                    <a:pt x="5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0"/>
            <p:cNvSpPr/>
            <p:nvPr/>
          </p:nvSpPr>
          <p:spPr>
            <a:xfrm>
              <a:off x="515750" y="3071700"/>
              <a:ext cx="139400" cy="152550"/>
            </a:xfrm>
            <a:custGeom>
              <a:rect b="b" l="l" r="r" t="t"/>
              <a:pathLst>
                <a:path extrusionOk="0" h="6102" w="5576">
                  <a:moveTo>
                    <a:pt x="5332" y="100"/>
                  </a:moveTo>
                  <a:cubicBezTo>
                    <a:pt x="5000" y="312"/>
                    <a:pt x="4236" y="842"/>
                    <a:pt x="3868" y="1470"/>
                  </a:cubicBezTo>
                  <a:cubicBezTo>
                    <a:pt x="3484" y="2114"/>
                    <a:pt x="3452" y="2218"/>
                    <a:pt x="3208" y="3064"/>
                  </a:cubicBezTo>
                  <a:cubicBezTo>
                    <a:pt x="3151" y="3261"/>
                    <a:pt x="3079" y="3500"/>
                    <a:pt x="2990" y="3796"/>
                  </a:cubicBezTo>
                  <a:cubicBezTo>
                    <a:pt x="2565" y="5229"/>
                    <a:pt x="1589" y="5919"/>
                    <a:pt x="1459" y="6002"/>
                  </a:cubicBezTo>
                  <a:cubicBezTo>
                    <a:pt x="1345" y="5987"/>
                    <a:pt x="618" y="5831"/>
                    <a:pt x="379" y="4544"/>
                  </a:cubicBezTo>
                  <a:cubicBezTo>
                    <a:pt x="99" y="3022"/>
                    <a:pt x="1272" y="1429"/>
                    <a:pt x="1506" y="1122"/>
                  </a:cubicBezTo>
                  <a:cubicBezTo>
                    <a:pt x="1724" y="842"/>
                    <a:pt x="2139" y="774"/>
                    <a:pt x="2575" y="702"/>
                  </a:cubicBezTo>
                  <a:cubicBezTo>
                    <a:pt x="2902" y="645"/>
                    <a:pt x="3245" y="588"/>
                    <a:pt x="3515" y="437"/>
                  </a:cubicBezTo>
                  <a:cubicBezTo>
                    <a:pt x="3982" y="172"/>
                    <a:pt x="4937" y="115"/>
                    <a:pt x="5332" y="100"/>
                  </a:cubicBezTo>
                  <a:close/>
                  <a:moveTo>
                    <a:pt x="5508" y="1"/>
                  </a:moveTo>
                  <a:cubicBezTo>
                    <a:pt x="5446" y="1"/>
                    <a:pt x="4086" y="1"/>
                    <a:pt x="3463" y="354"/>
                  </a:cubicBezTo>
                  <a:cubicBezTo>
                    <a:pt x="3208" y="494"/>
                    <a:pt x="2881" y="551"/>
                    <a:pt x="2559" y="603"/>
                  </a:cubicBezTo>
                  <a:cubicBezTo>
                    <a:pt x="2103" y="681"/>
                    <a:pt x="1672" y="754"/>
                    <a:pt x="1428" y="1065"/>
                  </a:cubicBezTo>
                  <a:cubicBezTo>
                    <a:pt x="1090" y="1496"/>
                    <a:pt x="0" y="3038"/>
                    <a:pt x="286" y="4559"/>
                  </a:cubicBezTo>
                  <a:cubicBezTo>
                    <a:pt x="556" y="6028"/>
                    <a:pt x="1428" y="6101"/>
                    <a:pt x="1464" y="6101"/>
                  </a:cubicBezTo>
                  <a:lnTo>
                    <a:pt x="1469" y="6101"/>
                  </a:lnTo>
                  <a:cubicBezTo>
                    <a:pt x="1474" y="6101"/>
                    <a:pt x="1485" y="6101"/>
                    <a:pt x="1490" y="6096"/>
                  </a:cubicBezTo>
                  <a:cubicBezTo>
                    <a:pt x="1500" y="6091"/>
                    <a:pt x="2617" y="5390"/>
                    <a:pt x="3084" y="3822"/>
                  </a:cubicBezTo>
                  <a:cubicBezTo>
                    <a:pt x="3167" y="3526"/>
                    <a:pt x="3240" y="3287"/>
                    <a:pt x="3297" y="3090"/>
                  </a:cubicBezTo>
                  <a:cubicBezTo>
                    <a:pt x="3546" y="2238"/>
                    <a:pt x="3572" y="2150"/>
                    <a:pt x="3946" y="1517"/>
                  </a:cubicBezTo>
                  <a:cubicBezTo>
                    <a:pt x="4403" y="748"/>
                    <a:pt x="5524" y="94"/>
                    <a:pt x="5534" y="89"/>
                  </a:cubicBezTo>
                  <a:cubicBezTo>
                    <a:pt x="5576" y="63"/>
                    <a:pt x="5560" y="1"/>
                    <a:pt x="5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0"/>
            <p:cNvSpPr/>
            <p:nvPr/>
          </p:nvSpPr>
          <p:spPr>
            <a:xfrm>
              <a:off x="531175" y="3074700"/>
              <a:ext cx="122300" cy="148375"/>
            </a:xfrm>
            <a:custGeom>
              <a:rect b="b" l="l" r="r" t="t"/>
              <a:pathLst>
                <a:path extrusionOk="0" h="5935" w="4892">
                  <a:moveTo>
                    <a:pt x="4035" y="12"/>
                  </a:moveTo>
                  <a:cubicBezTo>
                    <a:pt x="3900" y="12"/>
                    <a:pt x="3522" y="72"/>
                    <a:pt x="3137" y="265"/>
                  </a:cubicBezTo>
                  <a:cubicBezTo>
                    <a:pt x="2820" y="421"/>
                    <a:pt x="2804" y="561"/>
                    <a:pt x="2316" y="847"/>
                  </a:cubicBezTo>
                  <a:cubicBezTo>
                    <a:pt x="1984" y="1044"/>
                    <a:pt x="1885" y="1033"/>
                    <a:pt x="1724" y="1215"/>
                  </a:cubicBezTo>
                  <a:cubicBezTo>
                    <a:pt x="1652" y="1298"/>
                    <a:pt x="1589" y="1392"/>
                    <a:pt x="1382" y="1900"/>
                  </a:cubicBezTo>
                  <a:cubicBezTo>
                    <a:pt x="1309" y="2087"/>
                    <a:pt x="1242" y="2248"/>
                    <a:pt x="1190" y="2378"/>
                  </a:cubicBezTo>
                  <a:cubicBezTo>
                    <a:pt x="1132" y="2289"/>
                    <a:pt x="1036" y="2227"/>
                    <a:pt x="961" y="2227"/>
                  </a:cubicBezTo>
                  <a:cubicBezTo>
                    <a:pt x="948" y="2227"/>
                    <a:pt x="936" y="2229"/>
                    <a:pt x="925" y="2233"/>
                  </a:cubicBezTo>
                  <a:cubicBezTo>
                    <a:pt x="748" y="2290"/>
                    <a:pt x="681" y="2793"/>
                    <a:pt x="728" y="3183"/>
                  </a:cubicBezTo>
                  <a:cubicBezTo>
                    <a:pt x="769" y="3525"/>
                    <a:pt x="883" y="3697"/>
                    <a:pt x="790" y="3899"/>
                  </a:cubicBezTo>
                  <a:cubicBezTo>
                    <a:pt x="732" y="4020"/>
                    <a:pt x="628" y="4109"/>
                    <a:pt x="564" y="4109"/>
                  </a:cubicBezTo>
                  <a:cubicBezTo>
                    <a:pt x="553" y="4109"/>
                    <a:pt x="544" y="4107"/>
                    <a:pt x="536" y="4102"/>
                  </a:cubicBezTo>
                  <a:cubicBezTo>
                    <a:pt x="478" y="4065"/>
                    <a:pt x="551" y="3889"/>
                    <a:pt x="567" y="3634"/>
                  </a:cubicBezTo>
                  <a:cubicBezTo>
                    <a:pt x="582" y="3235"/>
                    <a:pt x="437" y="2804"/>
                    <a:pt x="312" y="2799"/>
                  </a:cubicBezTo>
                  <a:cubicBezTo>
                    <a:pt x="311" y="2799"/>
                    <a:pt x="311" y="2799"/>
                    <a:pt x="310" y="2799"/>
                  </a:cubicBezTo>
                  <a:cubicBezTo>
                    <a:pt x="206" y="2799"/>
                    <a:pt x="68" y="3092"/>
                    <a:pt x="48" y="3385"/>
                  </a:cubicBezTo>
                  <a:cubicBezTo>
                    <a:pt x="1" y="3884"/>
                    <a:pt x="323" y="4024"/>
                    <a:pt x="447" y="4751"/>
                  </a:cubicBezTo>
                  <a:cubicBezTo>
                    <a:pt x="504" y="5062"/>
                    <a:pt x="447" y="5052"/>
                    <a:pt x="510" y="5452"/>
                  </a:cubicBezTo>
                  <a:cubicBezTo>
                    <a:pt x="530" y="5592"/>
                    <a:pt x="556" y="5721"/>
                    <a:pt x="587" y="5851"/>
                  </a:cubicBezTo>
                  <a:cubicBezTo>
                    <a:pt x="671" y="5893"/>
                    <a:pt x="759" y="5924"/>
                    <a:pt x="852" y="5934"/>
                  </a:cubicBezTo>
                  <a:cubicBezTo>
                    <a:pt x="852" y="5654"/>
                    <a:pt x="915" y="5374"/>
                    <a:pt x="1029" y="5119"/>
                  </a:cubicBezTo>
                  <a:cubicBezTo>
                    <a:pt x="1288" y="4564"/>
                    <a:pt x="1776" y="4195"/>
                    <a:pt x="1724" y="4117"/>
                  </a:cubicBezTo>
                  <a:cubicBezTo>
                    <a:pt x="1720" y="4110"/>
                    <a:pt x="1712" y="4107"/>
                    <a:pt x="1700" y="4107"/>
                  </a:cubicBezTo>
                  <a:cubicBezTo>
                    <a:pt x="1622" y="4107"/>
                    <a:pt x="1402" y="4256"/>
                    <a:pt x="1289" y="4256"/>
                  </a:cubicBezTo>
                  <a:cubicBezTo>
                    <a:pt x="1267" y="4256"/>
                    <a:pt x="1249" y="4250"/>
                    <a:pt x="1236" y="4237"/>
                  </a:cubicBezTo>
                  <a:cubicBezTo>
                    <a:pt x="1148" y="4138"/>
                    <a:pt x="1309" y="3743"/>
                    <a:pt x="1532" y="3453"/>
                  </a:cubicBezTo>
                  <a:cubicBezTo>
                    <a:pt x="1839" y="3048"/>
                    <a:pt x="2212" y="2882"/>
                    <a:pt x="2187" y="2814"/>
                  </a:cubicBezTo>
                  <a:cubicBezTo>
                    <a:pt x="2181" y="2801"/>
                    <a:pt x="2162" y="2797"/>
                    <a:pt x="2135" y="2797"/>
                  </a:cubicBezTo>
                  <a:cubicBezTo>
                    <a:pt x="2059" y="2797"/>
                    <a:pt x="1918" y="2834"/>
                    <a:pt x="1838" y="2834"/>
                  </a:cubicBezTo>
                  <a:cubicBezTo>
                    <a:pt x="1808" y="2834"/>
                    <a:pt x="1787" y="2829"/>
                    <a:pt x="1782" y="2814"/>
                  </a:cubicBezTo>
                  <a:cubicBezTo>
                    <a:pt x="1766" y="2762"/>
                    <a:pt x="1974" y="2632"/>
                    <a:pt x="2316" y="2347"/>
                  </a:cubicBezTo>
                  <a:cubicBezTo>
                    <a:pt x="2726" y="2015"/>
                    <a:pt x="2784" y="1911"/>
                    <a:pt x="2778" y="1817"/>
                  </a:cubicBezTo>
                  <a:cubicBezTo>
                    <a:pt x="2768" y="1641"/>
                    <a:pt x="2555" y="1594"/>
                    <a:pt x="2571" y="1464"/>
                  </a:cubicBezTo>
                  <a:cubicBezTo>
                    <a:pt x="2586" y="1309"/>
                    <a:pt x="2893" y="1329"/>
                    <a:pt x="3209" y="1049"/>
                  </a:cubicBezTo>
                  <a:cubicBezTo>
                    <a:pt x="3401" y="878"/>
                    <a:pt x="3609" y="722"/>
                    <a:pt x="3573" y="670"/>
                  </a:cubicBezTo>
                  <a:cubicBezTo>
                    <a:pt x="3567" y="662"/>
                    <a:pt x="3555" y="658"/>
                    <a:pt x="3539" y="658"/>
                  </a:cubicBezTo>
                  <a:cubicBezTo>
                    <a:pt x="3417" y="658"/>
                    <a:pt x="3038" y="852"/>
                    <a:pt x="2958" y="852"/>
                  </a:cubicBezTo>
                  <a:cubicBezTo>
                    <a:pt x="2951" y="852"/>
                    <a:pt x="2946" y="850"/>
                    <a:pt x="2944" y="847"/>
                  </a:cubicBezTo>
                  <a:cubicBezTo>
                    <a:pt x="2924" y="815"/>
                    <a:pt x="4045" y="218"/>
                    <a:pt x="4492" y="104"/>
                  </a:cubicBezTo>
                  <a:cubicBezTo>
                    <a:pt x="4891" y="0"/>
                    <a:pt x="4092" y="52"/>
                    <a:pt x="4087" y="21"/>
                  </a:cubicBezTo>
                  <a:cubicBezTo>
                    <a:pt x="4086" y="15"/>
                    <a:pt x="4067" y="12"/>
                    <a:pt x="4035" y="12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0"/>
            <p:cNvSpPr/>
            <p:nvPr/>
          </p:nvSpPr>
          <p:spPr>
            <a:xfrm>
              <a:off x="361550" y="3005650"/>
              <a:ext cx="187700" cy="194700"/>
            </a:xfrm>
            <a:custGeom>
              <a:rect b="b" l="l" r="r" t="t"/>
              <a:pathLst>
                <a:path extrusionOk="0" h="7788" w="7508">
                  <a:moveTo>
                    <a:pt x="0" y="0"/>
                  </a:moveTo>
                  <a:cubicBezTo>
                    <a:pt x="0" y="0"/>
                    <a:pt x="1568" y="852"/>
                    <a:pt x="2212" y="1874"/>
                  </a:cubicBezTo>
                  <a:cubicBezTo>
                    <a:pt x="2856" y="2897"/>
                    <a:pt x="2762" y="2845"/>
                    <a:pt x="3411" y="4880"/>
                  </a:cubicBezTo>
                  <a:cubicBezTo>
                    <a:pt x="4055" y="6910"/>
                    <a:pt x="5576" y="7788"/>
                    <a:pt x="5576" y="7788"/>
                  </a:cubicBezTo>
                  <a:cubicBezTo>
                    <a:pt x="5576" y="7788"/>
                    <a:pt x="6770" y="7720"/>
                    <a:pt x="7139" y="5846"/>
                  </a:cubicBezTo>
                  <a:cubicBezTo>
                    <a:pt x="7507" y="3967"/>
                    <a:pt x="6126" y="2025"/>
                    <a:pt x="5576" y="1355"/>
                  </a:cubicBezTo>
                  <a:cubicBezTo>
                    <a:pt x="5021" y="691"/>
                    <a:pt x="3640" y="898"/>
                    <a:pt x="2788" y="447"/>
                  </a:cubicBezTo>
                  <a:cubicBezTo>
                    <a:pt x="193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0"/>
            <p:cNvSpPr/>
            <p:nvPr/>
          </p:nvSpPr>
          <p:spPr>
            <a:xfrm>
              <a:off x="361675" y="3007975"/>
              <a:ext cx="168500" cy="192375"/>
            </a:xfrm>
            <a:custGeom>
              <a:rect b="b" l="l" r="r" t="t"/>
              <a:pathLst>
                <a:path extrusionOk="0" h="7695" w="6740">
                  <a:moveTo>
                    <a:pt x="1186" y="14"/>
                  </a:moveTo>
                  <a:cubicBezTo>
                    <a:pt x="1140" y="14"/>
                    <a:pt x="1114" y="19"/>
                    <a:pt x="1111" y="27"/>
                  </a:cubicBezTo>
                  <a:cubicBezTo>
                    <a:pt x="1106" y="68"/>
                    <a:pt x="0" y="1"/>
                    <a:pt x="551" y="136"/>
                  </a:cubicBezTo>
                  <a:cubicBezTo>
                    <a:pt x="1169" y="281"/>
                    <a:pt x="2716" y="1055"/>
                    <a:pt x="2690" y="1101"/>
                  </a:cubicBezTo>
                  <a:cubicBezTo>
                    <a:pt x="2687" y="1105"/>
                    <a:pt x="2681" y="1107"/>
                    <a:pt x="2672" y="1107"/>
                  </a:cubicBezTo>
                  <a:cubicBezTo>
                    <a:pt x="2566" y="1107"/>
                    <a:pt x="2045" y="857"/>
                    <a:pt x="1869" y="857"/>
                  </a:cubicBezTo>
                  <a:cubicBezTo>
                    <a:pt x="1844" y="857"/>
                    <a:pt x="1827" y="862"/>
                    <a:pt x="1818" y="873"/>
                  </a:cubicBezTo>
                  <a:cubicBezTo>
                    <a:pt x="1771" y="935"/>
                    <a:pt x="2062" y="1138"/>
                    <a:pt x="2321" y="1361"/>
                  </a:cubicBezTo>
                  <a:cubicBezTo>
                    <a:pt x="2757" y="1724"/>
                    <a:pt x="3178" y="1698"/>
                    <a:pt x="3204" y="1901"/>
                  </a:cubicBezTo>
                  <a:cubicBezTo>
                    <a:pt x="3225" y="2067"/>
                    <a:pt x="2929" y="2129"/>
                    <a:pt x="2918" y="2353"/>
                  </a:cubicBezTo>
                  <a:cubicBezTo>
                    <a:pt x="2908" y="2482"/>
                    <a:pt x="2991" y="2612"/>
                    <a:pt x="3552" y="3048"/>
                  </a:cubicBezTo>
                  <a:cubicBezTo>
                    <a:pt x="4024" y="3412"/>
                    <a:pt x="4315" y="3583"/>
                    <a:pt x="4289" y="3650"/>
                  </a:cubicBezTo>
                  <a:cubicBezTo>
                    <a:pt x="4282" y="3669"/>
                    <a:pt x="4255" y="3676"/>
                    <a:pt x="4216" y="3676"/>
                  </a:cubicBezTo>
                  <a:cubicBezTo>
                    <a:pt x="4110" y="3676"/>
                    <a:pt x="3916" y="3625"/>
                    <a:pt x="3808" y="3625"/>
                  </a:cubicBezTo>
                  <a:cubicBezTo>
                    <a:pt x="3769" y="3625"/>
                    <a:pt x="3741" y="3632"/>
                    <a:pt x="3733" y="3650"/>
                  </a:cubicBezTo>
                  <a:cubicBezTo>
                    <a:pt x="3702" y="3739"/>
                    <a:pt x="4216" y="3952"/>
                    <a:pt x="4637" y="4476"/>
                  </a:cubicBezTo>
                  <a:cubicBezTo>
                    <a:pt x="4943" y="4855"/>
                    <a:pt x="5166" y="5369"/>
                    <a:pt x="5047" y="5494"/>
                  </a:cubicBezTo>
                  <a:cubicBezTo>
                    <a:pt x="5027" y="5515"/>
                    <a:pt x="4998" y="5523"/>
                    <a:pt x="4963" y="5523"/>
                  </a:cubicBezTo>
                  <a:cubicBezTo>
                    <a:pt x="4799" y="5523"/>
                    <a:pt x="4508" y="5329"/>
                    <a:pt x="4404" y="5329"/>
                  </a:cubicBezTo>
                  <a:cubicBezTo>
                    <a:pt x="4389" y="5329"/>
                    <a:pt x="4378" y="5333"/>
                    <a:pt x="4372" y="5343"/>
                  </a:cubicBezTo>
                  <a:cubicBezTo>
                    <a:pt x="4299" y="5442"/>
                    <a:pt x="4974" y="5914"/>
                    <a:pt x="5332" y="6641"/>
                  </a:cubicBezTo>
                  <a:cubicBezTo>
                    <a:pt x="5488" y="6968"/>
                    <a:pt x="5571" y="7331"/>
                    <a:pt x="5571" y="7695"/>
                  </a:cubicBezTo>
                  <a:cubicBezTo>
                    <a:pt x="5701" y="7679"/>
                    <a:pt x="5826" y="7643"/>
                    <a:pt x="5940" y="7586"/>
                  </a:cubicBezTo>
                  <a:cubicBezTo>
                    <a:pt x="5981" y="7420"/>
                    <a:pt x="6018" y="7248"/>
                    <a:pt x="6049" y="7067"/>
                  </a:cubicBezTo>
                  <a:cubicBezTo>
                    <a:pt x="6132" y="6547"/>
                    <a:pt x="6054" y="6563"/>
                    <a:pt x="6132" y="6158"/>
                  </a:cubicBezTo>
                  <a:cubicBezTo>
                    <a:pt x="6298" y="5213"/>
                    <a:pt x="6739" y="5037"/>
                    <a:pt x="6682" y="4388"/>
                  </a:cubicBezTo>
                  <a:cubicBezTo>
                    <a:pt x="6646" y="4011"/>
                    <a:pt x="6456" y="3630"/>
                    <a:pt x="6316" y="3630"/>
                  </a:cubicBezTo>
                  <a:cubicBezTo>
                    <a:pt x="6315" y="3630"/>
                    <a:pt x="6314" y="3630"/>
                    <a:pt x="6314" y="3630"/>
                  </a:cubicBezTo>
                  <a:cubicBezTo>
                    <a:pt x="6137" y="3640"/>
                    <a:pt x="5940" y="4196"/>
                    <a:pt x="5966" y="4715"/>
                  </a:cubicBezTo>
                  <a:cubicBezTo>
                    <a:pt x="5976" y="5042"/>
                    <a:pt x="6080" y="5270"/>
                    <a:pt x="6002" y="5317"/>
                  </a:cubicBezTo>
                  <a:cubicBezTo>
                    <a:pt x="5991" y="5325"/>
                    <a:pt x="5978" y="5329"/>
                    <a:pt x="5962" y="5329"/>
                  </a:cubicBezTo>
                  <a:cubicBezTo>
                    <a:pt x="5875" y="5329"/>
                    <a:pt x="5729" y="5212"/>
                    <a:pt x="5654" y="5057"/>
                  </a:cubicBezTo>
                  <a:cubicBezTo>
                    <a:pt x="5519" y="4798"/>
                    <a:pt x="5680" y="4569"/>
                    <a:pt x="5737" y="4128"/>
                  </a:cubicBezTo>
                  <a:cubicBezTo>
                    <a:pt x="5805" y="3619"/>
                    <a:pt x="5597" y="2264"/>
                    <a:pt x="5363" y="2186"/>
                  </a:cubicBezTo>
                  <a:cubicBezTo>
                    <a:pt x="5361" y="2186"/>
                    <a:pt x="5358" y="2185"/>
                    <a:pt x="5356" y="2185"/>
                  </a:cubicBezTo>
                  <a:cubicBezTo>
                    <a:pt x="5247" y="2185"/>
                    <a:pt x="5195" y="2953"/>
                    <a:pt x="5104" y="3085"/>
                  </a:cubicBezTo>
                  <a:cubicBezTo>
                    <a:pt x="5031" y="2913"/>
                    <a:pt x="4943" y="2706"/>
                    <a:pt x="4839" y="2462"/>
                  </a:cubicBezTo>
                  <a:cubicBezTo>
                    <a:pt x="4559" y="1802"/>
                    <a:pt x="4471" y="1683"/>
                    <a:pt x="4367" y="1574"/>
                  </a:cubicBezTo>
                  <a:cubicBezTo>
                    <a:pt x="4143" y="1345"/>
                    <a:pt x="4008" y="1351"/>
                    <a:pt x="3552" y="1101"/>
                  </a:cubicBezTo>
                  <a:cubicBezTo>
                    <a:pt x="2877" y="728"/>
                    <a:pt x="2861" y="546"/>
                    <a:pt x="2425" y="343"/>
                  </a:cubicBezTo>
                  <a:cubicBezTo>
                    <a:pt x="1891" y="93"/>
                    <a:pt x="1374" y="14"/>
                    <a:pt x="1186" y="14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0"/>
            <p:cNvSpPr/>
            <p:nvPr/>
          </p:nvSpPr>
          <p:spPr>
            <a:xfrm>
              <a:off x="381400" y="3011350"/>
              <a:ext cx="126825" cy="219125"/>
            </a:xfrm>
            <a:custGeom>
              <a:rect b="b" l="l" r="r" t="t"/>
              <a:pathLst>
                <a:path extrusionOk="0" h="8765" w="5073">
                  <a:moveTo>
                    <a:pt x="21" y="1"/>
                  </a:moveTo>
                  <a:lnTo>
                    <a:pt x="1" y="94"/>
                  </a:lnTo>
                  <a:cubicBezTo>
                    <a:pt x="940" y="338"/>
                    <a:pt x="1807" y="795"/>
                    <a:pt x="2539" y="1423"/>
                  </a:cubicBezTo>
                  <a:cubicBezTo>
                    <a:pt x="3671" y="2394"/>
                    <a:pt x="4969" y="4248"/>
                    <a:pt x="4746" y="7555"/>
                  </a:cubicBezTo>
                  <a:cubicBezTo>
                    <a:pt x="4746" y="7555"/>
                    <a:pt x="4746" y="7560"/>
                    <a:pt x="4746" y="7565"/>
                  </a:cubicBezTo>
                  <a:cubicBezTo>
                    <a:pt x="4777" y="7960"/>
                    <a:pt x="4761" y="8354"/>
                    <a:pt x="4694" y="8744"/>
                  </a:cubicBezTo>
                  <a:lnTo>
                    <a:pt x="4793" y="8764"/>
                  </a:lnTo>
                  <a:cubicBezTo>
                    <a:pt x="4855" y="8365"/>
                    <a:pt x="4876" y="7960"/>
                    <a:pt x="4844" y="7560"/>
                  </a:cubicBezTo>
                  <a:cubicBezTo>
                    <a:pt x="5073" y="4211"/>
                    <a:pt x="3749" y="2332"/>
                    <a:pt x="2602" y="1351"/>
                  </a:cubicBezTo>
                  <a:cubicBezTo>
                    <a:pt x="1854" y="707"/>
                    <a:pt x="971" y="24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70"/>
            <p:cNvSpPr/>
            <p:nvPr/>
          </p:nvSpPr>
          <p:spPr>
            <a:xfrm>
              <a:off x="646300" y="29694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24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70"/>
            <p:cNvSpPr/>
            <p:nvPr/>
          </p:nvSpPr>
          <p:spPr>
            <a:xfrm>
              <a:off x="541575" y="3074050"/>
              <a:ext cx="92050" cy="171475"/>
            </a:xfrm>
            <a:custGeom>
              <a:rect b="b" l="l" r="r" t="t"/>
              <a:pathLst>
                <a:path extrusionOk="0" h="6859" w="3682">
                  <a:moveTo>
                    <a:pt x="3655" y="0"/>
                  </a:moveTo>
                  <a:cubicBezTo>
                    <a:pt x="3645" y="6"/>
                    <a:pt x="2653" y="301"/>
                    <a:pt x="1755" y="1298"/>
                  </a:cubicBezTo>
                  <a:cubicBezTo>
                    <a:pt x="924" y="2212"/>
                    <a:pt x="0" y="3920"/>
                    <a:pt x="317" y="6859"/>
                  </a:cubicBezTo>
                  <a:lnTo>
                    <a:pt x="415" y="6848"/>
                  </a:lnTo>
                  <a:cubicBezTo>
                    <a:pt x="104" y="3946"/>
                    <a:pt x="1007" y="2264"/>
                    <a:pt x="1822" y="1361"/>
                  </a:cubicBezTo>
                  <a:cubicBezTo>
                    <a:pt x="2705" y="390"/>
                    <a:pt x="3671" y="94"/>
                    <a:pt x="3681" y="94"/>
                  </a:cubicBezTo>
                  <a:lnTo>
                    <a:pt x="3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0"/>
            <p:cNvSpPr/>
            <p:nvPr/>
          </p:nvSpPr>
          <p:spPr>
            <a:xfrm>
              <a:off x="359850" y="3004350"/>
              <a:ext cx="191075" cy="197300"/>
            </a:xfrm>
            <a:custGeom>
              <a:rect b="b" l="l" r="r" t="t"/>
              <a:pathLst>
                <a:path extrusionOk="0" h="7892" w="7643">
                  <a:moveTo>
                    <a:pt x="255" y="104"/>
                  </a:moveTo>
                  <a:cubicBezTo>
                    <a:pt x="759" y="115"/>
                    <a:pt x="2155" y="187"/>
                    <a:pt x="2830" y="546"/>
                  </a:cubicBezTo>
                  <a:cubicBezTo>
                    <a:pt x="3199" y="743"/>
                    <a:pt x="3666" y="815"/>
                    <a:pt x="4118" y="883"/>
                  </a:cubicBezTo>
                  <a:cubicBezTo>
                    <a:pt x="4725" y="982"/>
                    <a:pt x="5296" y="1070"/>
                    <a:pt x="5603" y="1438"/>
                  </a:cubicBezTo>
                  <a:cubicBezTo>
                    <a:pt x="5935" y="1833"/>
                    <a:pt x="7549" y="3905"/>
                    <a:pt x="7160" y="5883"/>
                  </a:cubicBezTo>
                  <a:cubicBezTo>
                    <a:pt x="6828" y="7591"/>
                    <a:pt x="5790" y="7778"/>
                    <a:pt x="5655" y="7793"/>
                  </a:cubicBezTo>
                  <a:cubicBezTo>
                    <a:pt x="5504" y="7700"/>
                    <a:pt x="4123" y="6807"/>
                    <a:pt x="3526" y="4917"/>
                  </a:cubicBezTo>
                  <a:cubicBezTo>
                    <a:pt x="3401" y="4533"/>
                    <a:pt x="3308" y="4226"/>
                    <a:pt x="3225" y="3967"/>
                  </a:cubicBezTo>
                  <a:cubicBezTo>
                    <a:pt x="2887" y="2877"/>
                    <a:pt x="2841" y="2726"/>
                    <a:pt x="2321" y="1901"/>
                  </a:cubicBezTo>
                  <a:cubicBezTo>
                    <a:pt x="1802" y="1075"/>
                    <a:pt x="676" y="353"/>
                    <a:pt x="255" y="104"/>
                  </a:cubicBezTo>
                  <a:close/>
                  <a:moveTo>
                    <a:pt x="68" y="0"/>
                  </a:moveTo>
                  <a:cubicBezTo>
                    <a:pt x="16" y="0"/>
                    <a:pt x="1" y="68"/>
                    <a:pt x="42" y="94"/>
                  </a:cubicBezTo>
                  <a:cubicBezTo>
                    <a:pt x="58" y="99"/>
                    <a:pt x="1605" y="950"/>
                    <a:pt x="2238" y="1952"/>
                  </a:cubicBezTo>
                  <a:cubicBezTo>
                    <a:pt x="2758" y="2773"/>
                    <a:pt x="2794" y="2887"/>
                    <a:pt x="3131" y="3993"/>
                  </a:cubicBezTo>
                  <a:cubicBezTo>
                    <a:pt x="3209" y="4247"/>
                    <a:pt x="3308" y="4559"/>
                    <a:pt x="3432" y="4948"/>
                  </a:cubicBezTo>
                  <a:cubicBezTo>
                    <a:pt x="4076" y="6973"/>
                    <a:pt x="5603" y="7876"/>
                    <a:pt x="5618" y="7881"/>
                  </a:cubicBezTo>
                  <a:cubicBezTo>
                    <a:pt x="5623" y="7887"/>
                    <a:pt x="5634" y="7892"/>
                    <a:pt x="5644" y="7892"/>
                  </a:cubicBezTo>
                  <a:lnTo>
                    <a:pt x="5644" y="7887"/>
                  </a:lnTo>
                  <a:cubicBezTo>
                    <a:pt x="5660" y="7887"/>
                    <a:pt x="6885" y="7793"/>
                    <a:pt x="7254" y="5898"/>
                  </a:cubicBezTo>
                  <a:cubicBezTo>
                    <a:pt x="7643" y="3925"/>
                    <a:pt x="6148" y="1937"/>
                    <a:pt x="5680" y="1371"/>
                  </a:cubicBezTo>
                  <a:cubicBezTo>
                    <a:pt x="5348" y="976"/>
                    <a:pt x="4756" y="883"/>
                    <a:pt x="4133" y="784"/>
                  </a:cubicBezTo>
                  <a:cubicBezTo>
                    <a:pt x="3692" y="717"/>
                    <a:pt x="3230" y="644"/>
                    <a:pt x="2877" y="457"/>
                  </a:cubicBezTo>
                  <a:cubicBezTo>
                    <a:pt x="2026" y="6"/>
                    <a:pt x="15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0"/>
            <p:cNvSpPr/>
            <p:nvPr/>
          </p:nvSpPr>
          <p:spPr>
            <a:xfrm>
              <a:off x="442925" y="3221500"/>
              <a:ext cx="153825" cy="46475"/>
            </a:xfrm>
            <a:custGeom>
              <a:rect b="b" l="l" r="r" t="t"/>
              <a:pathLst>
                <a:path extrusionOk="0" h="1859" w="6153">
                  <a:moveTo>
                    <a:pt x="0" y="0"/>
                  </a:moveTo>
                  <a:cubicBezTo>
                    <a:pt x="0" y="3"/>
                    <a:pt x="1" y="6"/>
                    <a:pt x="2" y="8"/>
                  </a:cubicBezTo>
                  <a:lnTo>
                    <a:pt x="2" y="8"/>
                  </a:lnTo>
                  <a:lnTo>
                    <a:pt x="0" y="0"/>
                  </a:lnTo>
                  <a:close/>
                  <a:moveTo>
                    <a:pt x="6153" y="0"/>
                  </a:moveTo>
                  <a:lnTo>
                    <a:pt x="6151" y="8"/>
                  </a:lnTo>
                  <a:lnTo>
                    <a:pt x="6151" y="8"/>
                  </a:lnTo>
                  <a:cubicBezTo>
                    <a:pt x="6152" y="6"/>
                    <a:pt x="6153" y="3"/>
                    <a:pt x="6153" y="0"/>
                  </a:cubicBezTo>
                  <a:close/>
                  <a:moveTo>
                    <a:pt x="2" y="8"/>
                  </a:move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ubicBezTo>
                    <a:pt x="4367" y="1859"/>
                    <a:pt x="5467" y="1781"/>
                    <a:pt x="5924" y="1672"/>
                  </a:cubicBezTo>
                  <a:lnTo>
                    <a:pt x="6151" y="8"/>
                  </a:lnTo>
                  <a:lnTo>
                    <a:pt x="6151" y="8"/>
                  </a:lnTo>
                  <a:cubicBezTo>
                    <a:pt x="6107" y="171"/>
                    <a:pt x="4749" y="301"/>
                    <a:pt x="3079" y="301"/>
                  </a:cubicBezTo>
                  <a:cubicBezTo>
                    <a:pt x="1404" y="301"/>
                    <a:pt x="46" y="171"/>
                    <a:pt x="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0"/>
            <p:cNvSpPr/>
            <p:nvPr/>
          </p:nvSpPr>
          <p:spPr>
            <a:xfrm>
              <a:off x="442925" y="3221500"/>
              <a:ext cx="153825" cy="46475"/>
            </a:xfrm>
            <a:custGeom>
              <a:rect b="b" l="l" r="r" t="t"/>
              <a:pathLst>
                <a:path extrusionOk="0" h="1859" w="6153">
                  <a:moveTo>
                    <a:pt x="3079" y="1859"/>
                  </a:moveTo>
                  <a:cubicBezTo>
                    <a:pt x="4367" y="1859"/>
                    <a:pt x="5467" y="1781"/>
                    <a:pt x="5924" y="1672"/>
                  </a:cubicBezTo>
                  <a:lnTo>
                    <a:pt x="6153" y="0"/>
                  </a:lnTo>
                  <a:cubicBezTo>
                    <a:pt x="6153" y="166"/>
                    <a:pt x="4777" y="301"/>
                    <a:pt x="3079" y="301"/>
                  </a:cubicBezTo>
                  <a:cubicBezTo>
                    <a:pt x="1376" y="301"/>
                    <a:pt x="0" y="166"/>
                    <a:pt x="0" y="0"/>
                  </a:cubicBezTo>
                  <a:lnTo>
                    <a:pt x="229" y="1672"/>
                  </a:lnTo>
                  <a:cubicBezTo>
                    <a:pt x="686" y="1781"/>
                    <a:pt x="1792" y="1859"/>
                    <a:pt x="3079" y="18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0"/>
            <p:cNvSpPr/>
            <p:nvPr/>
          </p:nvSpPr>
          <p:spPr>
            <a:xfrm>
              <a:off x="441700" y="3220250"/>
              <a:ext cx="156350" cy="48900"/>
            </a:xfrm>
            <a:custGeom>
              <a:rect b="b" l="l" r="r" t="t"/>
              <a:pathLst>
                <a:path extrusionOk="0" h="1956" w="6254">
                  <a:moveTo>
                    <a:pt x="117" y="164"/>
                  </a:moveTo>
                  <a:cubicBezTo>
                    <a:pt x="231" y="211"/>
                    <a:pt x="470" y="263"/>
                    <a:pt x="948" y="310"/>
                  </a:cubicBezTo>
                  <a:cubicBezTo>
                    <a:pt x="1529" y="367"/>
                    <a:pt x="2303" y="398"/>
                    <a:pt x="3128" y="398"/>
                  </a:cubicBezTo>
                  <a:cubicBezTo>
                    <a:pt x="3948" y="398"/>
                    <a:pt x="4722" y="367"/>
                    <a:pt x="5303" y="310"/>
                  </a:cubicBezTo>
                  <a:cubicBezTo>
                    <a:pt x="5786" y="263"/>
                    <a:pt x="6020" y="211"/>
                    <a:pt x="6139" y="164"/>
                  </a:cubicBezTo>
                  <a:lnTo>
                    <a:pt x="6139" y="164"/>
                  </a:lnTo>
                  <a:lnTo>
                    <a:pt x="5932" y="1680"/>
                  </a:lnTo>
                  <a:cubicBezTo>
                    <a:pt x="5444" y="1789"/>
                    <a:pt x="4348" y="1857"/>
                    <a:pt x="3128" y="1857"/>
                  </a:cubicBezTo>
                  <a:cubicBezTo>
                    <a:pt x="1903" y="1857"/>
                    <a:pt x="813" y="1789"/>
                    <a:pt x="325" y="1680"/>
                  </a:cubicBezTo>
                  <a:lnTo>
                    <a:pt x="117" y="164"/>
                  </a:lnTo>
                  <a:close/>
                  <a:moveTo>
                    <a:pt x="51" y="1"/>
                  </a:moveTo>
                  <a:cubicBezTo>
                    <a:pt x="26" y="1"/>
                    <a:pt x="0" y="18"/>
                    <a:pt x="3" y="50"/>
                  </a:cubicBezTo>
                  <a:cubicBezTo>
                    <a:pt x="3" y="60"/>
                    <a:pt x="3" y="71"/>
                    <a:pt x="8" y="81"/>
                  </a:cubicBezTo>
                  <a:lnTo>
                    <a:pt x="231" y="1727"/>
                  </a:lnTo>
                  <a:cubicBezTo>
                    <a:pt x="231" y="1748"/>
                    <a:pt x="247" y="1763"/>
                    <a:pt x="268" y="1768"/>
                  </a:cubicBezTo>
                  <a:cubicBezTo>
                    <a:pt x="745" y="1883"/>
                    <a:pt x="1867" y="1955"/>
                    <a:pt x="3128" y="1955"/>
                  </a:cubicBezTo>
                  <a:cubicBezTo>
                    <a:pt x="4385" y="1955"/>
                    <a:pt x="5506" y="1883"/>
                    <a:pt x="5984" y="1768"/>
                  </a:cubicBezTo>
                  <a:cubicBezTo>
                    <a:pt x="6004" y="1763"/>
                    <a:pt x="6020" y="1748"/>
                    <a:pt x="6020" y="1727"/>
                  </a:cubicBezTo>
                  <a:lnTo>
                    <a:pt x="6248" y="81"/>
                  </a:lnTo>
                  <a:cubicBezTo>
                    <a:pt x="6254" y="71"/>
                    <a:pt x="6254" y="60"/>
                    <a:pt x="6248" y="50"/>
                  </a:cubicBezTo>
                  <a:cubicBezTo>
                    <a:pt x="6248" y="20"/>
                    <a:pt x="6224" y="5"/>
                    <a:pt x="6200" y="5"/>
                  </a:cubicBezTo>
                  <a:cubicBezTo>
                    <a:pt x="6179" y="5"/>
                    <a:pt x="6157" y="18"/>
                    <a:pt x="6155" y="45"/>
                  </a:cubicBezTo>
                  <a:cubicBezTo>
                    <a:pt x="6072" y="149"/>
                    <a:pt x="4956" y="299"/>
                    <a:pt x="3128" y="299"/>
                  </a:cubicBezTo>
                  <a:cubicBezTo>
                    <a:pt x="1295" y="299"/>
                    <a:pt x="179" y="149"/>
                    <a:pt x="101" y="45"/>
                  </a:cubicBezTo>
                  <a:cubicBezTo>
                    <a:pt x="99" y="15"/>
                    <a:pt x="75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0"/>
            <p:cNvSpPr/>
            <p:nvPr/>
          </p:nvSpPr>
          <p:spPr>
            <a:xfrm>
              <a:off x="454225" y="3484450"/>
              <a:ext cx="130850" cy="29625"/>
            </a:xfrm>
            <a:custGeom>
              <a:rect b="b" l="l" r="r" t="t"/>
              <a:pathLst>
                <a:path extrusionOk="0" h="1185" w="5234">
                  <a:moveTo>
                    <a:pt x="2617" y="0"/>
                  </a:moveTo>
                  <a:cubicBezTo>
                    <a:pt x="1173" y="0"/>
                    <a:pt x="0" y="265"/>
                    <a:pt x="0" y="592"/>
                  </a:cubicBezTo>
                  <a:cubicBezTo>
                    <a:pt x="0" y="919"/>
                    <a:pt x="1173" y="1184"/>
                    <a:pt x="2617" y="1184"/>
                  </a:cubicBezTo>
                  <a:cubicBezTo>
                    <a:pt x="4060" y="1184"/>
                    <a:pt x="5233" y="919"/>
                    <a:pt x="5233" y="592"/>
                  </a:cubicBezTo>
                  <a:cubicBezTo>
                    <a:pt x="5233" y="265"/>
                    <a:pt x="4060" y="0"/>
                    <a:pt x="2617" y="0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0" name="Google Shape;4250;p70"/>
          <p:cNvGrpSpPr/>
          <p:nvPr/>
        </p:nvGrpSpPr>
        <p:grpSpPr>
          <a:xfrm flipH="1">
            <a:off x="232225" y="1538448"/>
            <a:ext cx="709531" cy="2484839"/>
            <a:chOff x="8563487" y="-330527"/>
            <a:chExt cx="709531" cy="2484839"/>
          </a:xfrm>
        </p:grpSpPr>
        <p:sp>
          <p:nvSpPr>
            <p:cNvPr id="4251" name="Google Shape;4251;p70"/>
            <p:cNvSpPr/>
            <p:nvPr/>
          </p:nvSpPr>
          <p:spPr>
            <a:xfrm flipH="1" rot="-4511497">
              <a:off x="8996070" y="-3275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0"/>
            <p:cNvSpPr/>
            <p:nvPr/>
          </p:nvSpPr>
          <p:spPr>
            <a:xfrm flipH="1">
              <a:off x="8732175" y="2040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0"/>
            <p:cNvSpPr/>
            <p:nvPr/>
          </p:nvSpPr>
          <p:spPr>
            <a:xfrm flipH="1">
              <a:off x="8772075" y="5349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0"/>
            <p:cNvSpPr/>
            <p:nvPr/>
          </p:nvSpPr>
          <p:spPr>
            <a:xfrm flipH="1" rot="-4514075">
              <a:off x="8983852" y="7689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0"/>
            <p:cNvSpPr/>
            <p:nvPr/>
          </p:nvSpPr>
          <p:spPr>
            <a:xfrm flipH="1">
              <a:off x="8952550" y="10986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70"/>
            <p:cNvSpPr/>
            <p:nvPr/>
          </p:nvSpPr>
          <p:spPr>
            <a:xfrm flipH="1" rot="-4514075">
              <a:off x="8567777" y="863632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70"/>
            <p:cNvSpPr/>
            <p:nvPr/>
          </p:nvSpPr>
          <p:spPr>
            <a:xfrm flipH="1">
              <a:off x="9082575" y="1834200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0"/>
            <p:cNvSpPr/>
            <p:nvPr/>
          </p:nvSpPr>
          <p:spPr>
            <a:xfrm flipH="1">
              <a:off x="9136850" y="2127313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0"/>
            <p:cNvSpPr/>
            <p:nvPr/>
          </p:nvSpPr>
          <p:spPr>
            <a:xfrm flipH="1" rot="-4511497">
              <a:off x="9243020" y="301925"/>
              <a:ext cx="26997" cy="269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0" name="Google Shape;4260;p70"/>
          <p:cNvGrpSpPr/>
          <p:nvPr/>
        </p:nvGrpSpPr>
        <p:grpSpPr>
          <a:xfrm>
            <a:off x="8290122" y="167926"/>
            <a:ext cx="663573" cy="1824941"/>
            <a:chOff x="8208985" y="2658601"/>
            <a:chExt cx="663573" cy="1824941"/>
          </a:xfrm>
        </p:grpSpPr>
        <p:grpSp>
          <p:nvGrpSpPr>
            <p:cNvPr id="4261" name="Google Shape;4261;p70"/>
            <p:cNvGrpSpPr/>
            <p:nvPr/>
          </p:nvGrpSpPr>
          <p:grpSpPr>
            <a:xfrm>
              <a:off x="8305185" y="2658601"/>
              <a:ext cx="351210" cy="1614450"/>
              <a:chOff x="660135" y="2741801"/>
              <a:chExt cx="351210" cy="1614450"/>
            </a:xfrm>
          </p:grpSpPr>
          <p:sp>
            <p:nvSpPr>
              <p:cNvPr id="4262" name="Google Shape;4262;p70"/>
              <p:cNvSpPr/>
              <p:nvPr/>
            </p:nvSpPr>
            <p:spPr>
              <a:xfrm flipH="1" rot="3364212">
                <a:off x="963858" y="3774957"/>
                <a:ext cx="39772" cy="3977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70"/>
              <p:cNvSpPr/>
              <p:nvPr/>
            </p:nvSpPr>
            <p:spPr>
              <a:xfrm flipH="1" rot="3378596">
                <a:off x="830934" y="4323980"/>
                <a:ext cx="27042" cy="2704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70"/>
              <p:cNvSpPr/>
              <p:nvPr/>
            </p:nvSpPr>
            <p:spPr>
              <a:xfrm flipH="1" rot="-1154972">
                <a:off x="919788" y="3531556"/>
                <a:ext cx="40038" cy="398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70"/>
              <p:cNvSpPr/>
              <p:nvPr/>
            </p:nvSpPr>
            <p:spPr>
              <a:xfrm flipH="1" rot="3378596">
                <a:off x="926279" y="3127368"/>
                <a:ext cx="27042" cy="2704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70"/>
              <p:cNvSpPr/>
              <p:nvPr/>
            </p:nvSpPr>
            <p:spPr>
              <a:xfrm flipH="1" rot="3378596">
                <a:off x="787084" y="3225630"/>
                <a:ext cx="27042" cy="2704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70"/>
              <p:cNvSpPr/>
              <p:nvPr/>
            </p:nvSpPr>
            <p:spPr>
              <a:xfrm flipH="1" rot="-1154972">
                <a:off x="869388" y="2859906"/>
                <a:ext cx="40038" cy="398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70"/>
              <p:cNvSpPr/>
              <p:nvPr/>
            </p:nvSpPr>
            <p:spPr>
              <a:xfrm flipH="1" rot="-1130306">
                <a:off x="663763" y="3493695"/>
                <a:ext cx="26943" cy="2694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70"/>
              <p:cNvSpPr/>
              <p:nvPr/>
            </p:nvSpPr>
            <p:spPr>
              <a:xfrm flipH="1" rot="3378596">
                <a:off x="970234" y="2747030"/>
                <a:ext cx="27042" cy="2704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70" name="Google Shape;4270;p70"/>
            <p:cNvSpPr/>
            <p:nvPr/>
          </p:nvSpPr>
          <p:spPr>
            <a:xfrm flipH="1" rot="-1154972">
              <a:off x="8827338" y="3875831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0"/>
            <p:cNvSpPr/>
            <p:nvPr/>
          </p:nvSpPr>
          <p:spPr>
            <a:xfrm flipH="1" rot="-1130306">
              <a:off x="8767738" y="43596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0"/>
            <p:cNvSpPr/>
            <p:nvPr/>
          </p:nvSpPr>
          <p:spPr>
            <a:xfrm flipH="1" rot="-1130306">
              <a:off x="8355063" y="3924870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0"/>
            <p:cNvSpPr/>
            <p:nvPr/>
          </p:nvSpPr>
          <p:spPr>
            <a:xfrm flipH="1" rot="-1130306">
              <a:off x="8212613" y="4452970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8" name="Google Shape;427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1" cy="469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72"/>
          <p:cNvSpPr txBox="1"/>
          <p:nvPr>
            <p:ph type="title"/>
          </p:nvPr>
        </p:nvSpPr>
        <p:spPr>
          <a:xfrm>
            <a:off x="2488350" y="1651825"/>
            <a:ext cx="4167300" cy="20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p73"/>
          <p:cNvSpPr txBox="1"/>
          <p:nvPr>
            <p:ph type="title"/>
          </p:nvPr>
        </p:nvSpPr>
        <p:spPr>
          <a:xfrm>
            <a:off x="1822500" y="1551900"/>
            <a:ext cx="5499000" cy="20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0000"/>
                </a:solidFill>
              </a:rPr>
              <a:t>Pop songs cannot overtake R&amp;B and hip hop songs on the popular chart on Spotify.</a:t>
            </a:r>
            <a:endParaRPr sz="3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3" name="Google Shape;429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1" cy="469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7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8" name="Google Shape;429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900" y="1206075"/>
            <a:ext cx="3975900" cy="35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9" name="Google Shape;4299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LISTENED </a:t>
            </a:r>
            <a:r>
              <a:rPr lang="en"/>
              <a:t>GENRES</a:t>
            </a:r>
            <a:endParaRPr/>
          </a:p>
        </p:txBody>
      </p:sp>
      <p:sp>
        <p:nvSpPr>
          <p:cNvPr id="4300" name="Google Shape;4300;p75"/>
          <p:cNvSpPr txBox="1"/>
          <p:nvPr/>
        </p:nvSpPr>
        <p:spPr>
          <a:xfrm>
            <a:off x="791250" y="1590513"/>
            <a:ext cx="19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HIP HOP</a:t>
            </a:r>
            <a:endParaRPr sz="25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301" name="Google Shape;4301;p75"/>
          <p:cNvSpPr txBox="1"/>
          <p:nvPr/>
        </p:nvSpPr>
        <p:spPr>
          <a:xfrm>
            <a:off x="791250" y="3213300"/>
            <a:ext cx="19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R&amp;B</a:t>
            </a:r>
            <a:endParaRPr sz="25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302" name="Google Shape;4302;p75"/>
          <p:cNvSpPr txBox="1"/>
          <p:nvPr/>
        </p:nvSpPr>
        <p:spPr>
          <a:xfrm>
            <a:off x="6391050" y="1590513"/>
            <a:ext cx="19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POP</a:t>
            </a:r>
            <a:endParaRPr sz="25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303" name="Google Shape;4303;p75"/>
          <p:cNvSpPr txBox="1"/>
          <p:nvPr/>
        </p:nvSpPr>
        <p:spPr>
          <a:xfrm>
            <a:off x="6391050" y="3213300"/>
            <a:ext cx="19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EDM</a:t>
            </a:r>
            <a:endParaRPr sz="25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304" name="Google Shape;4304;p75"/>
          <p:cNvSpPr txBox="1"/>
          <p:nvPr/>
        </p:nvSpPr>
        <p:spPr>
          <a:xfrm>
            <a:off x="791250" y="1175138"/>
            <a:ext cx="19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26.2</a:t>
            </a:r>
            <a:r>
              <a:rPr lang="en" sz="2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%</a:t>
            </a:r>
            <a:endParaRPr sz="28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305" name="Google Shape;4305;p75"/>
          <p:cNvSpPr txBox="1"/>
          <p:nvPr/>
        </p:nvSpPr>
        <p:spPr>
          <a:xfrm>
            <a:off x="791250" y="2797925"/>
            <a:ext cx="19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22.5</a:t>
            </a:r>
            <a:r>
              <a:rPr lang="en" sz="2800">
                <a:solidFill>
                  <a:schemeClr val="lt1"/>
                </a:solidFill>
                <a:latin typeface="Lalezar"/>
                <a:ea typeface="Lalezar"/>
                <a:cs typeface="Lalezar"/>
                <a:sym typeface="Lalezar"/>
              </a:rPr>
              <a:t>%</a:t>
            </a:r>
            <a:endParaRPr sz="2800">
              <a:solidFill>
                <a:schemeClr val="lt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306" name="Google Shape;4306;p75"/>
          <p:cNvSpPr txBox="1"/>
          <p:nvPr/>
        </p:nvSpPr>
        <p:spPr>
          <a:xfrm>
            <a:off x="6391050" y="1175138"/>
            <a:ext cx="19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  <a:latin typeface="Lalezar"/>
                <a:ea typeface="Lalezar"/>
                <a:cs typeface="Lalezar"/>
                <a:sym typeface="Lalezar"/>
              </a:rPr>
              <a:t>22.9</a:t>
            </a:r>
            <a:endParaRPr sz="2800">
              <a:solidFill>
                <a:schemeClr val="accent2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307" name="Google Shape;4307;p75"/>
          <p:cNvSpPr txBox="1"/>
          <p:nvPr/>
        </p:nvSpPr>
        <p:spPr>
          <a:xfrm>
            <a:off x="6391050" y="2797925"/>
            <a:ext cx="19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Lalezar"/>
                <a:ea typeface="Lalezar"/>
                <a:cs typeface="Lalezar"/>
                <a:sym typeface="Lalezar"/>
              </a:rPr>
              <a:t>13.2</a:t>
            </a:r>
            <a:endParaRPr sz="2800">
              <a:solidFill>
                <a:schemeClr val="accent3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grpSp>
        <p:nvGrpSpPr>
          <p:cNvPr id="4308" name="Google Shape;4308;p75"/>
          <p:cNvGrpSpPr/>
          <p:nvPr/>
        </p:nvGrpSpPr>
        <p:grpSpPr>
          <a:xfrm>
            <a:off x="4372483" y="2557122"/>
            <a:ext cx="399040" cy="378792"/>
            <a:chOff x="2355971" y="1513635"/>
            <a:chExt cx="399040" cy="378792"/>
          </a:xfrm>
        </p:grpSpPr>
        <p:sp>
          <p:nvSpPr>
            <p:cNvPr id="4309" name="Google Shape;4309;p75"/>
            <p:cNvSpPr/>
            <p:nvPr/>
          </p:nvSpPr>
          <p:spPr>
            <a:xfrm>
              <a:off x="2355971" y="1513635"/>
              <a:ext cx="399040" cy="378792"/>
            </a:xfrm>
            <a:custGeom>
              <a:rect b="b" l="l" r="r" t="t"/>
              <a:pathLst>
                <a:path extrusionOk="0" h="13975" w="14722">
                  <a:moveTo>
                    <a:pt x="7729" y="547"/>
                  </a:moveTo>
                  <a:cubicBezTo>
                    <a:pt x="8560" y="547"/>
                    <a:pt x="9398" y="708"/>
                    <a:pt x="10195" y="1039"/>
                  </a:cubicBezTo>
                  <a:cubicBezTo>
                    <a:pt x="12599" y="2031"/>
                    <a:pt x="14168" y="4383"/>
                    <a:pt x="14168" y="6989"/>
                  </a:cubicBezTo>
                  <a:cubicBezTo>
                    <a:pt x="14168" y="10541"/>
                    <a:pt x="11285" y="13418"/>
                    <a:pt x="7733" y="13424"/>
                  </a:cubicBezTo>
                  <a:cubicBezTo>
                    <a:pt x="5127" y="13424"/>
                    <a:pt x="2780" y="11855"/>
                    <a:pt x="1783" y="9451"/>
                  </a:cubicBezTo>
                  <a:cubicBezTo>
                    <a:pt x="785" y="7041"/>
                    <a:pt x="1333" y="4273"/>
                    <a:pt x="3178" y="2434"/>
                  </a:cubicBezTo>
                  <a:cubicBezTo>
                    <a:pt x="4407" y="1201"/>
                    <a:pt x="6054" y="547"/>
                    <a:pt x="7729" y="547"/>
                  </a:cubicBezTo>
                  <a:close/>
                  <a:moveTo>
                    <a:pt x="7728" y="0"/>
                  </a:moveTo>
                  <a:cubicBezTo>
                    <a:pt x="6383" y="0"/>
                    <a:pt x="5031" y="387"/>
                    <a:pt x="3847" y="1177"/>
                  </a:cubicBezTo>
                  <a:cubicBezTo>
                    <a:pt x="1079" y="3028"/>
                    <a:pt x="1" y="6580"/>
                    <a:pt x="1275" y="9659"/>
                  </a:cubicBezTo>
                  <a:cubicBezTo>
                    <a:pt x="2371" y="12307"/>
                    <a:pt x="4947" y="13974"/>
                    <a:pt x="7727" y="13974"/>
                  </a:cubicBezTo>
                  <a:cubicBezTo>
                    <a:pt x="8179" y="13974"/>
                    <a:pt x="8636" y="13930"/>
                    <a:pt x="9094" y="13839"/>
                  </a:cubicBezTo>
                  <a:cubicBezTo>
                    <a:pt x="12363" y="13187"/>
                    <a:pt x="14715" y="10322"/>
                    <a:pt x="14715" y="6989"/>
                  </a:cubicBezTo>
                  <a:cubicBezTo>
                    <a:pt x="14721" y="5133"/>
                    <a:pt x="13983" y="3357"/>
                    <a:pt x="12669" y="2048"/>
                  </a:cubicBezTo>
                  <a:cubicBezTo>
                    <a:pt x="11321" y="697"/>
                    <a:pt x="9531" y="0"/>
                    <a:pt x="7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5"/>
            <p:cNvSpPr/>
            <p:nvPr/>
          </p:nvSpPr>
          <p:spPr>
            <a:xfrm>
              <a:off x="2396303" y="1546161"/>
              <a:ext cx="326046" cy="313659"/>
            </a:xfrm>
            <a:custGeom>
              <a:rect b="b" l="l" r="r" t="t"/>
              <a:pathLst>
                <a:path extrusionOk="0" h="11572" w="12029">
                  <a:moveTo>
                    <a:pt x="6243" y="546"/>
                  </a:moveTo>
                  <a:cubicBezTo>
                    <a:pt x="6918" y="546"/>
                    <a:pt x="7598" y="677"/>
                    <a:pt x="8246" y="946"/>
                  </a:cubicBezTo>
                  <a:cubicBezTo>
                    <a:pt x="10206" y="1759"/>
                    <a:pt x="11480" y="3667"/>
                    <a:pt x="11480" y="5789"/>
                  </a:cubicBezTo>
                  <a:cubicBezTo>
                    <a:pt x="11480" y="8678"/>
                    <a:pt x="9134" y="11019"/>
                    <a:pt x="6245" y="11025"/>
                  </a:cubicBezTo>
                  <a:cubicBezTo>
                    <a:pt x="4123" y="11025"/>
                    <a:pt x="2215" y="9750"/>
                    <a:pt x="1402" y="7790"/>
                  </a:cubicBezTo>
                  <a:cubicBezTo>
                    <a:pt x="589" y="5835"/>
                    <a:pt x="1038" y="3581"/>
                    <a:pt x="2538" y="2082"/>
                  </a:cubicBezTo>
                  <a:cubicBezTo>
                    <a:pt x="3540" y="1079"/>
                    <a:pt x="4881" y="546"/>
                    <a:pt x="6243" y="546"/>
                  </a:cubicBezTo>
                  <a:close/>
                  <a:moveTo>
                    <a:pt x="6245" y="0"/>
                  </a:moveTo>
                  <a:cubicBezTo>
                    <a:pt x="3904" y="0"/>
                    <a:pt x="1794" y="1413"/>
                    <a:pt x="900" y="3569"/>
                  </a:cubicBezTo>
                  <a:cubicBezTo>
                    <a:pt x="1" y="5732"/>
                    <a:pt x="496" y="8222"/>
                    <a:pt x="2151" y="9877"/>
                  </a:cubicBezTo>
                  <a:cubicBezTo>
                    <a:pt x="3257" y="10983"/>
                    <a:pt x="4737" y="11571"/>
                    <a:pt x="6240" y="11571"/>
                  </a:cubicBezTo>
                  <a:cubicBezTo>
                    <a:pt x="6986" y="11571"/>
                    <a:pt x="7738" y="11427"/>
                    <a:pt x="8453" y="11128"/>
                  </a:cubicBezTo>
                  <a:cubicBezTo>
                    <a:pt x="10615" y="10235"/>
                    <a:pt x="12028" y="8124"/>
                    <a:pt x="12028" y="5789"/>
                  </a:cubicBezTo>
                  <a:cubicBezTo>
                    <a:pt x="12022" y="2595"/>
                    <a:pt x="9433" y="6"/>
                    <a:pt x="6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5"/>
            <p:cNvSpPr/>
            <p:nvPr/>
          </p:nvSpPr>
          <p:spPr>
            <a:xfrm>
              <a:off x="2521338" y="1634171"/>
              <a:ext cx="120970" cy="137829"/>
            </a:xfrm>
            <a:custGeom>
              <a:rect b="b" l="l" r="r" t="t"/>
              <a:pathLst>
                <a:path extrusionOk="0" h="5085" w="4463">
                  <a:moveTo>
                    <a:pt x="727" y="541"/>
                  </a:moveTo>
                  <a:cubicBezTo>
                    <a:pt x="756" y="541"/>
                    <a:pt x="790" y="553"/>
                    <a:pt x="813" y="570"/>
                  </a:cubicBezTo>
                  <a:lnTo>
                    <a:pt x="3725" y="2392"/>
                  </a:lnTo>
                  <a:cubicBezTo>
                    <a:pt x="3835" y="2461"/>
                    <a:pt x="3835" y="2617"/>
                    <a:pt x="3725" y="2686"/>
                  </a:cubicBezTo>
                  <a:lnTo>
                    <a:pt x="813" y="4508"/>
                  </a:lnTo>
                  <a:cubicBezTo>
                    <a:pt x="783" y="4528"/>
                    <a:pt x="751" y="4537"/>
                    <a:pt x="719" y="4537"/>
                  </a:cubicBezTo>
                  <a:cubicBezTo>
                    <a:pt x="632" y="4537"/>
                    <a:pt x="552" y="4466"/>
                    <a:pt x="548" y="4364"/>
                  </a:cubicBezTo>
                  <a:lnTo>
                    <a:pt x="548" y="714"/>
                  </a:lnTo>
                  <a:cubicBezTo>
                    <a:pt x="548" y="651"/>
                    <a:pt x="583" y="593"/>
                    <a:pt x="640" y="564"/>
                  </a:cubicBezTo>
                  <a:cubicBezTo>
                    <a:pt x="663" y="547"/>
                    <a:pt x="692" y="541"/>
                    <a:pt x="727" y="541"/>
                  </a:cubicBezTo>
                  <a:close/>
                  <a:moveTo>
                    <a:pt x="725" y="1"/>
                  </a:moveTo>
                  <a:cubicBezTo>
                    <a:pt x="353" y="1"/>
                    <a:pt x="10" y="296"/>
                    <a:pt x="6" y="714"/>
                  </a:cubicBezTo>
                  <a:lnTo>
                    <a:pt x="6" y="4364"/>
                  </a:lnTo>
                  <a:cubicBezTo>
                    <a:pt x="0" y="4624"/>
                    <a:pt x="144" y="4866"/>
                    <a:pt x="375" y="4993"/>
                  </a:cubicBezTo>
                  <a:cubicBezTo>
                    <a:pt x="479" y="5050"/>
                    <a:pt x="600" y="5079"/>
                    <a:pt x="727" y="5085"/>
                  </a:cubicBezTo>
                  <a:cubicBezTo>
                    <a:pt x="859" y="5079"/>
                    <a:pt x="992" y="5045"/>
                    <a:pt x="1107" y="4970"/>
                  </a:cubicBezTo>
                  <a:lnTo>
                    <a:pt x="4013" y="3148"/>
                  </a:lnTo>
                  <a:cubicBezTo>
                    <a:pt x="4463" y="2865"/>
                    <a:pt x="4463" y="2214"/>
                    <a:pt x="4013" y="1931"/>
                  </a:cubicBezTo>
                  <a:lnTo>
                    <a:pt x="1101" y="109"/>
                  </a:lnTo>
                  <a:cubicBezTo>
                    <a:pt x="981" y="35"/>
                    <a:pt x="851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2" name="Google Shape;4312;p75"/>
          <p:cNvGrpSpPr/>
          <p:nvPr/>
        </p:nvGrpSpPr>
        <p:grpSpPr>
          <a:xfrm>
            <a:off x="8257049" y="4448900"/>
            <a:ext cx="693162" cy="512216"/>
            <a:chOff x="4256075" y="2554975"/>
            <a:chExt cx="2138727" cy="1580425"/>
          </a:xfrm>
        </p:grpSpPr>
        <p:sp>
          <p:nvSpPr>
            <p:cNvPr id="4313" name="Google Shape;4313;p75"/>
            <p:cNvSpPr/>
            <p:nvPr/>
          </p:nvSpPr>
          <p:spPr>
            <a:xfrm>
              <a:off x="6016666" y="3340609"/>
              <a:ext cx="378136" cy="548840"/>
            </a:xfrm>
            <a:custGeom>
              <a:rect b="b" l="l" r="r" t="t"/>
              <a:pathLst>
                <a:path extrusionOk="0" h="5215" w="3593">
                  <a:moveTo>
                    <a:pt x="2253" y="0"/>
                  </a:moveTo>
                  <a:cubicBezTo>
                    <a:pt x="1643" y="0"/>
                    <a:pt x="1149" y="545"/>
                    <a:pt x="1149" y="545"/>
                  </a:cubicBezTo>
                  <a:lnTo>
                    <a:pt x="666" y="1877"/>
                  </a:lnTo>
                  <a:cubicBezTo>
                    <a:pt x="666" y="1877"/>
                    <a:pt x="1041" y="1668"/>
                    <a:pt x="1629" y="1322"/>
                  </a:cubicBezTo>
                  <a:cubicBezTo>
                    <a:pt x="1672" y="1297"/>
                    <a:pt x="1709" y="1285"/>
                    <a:pt x="1741" y="1285"/>
                  </a:cubicBezTo>
                  <a:cubicBezTo>
                    <a:pt x="2080" y="1285"/>
                    <a:pt x="1820" y="2628"/>
                    <a:pt x="1459" y="3323"/>
                  </a:cubicBezTo>
                  <a:cubicBezTo>
                    <a:pt x="1142" y="3938"/>
                    <a:pt x="844" y="4079"/>
                    <a:pt x="637" y="4079"/>
                  </a:cubicBezTo>
                  <a:cubicBezTo>
                    <a:pt x="460" y="4079"/>
                    <a:pt x="349" y="3976"/>
                    <a:pt x="349" y="3976"/>
                  </a:cubicBezTo>
                  <a:lnTo>
                    <a:pt x="0" y="5007"/>
                  </a:lnTo>
                  <a:cubicBezTo>
                    <a:pt x="144" y="5150"/>
                    <a:pt x="297" y="5214"/>
                    <a:pt x="455" y="5214"/>
                  </a:cubicBezTo>
                  <a:cubicBezTo>
                    <a:pt x="1838" y="5214"/>
                    <a:pt x="3592" y="299"/>
                    <a:pt x="2494" y="30"/>
                  </a:cubicBezTo>
                  <a:cubicBezTo>
                    <a:pt x="2412" y="9"/>
                    <a:pt x="2331" y="0"/>
                    <a:pt x="2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75"/>
            <p:cNvSpPr/>
            <p:nvPr/>
          </p:nvSpPr>
          <p:spPr>
            <a:xfrm>
              <a:off x="6027295" y="3448483"/>
              <a:ext cx="222377" cy="430126"/>
            </a:xfrm>
            <a:custGeom>
              <a:rect b="b" l="l" r="r" t="t"/>
              <a:pathLst>
                <a:path extrusionOk="0" h="4087" w="2113">
                  <a:moveTo>
                    <a:pt x="1593" y="1802"/>
                  </a:moveTo>
                  <a:cubicBezTo>
                    <a:pt x="2112" y="88"/>
                    <a:pt x="1531" y="294"/>
                    <a:pt x="1531" y="294"/>
                  </a:cubicBezTo>
                  <a:cubicBezTo>
                    <a:pt x="2030" y="0"/>
                    <a:pt x="1753" y="1534"/>
                    <a:pt x="1358" y="2298"/>
                  </a:cubicBezTo>
                  <a:cubicBezTo>
                    <a:pt x="774" y="3437"/>
                    <a:pt x="248" y="2951"/>
                    <a:pt x="248" y="2951"/>
                  </a:cubicBezTo>
                  <a:lnTo>
                    <a:pt x="0" y="3751"/>
                  </a:lnTo>
                  <a:cubicBezTo>
                    <a:pt x="0" y="3751"/>
                    <a:pt x="901" y="4087"/>
                    <a:pt x="1593" y="1802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75"/>
            <p:cNvSpPr/>
            <p:nvPr/>
          </p:nvSpPr>
          <p:spPr>
            <a:xfrm>
              <a:off x="6087073" y="3324823"/>
              <a:ext cx="237427" cy="217536"/>
            </a:xfrm>
            <a:custGeom>
              <a:rect b="b" l="l" r="r" t="t"/>
              <a:pathLst>
                <a:path extrusionOk="0" h="2067" w="2256">
                  <a:moveTo>
                    <a:pt x="1825" y="180"/>
                  </a:moveTo>
                  <a:cubicBezTo>
                    <a:pt x="1110" y="0"/>
                    <a:pt x="480" y="695"/>
                    <a:pt x="480" y="695"/>
                  </a:cubicBezTo>
                  <a:lnTo>
                    <a:pt x="0" y="2024"/>
                  </a:lnTo>
                  <a:cubicBezTo>
                    <a:pt x="0" y="2024"/>
                    <a:pt x="376" y="1818"/>
                    <a:pt x="963" y="1469"/>
                  </a:cubicBezTo>
                  <a:cubicBezTo>
                    <a:pt x="1090" y="1394"/>
                    <a:pt x="1169" y="1440"/>
                    <a:pt x="1205" y="1557"/>
                  </a:cubicBezTo>
                  <a:cubicBezTo>
                    <a:pt x="1479" y="1074"/>
                    <a:pt x="1825" y="549"/>
                    <a:pt x="1916" y="784"/>
                  </a:cubicBezTo>
                  <a:cubicBezTo>
                    <a:pt x="1995" y="989"/>
                    <a:pt x="2004" y="1564"/>
                    <a:pt x="1998" y="2066"/>
                  </a:cubicBezTo>
                  <a:cubicBezTo>
                    <a:pt x="2249" y="1107"/>
                    <a:pt x="2256" y="284"/>
                    <a:pt x="1825" y="180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75"/>
            <p:cNvSpPr/>
            <p:nvPr/>
          </p:nvSpPr>
          <p:spPr>
            <a:xfrm>
              <a:off x="6013193" y="3337452"/>
              <a:ext cx="318569" cy="555575"/>
            </a:xfrm>
            <a:custGeom>
              <a:rect b="b" l="l" r="r" t="t"/>
              <a:pathLst>
                <a:path extrusionOk="0" h="5279" w="3027">
                  <a:moveTo>
                    <a:pt x="2292" y="62"/>
                  </a:moveTo>
                  <a:cubicBezTo>
                    <a:pt x="2366" y="62"/>
                    <a:pt x="2443" y="70"/>
                    <a:pt x="2520" y="89"/>
                  </a:cubicBezTo>
                  <a:cubicBezTo>
                    <a:pt x="2697" y="135"/>
                    <a:pt x="2801" y="311"/>
                    <a:pt x="2834" y="615"/>
                  </a:cubicBezTo>
                  <a:cubicBezTo>
                    <a:pt x="2892" y="1196"/>
                    <a:pt x="2664" y="2188"/>
                    <a:pt x="2249" y="3148"/>
                  </a:cubicBezTo>
                  <a:cubicBezTo>
                    <a:pt x="1805" y="4172"/>
                    <a:pt x="1260" y="4917"/>
                    <a:pt x="790" y="5142"/>
                  </a:cubicBezTo>
                  <a:cubicBezTo>
                    <a:pt x="686" y="5191"/>
                    <a:pt x="586" y="5216"/>
                    <a:pt x="489" y="5216"/>
                  </a:cubicBezTo>
                  <a:cubicBezTo>
                    <a:pt x="339" y="5216"/>
                    <a:pt x="198" y="5156"/>
                    <a:pt x="69" y="5034"/>
                  </a:cubicBezTo>
                  <a:lnTo>
                    <a:pt x="399" y="4058"/>
                  </a:lnTo>
                  <a:cubicBezTo>
                    <a:pt x="479" y="4113"/>
                    <a:pt x="574" y="4141"/>
                    <a:pt x="670" y="4141"/>
                  </a:cubicBezTo>
                  <a:cubicBezTo>
                    <a:pt x="699" y="4141"/>
                    <a:pt x="729" y="4139"/>
                    <a:pt x="758" y="4133"/>
                  </a:cubicBezTo>
                  <a:cubicBezTo>
                    <a:pt x="1029" y="4088"/>
                    <a:pt x="1283" y="3830"/>
                    <a:pt x="1521" y="3369"/>
                  </a:cubicBezTo>
                  <a:cubicBezTo>
                    <a:pt x="1832" y="2769"/>
                    <a:pt x="2119" y="1555"/>
                    <a:pt x="1874" y="1323"/>
                  </a:cubicBezTo>
                  <a:cubicBezTo>
                    <a:pt x="1852" y="1303"/>
                    <a:pt x="1820" y="1285"/>
                    <a:pt x="1776" y="1285"/>
                  </a:cubicBezTo>
                  <a:cubicBezTo>
                    <a:pt x="1741" y="1285"/>
                    <a:pt x="1699" y="1296"/>
                    <a:pt x="1649" y="1326"/>
                  </a:cubicBezTo>
                  <a:cubicBezTo>
                    <a:pt x="1215" y="1584"/>
                    <a:pt x="892" y="1764"/>
                    <a:pt x="758" y="1842"/>
                  </a:cubicBezTo>
                  <a:lnTo>
                    <a:pt x="1208" y="595"/>
                  </a:lnTo>
                  <a:cubicBezTo>
                    <a:pt x="1254" y="543"/>
                    <a:pt x="1728" y="62"/>
                    <a:pt x="2292" y="62"/>
                  </a:cubicBezTo>
                  <a:close/>
                  <a:moveTo>
                    <a:pt x="2287" y="0"/>
                  </a:moveTo>
                  <a:cubicBezTo>
                    <a:pt x="1674" y="0"/>
                    <a:pt x="1182" y="530"/>
                    <a:pt x="1159" y="556"/>
                  </a:cubicBezTo>
                  <a:cubicBezTo>
                    <a:pt x="1156" y="559"/>
                    <a:pt x="1156" y="562"/>
                    <a:pt x="1153" y="566"/>
                  </a:cubicBezTo>
                  <a:lnTo>
                    <a:pt x="673" y="1897"/>
                  </a:lnTo>
                  <a:cubicBezTo>
                    <a:pt x="665" y="1918"/>
                    <a:pt x="682" y="1937"/>
                    <a:pt x="701" y="1937"/>
                  </a:cubicBezTo>
                  <a:cubicBezTo>
                    <a:pt x="706" y="1937"/>
                    <a:pt x="711" y="1936"/>
                    <a:pt x="715" y="1933"/>
                  </a:cubicBezTo>
                  <a:cubicBezTo>
                    <a:pt x="719" y="1930"/>
                    <a:pt x="1097" y="1721"/>
                    <a:pt x="1681" y="1378"/>
                  </a:cubicBezTo>
                  <a:cubicBezTo>
                    <a:pt x="1725" y="1353"/>
                    <a:pt x="1756" y="1346"/>
                    <a:pt x="1780" y="1346"/>
                  </a:cubicBezTo>
                  <a:cubicBezTo>
                    <a:pt x="1811" y="1346"/>
                    <a:pt x="1827" y="1360"/>
                    <a:pt x="1835" y="1365"/>
                  </a:cubicBezTo>
                  <a:cubicBezTo>
                    <a:pt x="2021" y="1545"/>
                    <a:pt x="1812" y="2671"/>
                    <a:pt x="1466" y="3340"/>
                  </a:cubicBezTo>
                  <a:cubicBezTo>
                    <a:pt x="1241" y="3774"/>
                    <a:pt x="993" y="4029"/>
                    <a:pt x="748" y="4075"/>
                  </a:cubicBezTo>
                  <a:cubicBezTo>
                    <a:pt x="725" y="4078"/>
                    <a:pt x="702" y="4080"/>
                    <a:pt x="678" y="4080"/>
                  </a:cubicBezTo>
                  <a:cubicBezTo>
                    <a:pt x="580" y="4080"/>
                    <a:pt x="482" y="4047"/>
                    <a:pt x="405" y="3986"/>
                  </a:cubicBezTo>
                  <a:cubicBezTo>
                    <a:pt x="398" y="3982"/>
                    <a:pt x="391" y="3979"/>
                    <a:pt x="384" y="3979"/>
                  </a:cubicBezTo>
                  <a:cubicBezTo>
                    <a:pt x="381" y="3979"/>
                    <a:pt x="378" y="3979"/>
                    <a:pt x="376" y="3980"/>
                  </a:cubicBezTo>
                  <a:cubicBezTo>
                    <a:pt x="366" y="3980"/>
                    <a:pt x="356" y="3990"/>
                    <a:pt x="353" y="3999"/>
                  </a:cubicBezTo>
                  <a:lnTo>
                    <a:pt x="4" y="5031"/>
                  </a:lnTo>
                  <a:cubicBezTo>
                    <a:pt x="0" y="5041"/>
                    <a:pt x="4" y="5054"/>
                    <a:pt x="13" y="5060"/>
                  </a:cubicBezTo>
                  <a:cubicBezTo>
                    <a:pt x="157" y="5204"/>
                    <a:pt x="317" y="5279"/>
                    <a:pt x="487" y="5279"/>
                  </a:cubicBezTo>
                  <a:cubicBezTo>
                    <a:pt x="601" y="5276"/>
                    <a:pt x="715" y="5246"/>
                    <a:pt x="816" y="5197"/>
                  </a:cubicBezTo>
                  <a:cubicBezTo>
                    <a:pt x="1864" y="4695"/>
                    <a:pt x="3026" y="1881"/>
                    <a:pt x="2896" y="608"/>
                  </a:cubicBezTo>
                  <a:cubicBezTo>
                    <a:pt x="2863" y="275"/>
                    <a:pt x="2742" y="79"/>
                    <a:pt x="2537" y="30"/>
                  </a:cubicBezTo>
                  <a:cubicBezTo>
                    <a:pt x="2452" y="9"/>
                    <a:pt x="2368" y="0"/>
                    <a:pt x="2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75"/>
            <p:cNvSpPr/>
            <p:nvPr/>
          </p:nvSpPr>
          <p:spPr>
            <a:xfrm>
              <a:off x="4256075" y="3888712"/>
              <a:ext cx="1746920" cy="246688"/>
            </a:xfrm>
            <a:custGeom>
              <a:rect b="b" l="l" r="r" t="t"/>
              <a:pathLst>
                <a:path extrusionOk="0" h="2344" w="16599">
                  <a:moveTo>
                    <a:pt x="7255" y="1"/>
                  </a:moveTo>
                  <a:cubicBezTo>
                    <a:pt x="5801" y="1"/>
                    <a:pt x="4439" y="39"/>
                    <a:pt x="3444" y="126"/>
                  </a:cubicBezTo>
                  <a:cubicBezTo>
                    <a:pt x="1" y="429"/>
                    <a:pt x="1310" y="1386"/>
                    <a:pt x="2100" y="1683"/>
                  </a:cubicBezTo>
                  <a:cubicBezTo>
                    <a:pt x="3458" y="2190"/>
                    <a:pt x="4919" y="2344"/>
                    <a:pt x="6691" y="2344"/>
                  </a:cubicBezTo>
                  <a:cubicBezTo>
                    <a:pt x="8011" y="2344"/>
                    <a:pt x="9504" y="2258"/>
                    <a:pt x="11255" y="2169"/>
                  </a:cubicBezTo>
                  <a:cubicBezTo>
                    <a:pt x="13018" y="2025"/>
                    <a:pt x="14810" y="1957"/>
                    <a:pt x="15668" y="1480"/>
                  </a:cubicBezTo>
                  <a:cubicBezTo>
                    <a:pt x="16599" y="1144"/>
                    <a:pt x="16125" y="867"/>
                    <a:pt x="15538" y="544"/>
                  </a:cubicBezTo>
                  <a:cubicBezTo>
                    <a:pt x="14964" y="233"/>
                    <a:pt x="10833" y="1"/>
                    <a:pt x="7255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75"/>
            <p:cNvSpPr/>
            <p:nvPr/>
          </p:nvSpPr>
          <p:spPr>
            <a:xfrm>
              <a:off x="5179151" y="3152647"/>
              <a:ext cx="1037481" cy="917399"/>
            </a:xfrm>
            <a:custGeom>
              <a:rect b="b" l="l" r="r" t="t"/>
              <a:pathLst>
                <a:path extrusionOk="0" h="8717" w="9858">
                  <a:moveTo>
                    <a:pt x="715" y="1"/>
                  </a:moveTo>
                  <a:cubicBezTo>
                    <a:pt x="715" y="1"/>
                    <a:pt x="0" y="6911"/>
                    <a:pt x="4221" y="8585"/>
                  </a:cubicBezTo>
                  <a:cubicBezTo>
                    <a:pt x="4221" y="8585"/>
                    <a:pt x="4755" y="8717"/>
                    <a:pt x="5450" y="8717"/>
                  </a:cubicBezTo>
                  <a:cubicBezTo>
                    <a:pt x="5894" y="8717"/>
                    <a:pt x="6404" y="8663"/>
                    <a:pt x="6881" y="8487"/>
                  </a:cubicBezTo>
                  <a:cubicBezTo>
                    <a:pt x="6881" y="8487"/>
                    <a:pt x="9858" y="5054"/>
                    <a:pt x="9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75"/>
            <p:cNvSpPr/>
            <p:nvPr/>
          </p:nvSpPr>
          <p:spPr>
            <a:xfrm>
              <a:off x="5254399" y="3153068"/>
              <a:ext cx="962232" cy="914136"/>
            </a:xfrm>
            <a:custGeom>
              <a:rect b="b" l="l" r="r" t="t"/>
              <a:pathLst>
                <a:path extrusionOk="0" h="8686" w="9143">
                  <a:moveTo>
                    <a:pt x="7067" y="976"/>
                  </a:moveTo>
                  <a:cubicBezTo>
                    <a:pt x="7090" y="3937"/>
                    <a:pt x="6248" y="7893"/>
                    <a:pt x="5170" y="8686"/>
                  </a:cubicBezTo>
                  <a:cubicBezTo>
                    <a:pt x="5510" y="8663"/>
                    <a:pt x="5843" y="8594"/>
                    <a:pt x="6166" y="8487"/>
                  </a:cubicBezTo>
                  <a:cubicBezTo>
                    <a:pt x="6166" y="8487"/>
                    <a:pt x="9143" y="5050"/>
                    <a:pt x="9107" y="0"/>
                  </a:cubicBez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75"/>
            <p:cNvSpPr/>
            <p:nvPr/>
          </p:nvSpPr>
          <p:spPr>
            <a:xfrm>
              <a:off x="5243349" y="3149595"/>
              <a:ext cx="975072" cy="923819"/>
            </a:xfrm>
            <a:custGeom>
              <a:rect b="b" l="l" r="r" t="t"/>
              <a:pathLst>
                <a:path extrusionOk="0" h="8778" w="9265">
                  <a:moveTo>
                    <a:pt x="9182" y="63"/>
                  </a:moveTo>
                  <a:cubicBezTo>
                    <a:pt x="9196" y="2651"/>
                    <a:pt x="8399" y="4802"/>
                    <a:pt x="7730" y="6153"/>
                  </a:cubicBezTo>
                  <a:cubicBezTo>
                    <a:pt x="7031" y="7560"/>
                    <a:pt x="6320" y="8412"/>
                    <a:pt x="6251" y="8490"/>
                  </a:cubicBezTo>
                  <a:cubicBezTo>
                    <a:pt x="5783" y="8662"/>
                    <a:pt x="5282" y="8715"/>
                    <a:pt x="4844" y="8715"/>
                  </a:cubicBezTo>
                  <a:cubicBezTo>
                    <a:pt x="4160" y="8715"/>
                    <a:pt x="3629" y="8587"/>
                    <a:pt x="3617" y="8585"/>
                  </a:cubicBezTo>
                  <a:cubicBezTo>
                    <a:pt x="1656" y="8092"/>
                    <a:pt x="813" y="5794"/>
                    <a:pt x="454" y="3957"/>
                  </a:cubicBezTo>
                  <a:cubicBezTo>
                    <a:pt x="86" y="2093"/>
                    <a:pt x="128" y="311"/>
                    <a:pt x="135" y="63"/>
                  </a:cubicBezTo>
                  <a:close/>
                  <a:moveTo>
                    <a:pt x="105" y="1"/>
                  </a:moveTo>
                  <a:cubicBezTo>
                    <a:pt x="89" y="1"/>
                    <a:pt x="76" y="14"/>
                    <a:pt x="76" y="30"/>
                  </a:cubicBezTo>
                  <a:cubicBezTo>
                    <a:pt x="76" y="50"/>
                    <a:pt x="1" y="1962"/>
                    <a:pt x="392" y="3966"/>
                  </a:cubicBezTo>
                  <a:cubicBezTo>
                    <a:pt x="624" y="5148"/>
                    <a:pt x="973" y="6127"/>
                    <a:pt x="1421" y="6881"/>
                  </a:cubicBezTo>
                  <a:cubicBezTo>
                    <a:pt x="1989" y="7828"/>
                    <a:pt x="2723" y="8422"/>
                    <a:pt x="3604" y="8644"/>
                  </a:cubicBezTo>
                  <a:cubicBezTo>
                    <a:pt x="4012" y="8732"/>
                    <a:pt x="4427" y="8778"/>
                    <a:pt x="4845" y="8778"/>
                  </a:cubicBezTo>
                  <a:cubicBezTo>
                    <a:pt x="5292" y="8778"/>
                    <a:pt x="5804" y="8722"/>
                    <a:pt x="6281" y="8546"/>
                  </a:cubicBezTo>
                  <a:cubicBezTo>
                    <a:pt x="6287" y="8546"/>
                    <a:pt x="6291" y="8543"/>
                    <a:pt x="6294" y="8539"/>
                  </a:cubicBezTo>
                  <a:cubicBezTo>
                    <a:pt x="6300" y="8529"/>
                    <a:pt x="7048" y="7658"/>
                    <a:pt x="7782" y="6183"/>
                  </a:cubicBezTo>
                  <a:cubicBezTo>
                    <a:pt x="8461" y="4822"/>
                    <a:pt x="9264" y="2648"/>
                    <a:pt x="9244" y="30"/>
                  </a:cubicBezTo>
                  <a:cubicBezTo>
                    <a:pt x="9244" y="14"/>
                    <a:pt x="9228" y="1"/>
                    <a:pt x="9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75"/>
            <p:cNvSpPr/>
            <p:nvPr/>
          </p:nvSpPr>
          <p:spPr>
            <a:xfrm>
              <a:off x="5254399" y="3003623"/>
              <a:ext cx="958443" cy="298573"/>
            </a:xfrm>
            <a:custGeom>
              <a:rect b="b" l="l" r="r" t="t"/>
              <a:pathLst>
                <a:path extrusionOk="0" h="2837" w="9107">
                  <a:moveTo>
                    <a:pt x="4554" y="0"/>
                  </a:moveTo>
                  <a:cubicBezTo>
                    <a:pt x="2040" y="0"/>
                    <a:pt x="0" y="634"/>
                    <a:pt x="0" y="1417"/>
                  </a:cubicBezTo>
                  <a:cubicBezTo>
                    <a:pt x="0" y="2204"/>
                    <a:pt x="2040" y="2837"/>
                    <a:pt x="4554" y="2837"/>
                  </a:cubicBezTo>
                  <a:cubicBezTo>
                    <a:pt x="7067" y="2837"/>
                    <a:pt x="9107" y="2204"/>
                    <a:pt x="9107" y="1417"/>
                  </a:cubicBezTo>
                  <a:cubicBezTo>
                    <a:pt x="9107" y="634"/>
                    <a:pt x="7067" y="0"/>
                    <a:pt x="4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75"/>
            <p:cNvSpPr/>
            <p:nvPr/>
          </p:nvSpPr>
          <p:spPr>
            <a:xfrm>
              <a:off x="5251242" y="3000150"/>
              <a:ext cx="965074" cy="305519"/>
            </a:xfrm>
            <a:custGeom>
              <a:rect b="b" l="l" r="r" t="t"/>
              <a:pathLst>
                <a:path extrusionOk="0" h="2903" w="9170">
                  <a:moveTo>
                    <a:pt x="4584" y="63"/>
                  </a:moveTo>
                  <a:cubicBezTo>
                    <a:pt x="7077" y="63"/>
                    <a:pt x="9107" y="686"/>
                    <a:pt x="9107" y="1450"/>
                  </a:cubicBezTo>
                  <a:cubicBezTo>
                    <a:pt x="9107" y="2214"/>
                    <a:pt x="7077" y="2837"/>
                    <a:pt x="4584" y="2837"/>
                  </a:cubicBezTo>
                  <a:cubicBezTo>
                    <a:pt x="2090" y="2837"/>
                    <a:pt x="63" y="2214"/>
                    <a:pt x="63" y="1450"/>
                  </a:cubicBezTo>
                  <a:cubicBezTo>
                    <a:pt x="63" y="686"/>
                    <a:pt x="2090" y="63"/>
                    <a:pt x="4584" y="63"/>
                  </a:cubicBezTo>
                  <a:close/>
                  <a:moveTo>
                    <a:pt x="4584" y="1"/>
                  </a:moveTo>
                  <a:cubicBezTo>
                    <a:pt x="3366" y="1"/>
                    <a:pt x="2217" y="151"/>
                    <a:pt x="1355" y="419"/>
                  </a:cubicBezTo>
                  <a:cubicBezTo>
                    <a:pt x="481" y="689"/>
                    <a:pt x="1" y="1058"/>
                    <a:pt x="1" y="1450"/>
                  </a:cubicBezTo>
                  <a:cubicBezTo>
                    <a:pt x="1" y="1845"/>
                    <a:pt x="481" y="2210"/>
                    <a:pt x="1355" y="2485"/>
                  </a:cubicBezTo>
                  <a:cubicBezTo>
                    <a:pt x="2217" y="2752"/>
                    <a:pt x="3366" y="2902"/>
                    <a:pt x="4584" y="2902"/>
                  </a:cubicBezTo>
                  <a:cubicBezTo>
                    <a:pt x="5804" y="2902"/>
                    <a:pt x="6950" y="2752"/>
                    <a:pt x="7812" y="2485"/>
                  </a:cubicBezTo>
                  <a:cubicBezTo>
                    <a:pt x="8686" y="2210"/>
                    <a:pt x="9169" y="1845"/>
                    <a:pt x="9169" y="1450"/>
                  </a:cubicBezTo>
                  <a:cubicBezTo>
                    <a:pt x="9169" y="1058"/>
                    <a:pt x="8686" y="689"/>
                    <a:pt x="7812" y="419"/>
                  </a:cubicBezTo>
                  <a:cubicBezTo>
                    <a:pt x="6950" y="151"/>
                    <a:pt x="5804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75"/>
            <p:cNvSpPr/>
            <p:nvPr/>
          </p:nvSpPr>
          <p:spPr>
            <a:xfrm>
              <a:off x="5254399" y="3003623"/>
              <a:ext cx="958443" cy="298573"/>
            </a:xfrm>
            <a:custGeom>
              <a:rect b="b" l="l" r="r" t="t"/>
              <a:pathLst>
                <a:path extrusionOk="0" h="2837" w="9107">
                  <a:moveTo>
                    <a:pt x="4554" y="0"/>
                  </a:moveTo>
                  <a:cubicBezTo>
                    <a:pt x="2040" y="0"/>
                    <a:pt x="0" y="634"/>
                    <a:pt x="0" y="1417"/>
                  </a:cubicBezTo>
                  <a:cubicBezTo>
                    <a:pt x="0" y="2204"/>
                    <a:pt x="2040" y="2837"/>
                    <a:pt x="4554" y="2837"/>
                  </a:cubicBezTo>
                  <a:cubicBezTo>
                    <a:pt x="7067" y="2837"/>
                    <a:pt x="9107" y="2204"/>
                    <a:pt x="9107" y="1417"/>
                  </a:cubicBezTo>
                  <a:cubicBezTo>
                    <a:pt x="9107" y="634"/>
                    <a:pt x="7067" y="0"/>
                    <a:pt x="4554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75"/>
            <p:cNvSpPr/>
            <p:nvPr/>
          </p:nvSpPr>
          <p:spPr>
            <a:xfrm>
              <a:off x="5302495" y="3133071"/>
              <a:ext cx="862252" cy="169125"/>
            </a:xfrm>
            <a:custGeom>
              <a:rect b="b" l="l" r="r" t="t"/>
              <a:pathLst>
                <a:path extrusionOk="0" h="1607" w="8193">
                  <a:moveTo>
                    <a:pt x="4097" y="1"/>
                  </a:moveTo>
                  <a:cubicBezTo>
                    <a:pt x="2292" y="1"/>
                    <a:pt x="738" y="331"/>
                    <a:pt x="0" y="804"/>
                  </a:cubicBezTo>
                  <a:cubicBezTo>
                    <a:pt x="738" y="1280"/>
                    <a:pt x="2292" y="1607"/>
                    <a:pt x="4097" y="1607"/>
                  </a:cubicBezTo>
                  <a:cubicBezTo>
                    <a:pt x="5902" y="1607"/>
                    <a:pt x="7458" y="1280"/>
                    <a:pt x="8193" y="804"/>
                  </a:cubicBezTo>
                  <a:cubicBezTo>
                    <a:pt x="7458" y="331"/>
                    <a:pt x="5902" y="1"/>
                    <a:pt x="4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75"/>
            <p:cNvSpPr/>
            <p:nvPr/>
          </p:nvSpPr>
          <p:spPr>
            <a:xfrm>
              <a:off x="5299338" y="3130019"/>
              <a:ext cx="868882" cy="175650"/>
            </a:xfrm>
            <a:custGeom>
              <a:rect b="b" l="l" r="r" t="t"/>
              <a:pathLst>
                <a:path extrusionOk="0" h="1669" w="8256">
                  <a:moveTo>
                    <a:pt x="4127" y="63"/>
                  </a:moveTo>
                  <a:cubicBezTo>
                    <a:pt x="5824" y="63"/>
                    <a:pt x="7397" y="363"/>
                    <a:pt x="8167" y="833"/>
                  </a:cubicBezTo>
                  <a:cubicBezTo>
                    <a:pt x="7397" y="1303"/>
                    <a:pt x="5824" y="1606"/>
                    <a:pt x="4127" y="1606"/>
                  </a:cubicBezTo>
                  <a:cubicBezTo>
                    <a:pt x="2432" y="1606"/>
                    <a:pt x="856" y="1303"/>
                    <a:pt x="89" y="833"/>
                  </a:cubicBezTo>
                  <a:cubicBezTo>
                    <a:pt x="856" y="363"/>
                    <a:pt x="2432" y="63"/>
                    <a:pt x="4127" y="63"/>
                  </a:cubicBezTo>
                  <a:close/>
                  <a:moveTo>
                    <a:pt x="4127" y="1"/>
                  </a:moveTo>
                  <a:cubicBezTo>
                    <a:pt x="2364" y="1"/>
                    <a:pt x="787" y="311"/>
                    <a:pt x="14" y="807"/>
                  </a:cubicBezTo>
                  <a:cubicBezTo>
                    <a:pt x="4" y="813"/>
                    <a:pt x="1" y="823"/>
                    <a:pt x="1" y="833"/>
                  </a:cubicBezTo>
                  <a:cubicBezTo>
                    <a:pt x="1" y="843"/>
                    <a:pt x="4" y="852"/>
                    <a:pt x="14" y="859"/>
                  </a:cubicBezTo>
                  <a:cubicBezTo>
                    <a:pt x="787" y="1358"/>
                    <a:pt x="2364" y="1668"/>
                    <a:pt x="4127" y="1668"/>
                  </a:cubicBezTo>
                  <a:cubicBezTo>
                    <a:pt x="5892" y="1668"/>
                    <a:pt x="7469" y="1358"/>
                    <a:pt x="8239" y="859"/>
                  </a:cubicBezTo>
                  <a:cubicBezTo>
                    <a:pt x="8249" y="852"/>
                    <a:pt x="8256" y="843"/>
                    <a:pt x="8256" y="833"/>
                  </a:cubicBezTo>
                  <a:cubicBezTo>
                    <a:pt x="8256" y="823"/>
                    <a:pt x="8249" y="813"/>
                    <a:pt x="8239" y="807"/>
                  </a:cubicBezTo>
                  <a:cubicBezTo>
                    <a:pt x="7469" y="311"/>
                    <a:pt x="5892" y="1"/>
                    <a:pt x="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75"/>
            <p:cNvSpPr/>
            <p:nvPr/>
          </p:nvSpPr>
          <p:spPr>
            <a:xfrm>
              <a:off x="5425102" y="2554975"/>
              <a:ext cx="550103" cy="507479"/>
            </a:xfrm>
            <a:custGeom>
              <a:rect b="b" l="l" r="r" t="t"/>
              <a:pathLst>
                <a:path extrusionOk="0" h="4822" w="5227">
                  <a:moveTo>
                    <a:pt x="3418" y="1"/>
                  </a:moveTo>
                  <a:cubicBezTo>
                    <a:pt x="3069" y="1"/>
                    <a:pt x="2785" y="167"/>
                    <a:pt x="2785" y="373"/>
                  </a:cubicBezTo>
                  <a:cubicBezTo>
                    <a:pt x="2785" y="578"/>
                    <a:pt x="3069" y="741"/>
                    <a:pt x="3418" y="741"/>
                  </a:cubicBezTo>
                  <a:cubicBezTo>
                    <a:pt x="3770" y="741"/>
                    <a:pt x="4054" y="575"/>
                    <a:pt x="4054" y="373"/>
                  </a:cubicBezTo>
                  <a:cubicBezTo>
                    <a:pt x="4054" y="167"/>
                    <a:pt x="3770" y="4"/>
                    <a:pt x="3418" y="4"/>
                  </a:cubicBezTo>
                  <a:lnTo>
                    <a:pt x="3418" y="1"/>
                  </a:lnTo>
                  <a:close/>
                  <a:moveTo>
                    <a:pt x="4094" y="1084"/>
                  </a:moveTo>
                  <a:cubicBezTo>
                    <a:pt x="3467" y="1084"/>
                    <a:pt x="2961" y="1381"/>
                    <a:pt x="2961" y="1744"/>
                  </a:cubicBezTo>
                  <a:cubicBezTo>
                    <a:pt x="2961" y="2109"/>
                    <a:pt x="3467" y="2406"/>
                    <a:pt x="4094" y="2406"/>
                  </a:cubicBezTo>
                  <a:cubicBezTo>
                    <a:pt x="4720" y="2406"/>
                    <a:pt x="5226" y="2109"/>
                    <a:pt x="5226" y="1744"/>
                  </a:cubicBezTo>
                  <a:cubicBezTo>
                    <a:pt x="5226" y="1381"/>
                    <a:pt x="4720" y="1084"/>
                    <a:pt x="4094" y="1084"/>
                  </a:cubicBezTo>
                  <a:close/>
                  <a:moveTo>
                    <a:pt x="1632" y="2256"/>
                  </a:moveTo>
                  <a:cubicBezTo>
                    <a:pt x="732" y="2256"/>
                    <a:pt x="0" y="2550"/>
                    <a:pt x="0" y="2915"/>
                  </a:cubicBezTo>
                  <a:cubicBezTo>
                    <a:pt x="0" y="3124"/>
                    <a:pt x="242" y="3310"/>
                    <a:pt x="617" y="3431"/>
                  </a:cubicBezTo>
                  <a:cubicBezTo>
                    <a:pt x="412" y="3571"/>
                    <a:pt x="288" y="3731"/>
                    <a:pt x="288" y="3908"/>
                  </a:cubicBezTo>
                  <a:cubicBezTo>
                    <a:pt x="288" y="4414"/>
                    <a:pt x="1299" y="4822"/>
                    <a:pt x="2550" y="4822"/>
                  </a:cubicBezTo>
                  <a:cubicBezTo>
                    <a:pt x="3796" y="4822"/>
                    <a:pt x="4808" y="4410"/>
                    <a:pt x="4808" y="3908"/>
                  </a:cubicBezTo>
                  <a:cubicBezTo>
                    <a:pt x="4808" y="3496"/>
                    <a:pt x="4146" y="3154"/>
                    <a:pt x="3235" y="3036"/>
                  </a:cubicBezTo>
                  <a:cubicBezTo>
                    <a:pt x="3255" y="2997"/>
                    <a:pt x="3264" y="2958"/>
                    <a:pt x="3264" y="2915"/>
                  </a:cubicBezTo>
                  <a:cubicBezTo>
                    <a:pt x="3264" y="2550"/>
                    <a:pt x="2533" y="2256"/>
                    <a:pt x="1632" y="2256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15294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7" name="Google Shape;4327;p75"/>
          <p:cNvGrpSpPr/>
          <p:nvPr/>
        </p:nvGrpSpPr>
        <p:grpSpPr>
          <a:xfrm>
            <a:off x="34379" y="-260341"/>
            <a:ext cx="932262" cy="2838322"/>
            <a:chOff x="973775" y="2233375"/>
            <a:chExt cx="404575" cy="1231750"/>
          </a:xfrm>
        </p:grpSpPr>
        <p:sp>
          <p:nvSpPr>
            <p:cNvPr id="4328" name="Google Shape;4328;p75"/>
            <p:cNvSpPr/>
            <p:nvPr/>
          </p:nvSpPr>
          <p:spPr>
            <a:xfrm>
              <a:off x="1223875" y="2922850"/>
              <a:ext cx="58575" cy="27925"/>
            </a:xfrm>
            <a:custGeom>
              <a:rect b="b" l="l" r="r" t="t"/>
              <a:pathLst>
                <a:path extrusionOk="0" h="1117" w="2343">
                  <a:moveTo>
                    <a:pt x="2332" y="0"/>
                  </a:moveTo>
                  <a:cubicBezTo>
                    <a:pt x="2254" y="5"/>
                    <a:pt x="328" y="151"/>
                    <a:pt x="1" y="1085"/>
                  </a:cubicBezTo>
                  <a:lnTo>
                    <a:pt x="94" y="1116"/>
                  </a:lnTo>
                  <a:cubicBezTo>
                    <a:pt x="401" y="239"/>
                    <a:pt x="2321" y="99"/>
                    <a:pt x="2342" y="99"/>
                  </a:cubicBezTo>
                  <a:lnTo>
                    <a:pt x="2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75"/>
            <p:cNvSpPr/>
            <p:nvPr/>
          </p:nvSpPr>
          <p:spPr>
            <a:xfrm>
              <a:off x="1042425" y="2920900"/>
              <a:ext cx="73225" cy="72050"/>
            </a:xfrm>
            <a:custGeom>
              <a:rect b="b" l="l" r="r" t="t"/>
              <a:pathLst>
                <a:path extrusionOk="0" h="2882" w="2929">
                  <a:moveTo>
                    <a:pt x="1" y="0"/>
                  </a:moveTo>
                  <a:lnTo>
                    <a:pt x="1" y="94"/>
                  </a:lnTo>
                  <a:cubicBezTo>
                    <a:pt x="2566" y="120"/>
                    <a:pt x="2835" y="2856"/>
                    <a:pt x="2835" y="2882"/>
                  </a:cubicBezTo>
                  <a:lnTo>
                    <a:pt x="2929" y="2871"/>
                  </a:lnTo>
                  <a:cubicBezTo>
                    <a:pt x="2929" y="2845"/>
                    <a:pt x="2654" y="2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75"/>
            <p:cNvSpPr/>
            <p:nvPr/>
          </p:nvSpPr>
          <p:spPr>
            <a:xfrm>
              <a:off x="975075" y="2993325"/>
              <a:ext cx="102825" cy="45950"/>
            </a:xfrm>
            <a:custGeom>
              <a:rect b="b" l="l" r="r" t="t"/>
              <a:pathLst>
                <a:path extrusionOk="0" h="1838" w="4113">
                  <a:moveTo>
                    <a:pt x="2697" y="1"/>
                  </a:moveTo>
                  <a:cubicBezTo>
                    <a:pt x="2373" y="1"/>
                    <a:pt x="2050" y="74"/>
                    <a:pt x="1760" y="208"/>
                  </a:cubicBezTo>
                  <a:cubicBezTo>
                    <a:pt x="1501" y="327"/>
                    <a:pt x="1231" y="478"/>
                    <a:pt x="1059" y="654"/>
                  </a:cubicBezTo>
                  <a:cubicBezTo>
                    <a:pt x="1059" y="654"/>
                    <a:pt x="130" y="789"/>
                    <a:pt x="0" y="1838"/>
                  </a:cubicBezTo>
                  <a:cubicBezTo>
                    <a:pt x="0" y="1838"/>
                    <a:pt x="514" y="1329"/>
                    <a:pt x="1096" y="1329"/>
                  </a:cubicBezTo>
                  <a:cubicBezTo>
                    <a:pt x="1468" y="1329"/>
                    <a:pt x="2219" y="1576"/>
                    <a:pt x="2851" y="1576"/>
                  </a:cubicBezTo>
                  <a:cubicBezTo>
                    <a:pt x="3198" y="1576"/>
                    <a:pt x="3509" y="1502"/>
                    <a:pt x="3702" y="1272"/>
                  </a:cubicBezTo>
                  <a:cubicBezTo>
                    <a:pt x="4112" y="789"/>
                    <a:pt x="4071" y="379"/>
                    <a:pt x="3401" y="125"/>
                  </a:cubicBezTo>
                  <a:cubicBezTo>
                    <a:pt x="3176" y="41"/>
                    <a:pt x="2936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75"/>
            <p:cNvSpPr/>
            <p:nvPr/>
          </p:nvSpPr>
          <p:spPr>
            <a:xfrm>
              <a:off x="973775" y="2992150"/>
              <a:ext cx="102700" cy="48425"/>
            </a:xfrm>
            <a:custGeom>
              <a:rect b="b" l="l" r="r" t="t"/>
              <a:pathLst>
                <a:path extrusionOk="0" h="1937" w="4108">
                  <a:moveTo>
                    <a:pt x="2791" y="99"/>
                  </a:moveTo>
                  <a:cubicBezTo>
                    <a:pt x="3011" y="99"/>
                    <a:pt x="3226" y="140"/>
                    <a:pt x="3432" y="218"/>
                  </a:cubicBezTo>
                  <a:cubicBezTo>
                    <a:pt x="3733" y="333"/>
                    <a:pt x="3910" y="478"/>
                    <a:pt x="3956" y="655"/>
                  </a:cubicBezTo>
                  <a:cubicBezTo>
                    <a:pt x="4003" y="836"/>
                    <a:pt x="3920" y="1044"/>
                    <a:pt x="3718" y="1288"/>
                  </a:cubicBezTo>
                  <a:cubicBezTo>
                    <a:pt x="3535" y="1504"/>
                    <a:pt x="3239" y="1574"/>
                    <a:pt x="2905" y="1574"/>
                  </a:cubicBezTo>
                  <a:cubicBezTo>
                    <a:pt x="2556" y="1574"/>
                    <a:pt x="2165" y="1497"/>
                    <a:pt x="1818" y="1428"/>
                  </a:cubicBezTo>
                  <a:cubicBezTo>
                    <a:pt x="1594" y="1376"/>
                    <a:pt x="1371" y="1340"/>
                    <a:pt x="1148" y="1324"/>
                  </a:cubicBezTo>
                  <a:cubicBezTo>
                    <a:pt x="707" y="1324"/>
                    <a:pt x="302" y="1610"/>
                    <a:pt x="120" y="1760"/>
                  </a:cubicBezTo>
                  <a:cubicBezTo>
                    <a:pt x="213" y="1246"/>
                    <a:pt x="608" y="847"/>
                    <a:pt x="1122" y="748"/>
                  </a:cubicBezTo>
                  <a:cubicBezTo>
                    <a:pt x="1132" y="748"/>
                    <a:pt x="1143" y="743"/>
                    <a:pt x="1148" y="732"/>
                  </a:cubicBezTo>
                  <a:cubicBezTo>
                    <a:pt x="1288" y="587"/>
                    <a:pt x="1522" y="442"/>
                    <a:pt x="1833" y="296"/>
                  </a:cubicBezTo>
                  <a:cubicBezTo>
                    <a:pt x="2119" y="166"/>
                    <a:pt x="2435" y="99"/>
                    <a:pt x="2752" y="99"/>
                  </a:cubicBezTo>
                  <a:cubicBezTo>
                    <a:pt x="2765" y="99"/>
                    <a:pt x="2778" y="99"/>
                    <a:pt x="2791" y="99"/>
                  </a:cubicBezTo>
                  <a:close/>
                  <a:moveTo>
                    <a:pt x="2752" y="0"/>
                  </a:moveTo>
                  <a:cubicBezTo>
                    <a:pt x="2429" y="0"/>
                    <a:pt x="2097" y="70"/>
                    <a:pt x="1792" y="208"/>
                  </a:cubicBezTo>
                  <a:cubicBezTo>
                    <a:pt x="1480" y="353"/>
                    <a:pt x="1241" y="504"/>
                    <a:pt x="1091" y="655"/>
                  </a:cubicBezTo>
                  <a:cubicBezTo>
                    <a:pt x="961" y="680"/>
                    <a:pt x="125" y="883"/>
                    <a:pt x="0" y="1880"/>
                  </a:cubicBezTo>
                  <a:cubicBezTo>
                    <a:pt x="0" y="1901"/>
                    <a:pt x="11" y="1921"/>
                    <a:pt x="32" y="1932"/>
                  </a:cubicBezTo>
                  <a:cubicBezTo>
                    <a:pt x="37" y="1932"/>
                    <a:pt x="42" y="1937"/>
                    <a:pt x="52" y="1937"/>
                  </a:cubicBezTo>
                  <a:cubicBezTo>
                    <a:pt x="63" y="1937"/>
                    <a:pt x="78" y="1932"/>
                    <a:pt x="84" y="1921"/>
                  </a:cubicBezTo>
                  <a:cubicBezTo>
                    <a:pt x="89" y="1916"/>
                    <a:pt x="592" y="1423"/>
                    <a:pt x="1148" y="1423"/>
                  </a:cubicBezTo>
                  <a:cubicBezTo>
                    <a:pt x="1366" y="1438"/>
                    <a:pt x="1584" y="1470"/>
                    <a:pt x="1802" y="1522"/>
                  </a:cubicBezTo>
                  <a:cubicBezTo>
                    <a:pt x="2154" y="1592"/>
                    <a:pt x="2550" y="1671"/>
                    <a:pt x="2910" y="1671"/>
                  </a:cubicBezTo>
                  <a:cubicBezTo>
                    <a:pt x="3266" y="1671"/>
                    <a:pt x="3586" y="1593"/>
                    <a:pt x="3790" y="1350"/>
                  </a:cubicBezTo>
                  <a:cubicBezTo>
                    <a:pt x="4019" y="1085"/>
                    <a:pt x="4107" y="841"/>
                    <a:pt x="4050" y="634"/>
                  </a:cubicBezTo>
                  <a:cubicBezTo>
                    <a:pt x="3998" y="421"/>
                    <a:pt x="3801" y="255"/>
                    <a:pt x="3468" y="125"/>
                  </a:cubicBezTo>
                  <a:cubicBezTo>
                    <a:pt x="3245" y="41"/>
                    <a:pt x="3001" y="0"/>
                    <a:pt x="2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75"/>
            <p:cNvSpPr/>
            <p:nvPr/>
          </p:nvSpPr>
          <p:spPr>
            <a:xfrm>
              <a:off x="1001300" y="3004475"/>
              <a:ext cx="47900" cy="8075"/>
            </a:xfrm>
            <a:custGeom>
              <a:rect b="b" l="l" r="r" t="t"/>
              <a:pathLst>
                <a:path extrusionOk="0" h="323" w="1916">
                  <a:moveTo>
                    <a:pt x="1023" y="0"/>
                  </a:moveTo>
                  <a:cubicBezTo>
                    <a:pt x="756" y="0"/>
                    <a:pt x="419" y="43"/>
                    <a:pt x="0" y="162"/>
                  </a:cubicBezTo>
                  <a:lnTo>
                    <a:pt x="26" y="255"/>
                  </a:lnTo>
                  <a:cubicBezTo>
                    <a:pt x="437" y="138"/>
                    <a:pt x="764" y="97"/>
                    <a:pt x="1021" y="97"/>
                  </a:cubicBezTo>
                  <a:cubicBezTo>
                    <a:pt x="1620" y="97"/>
                    <a:pt x="1839" y="319"/>
                    <a:pt x="1843" y="322"/>
                  </a:cubicBezTo>
                  <a:lnTo>
                    <a:pt x="1871" y="302"/>
                  </a:lnTo>
                  <a:lnTo>
                    <a:pt x="1871" y="302"/>
                  </a:lnTo>
                  <a:lnTo>
                    <a:pt x="1916" y="260"/>
                  </a:lnTo>
                  <a:cubicBezTo>
                    <a:pt x="1905" y="245"/>
                    <a:pt x="1666" y="0"/>
                    <a:pt x="1023" y="0"/>
                  </a:cubicBezTo>
                  <a:close/>
                  <a:moveTo>
                    <a:pt x="1885" y="291"/>
                  </a:moveTo>
                  <a:lnTo>
                    <a:pt x="1871" y="302"/>
                  </a:lnTo>
                  <a:lnTo>
                    <a:pt x="1871" y="302"/>
                  </a:lnTo>
                  <a:lnTo>
                    <a:pt x="1848" y="322"/>
                  </a:lnTo>
                  <a:lnTo>
                    <a:pt x="1885" y="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75"/>
            <p:cNvSpPr/>
            <p:nvPr/>
          </p:nvSpPr>
          <p:spPr>
            <a:xfrm>
              <a:off x="1125375" y="2910025"/>
              <a:ext cx="98400" cy="66400"/>
            </a:xfrm>
            <a:custGeom>
              <a:rect b="b" l="l" r="r" t="t"/>
              <a:pathLst>
                <a:path extrusionOk="0" h="2656" w="3936">
                  <a:moveTo>
                    <a:pt x="2517" y="1"/>
                  </a:moveTo>
                  <a:cubicBezTo>
                    <a:pt x="2208" y="1"/>
                    <a:pt x="1858" y="77"/>
                    <a:pt x="1475" y="285"/>
                  </a:cubicBezTo>
                  <a:cubicBezTo>
                    <a:pt x="0" y="1084"/>
                    <a:pt x="1651" y="1655"/>
                    <a:pt x="1651" y="1655"/>
                  </a:cubicBezTo>
                  <a:cubicBezTo>
                    <a:pt x="1651" y="1655"/>
                    <a:pt x="1366" y="1941"/>
                    <a:pt x="1932" y="2559"/>
                  </a:cubicBezTo>
                  <a:cubicBezTo>
                    <a:pt x="1993" y="2625"/>
                    <a:pt x="2064" y="2655"/>
                    <a:pt x="2143" y="2655"/>
                  </a:cubicBezTo>
                  <a:cubicBezTo>
                    <a:pt x="2792" y="2655"/>
                    <a:pt x="3936" y="627"/>
                    <a:pt x="3936" y="627"/>
                  </a:cubicBezTo>
                  <a:cubicBezTo>
                    <a:pt x="3936" y="627"/>
                    <a:pt x="3397" y="1"/>
                    <a:pt x="2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75"/>
            <p:cNvSpPr/>
            <p:nvPr/>
          </p:nvSpPr>
          <p:spPr>
            <a:xfrm>
              <a:off x="1145225" y="2908850"/>
              <a:ext cx="79850" cy="68775"/>
            </a:xfrm>
            <a:custGeom>
              <a:rect b="b" l="l" r="r" t="t"/>
              <a:pathLst>
                <a:path extrusionOk="0" h="2751" w="3194">
                  <a:moveTo>
                    <a:pt x="1730" y="91"/>
                  </a:moveTo>
                  <a:cubicBezTo>
                    <a:pt x="2480" y="91"/>
                    <a:pt x="2968" y="561"/>
                    <a:pt x="3079" y="679"/>
                  </a:cubicBezTo>
                  <a:cubicBezTo>
                    <a:pt x="2939" y="923"/>
                    <a:pt x="1958" y="2585"/>
                    <a:pt x="1382" y="2652"/>
                  </a:cubicBezTo>
                  <a:cubicBezTo>
                    <a:pt x="1371" y="2654"/>
                    <a:pt x="1361" y="2654"/>
                    <a:pt x="1350" y="2654"/>
                  </a:cubicBezTo>
                  <a:cubicBezTo>
                    <a:pt x="1279" y="2654"/>
                    <a:pt x="1215" y="2624"/>
                    <a:pt x="1174" y="2569"/>
                  </a:cubicBezTo>
                  <a:cubicBezTo>
                    <a:pt x="650" y="2003"/>
                    <a:pt x="888" y="1739"/>
                    <a:pt x="894" y="1733"/>
                  </a:cubicBezTo>
                  <a:cubicBezTo>
                    <a:pt x="904" y="1723"/>
                    <a:pt x="909" y="1707"/>
                    <a:pt x="909" y="1692"/>
                  </a:cubicBezTo>
                  <a:cubicBezTo>
                    <a:pt x="904" y="1671"/>
                    <a:pt x="894" y="1661"/>
                    <a:pt x="878" y="1655"/>
                  </a:cubicBezTo>
                  <a:cubicBezTo>
                    <a:pt x="868" y="1650"/>
                    <a:pt x="151" y="1401"/>
                    <a:pt x="120" y="1022"/>
                  </a:cubicBezTo>
                  <a:cubicBezTo>
                    <a:pt x="104" y="814"/>
                    <a:pt x="302" y="596"/>
                    <a:pt x="707" y="373"/>
                  </a:cubicBezTo>
                  <a:cubicBezTo>
                    <a:pt x="1085" y="168"/>
                    <a:pt x="1429" y="91"/>
                    <a:pt x="1730" y="91"/>
                  </a:cubicBezTo>
                  <a:close/>
                  <a:moveTo>
                    <a:pt x="1719" y="1"/>
                  </a:moveTo>
                  <a:cubicBezTo>
                    <a:pt x="1404" y="1"/>
                    <a:pt x="1048" y="79"/>
                    <a:pt x="660" y="290"/>
                  </a:cubicBezTo>
                  <a:cubicBezTo>
                    <a:pt x="219" y="529"/>
                    <a:pt x="1" y="778"/>
                    <a:pt x="21" y="1032"/>
                  </a:cubicBezTo>
                  <a:cubicBezTo>
                    <a:pt x="53" y="1406"/>
                    <a:pt x="598" y="1650"/>
                    <a:pt x="779" y="1723"/>
                  </a:cubicBezTo>
                  <a:cubicBezTo>
                    <a:pt x="717" y="1842"/>
                    <a:pt x="644" y="2143"/>
                    <a:pt x="1101" y="2637"/>
                  </a:cubicBezTo>
                  <a:cubicBezTo>
                    <a:pt x="1164" y="2709"/>
                    <a:pt x="1252" y="2751"/>
                    <a:pt x="1345" y="2751"/>
                  </a:cubicBezTo>
                  <a:cubicBezTo>
                    <a:pt x="1361" y="2751"/>
                    <a:pt x="1376" y="2751"/>
                    <a:pt x="1392" y="2746"/>
                  </a:cubicBezTo>
                  <a:cubicBezTo>
                    <a:pt x="2062" y="2673"/>
                    <a:pt x="3136" y="778"/>
                    <a:pt x="3183" y="695"/>
                  </a:cubicBezTo>
                  <a:cubicBezTo>
                    <a:pt x="3194" y="679"/>
                    <a:pt x="3188" y="659"/>
                    <a:pt x="3178" y="638"/>
                  </a:cubicBezTo>
                  <a:cubicBezTo>
                    <a:pt x="3170" y="630"/>
                    <a:pt x="261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75"/>
            <p:cNvSpPr/>
            <p:nvPr/>
          </p:nvSpPr>
          <p:spPr>
            <a:xfrm>
              <a:off x="1166650" y="2928425"/>
              <a:ext cx="37650" cy="23000"/>
            </a:xfrm>
            <a:custGeom>
              <a:rect b="b" l="l" r="r" t="t"/>
              <a:pathLst>
                <a:path extrusionOk="0" h="920" w="1506">
                  <a:moveTo>
                    <a:pt x="1506" y="0"/>
                  </a:moveTo>
                  <a:cubicBezTo>
                    <a:pt x="1506" y="0"/>
                    <a:pt x="561" y="218"/>
                    <a:pt x="0" y="919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75"/>
            <p:cNvSpPr/>
            <p:nvPr/>
          </p:nvSpPr>
          <p:spPr>
            <a:xfrm>
              <a:off x="1165725" y="2927250"/>
              <a:ext cx="38725" cy="24950"/>
            </a:xfrm>
            <a:custGeom>
              <a:rect b="b" l="l" r="r" t="t"/>
              <a:pathLst>
                <a:path extrusionOk="0" h="998" w="1549">
                  <a:moveTo>
                    <a:pt x="1527" y="1"/>
                  </a:moveTo>
                  <a:cubicBezTo>
                    <a:pt x="1491" y="11"/>
                    <a:pt x="562" y="229"/>
                    <a:pt x="1" y="935"/>
                  </a:cubicBezTo>
                  <a:lnTo>
                    <a:pt x="74" y="997"/>
                  </a:lnTo>
                  <a:cubicBezTo>
                    <a:pt x="619" y="317"/>
                    <a:pt x="1543" y="94"/>
                    <a:pt x="1548" y="94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75"/>
            <p:cNvSpPr/>
            <p:nvPr/>
          </p:nvSpPr>
          <p:spPr>
            <a:xfrm>
              <a:off x="1208575" y="2934025"/>
              <a:ext cx="102800" cy="46075"/>
            </a:xfrm>
            <a:custGeom>
              <a:rect b="b" l="l" r="r" t="t"/>
              <a:pathLst>
                <a:path extrusionOk="0" h="1843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9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9"/>
                    <a:pt x="3017" y="1329"/>
                  </a:cubicBezTo>
                  <a:cubicBezTo>
                    <a:pt x="3598" y="1329"/>
                    <a:pt x="4112" y="1843"/>
                    <a:pt x="4112" y="1843"/>
                  </a:cubicBezTo>
                  <a:cubicBezTo>
                    <a:pt x="3987" y="789"/>
                    <a:pt x="3053" y="654"/>
                    <a:pt x="3053" y="654"/>
                  </a:cubicBezTo>
                  <a:cubicBezTo>
                    <a:pt x="2882" y="477"/>
                    <a:pt x="2612" y="327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75"/>
            <p:cNvSpPr/>
            <p:nvPr/>
          </p:nvSpPr>
          <p:spPr>
            <a:xfrm>
              <a:off x="1210000" y="2932850"/>
              <a:ext cx="102675" cy="48425"/>
            </a:xfrm>
            <a:custGeom>
              <a:rect b="b" l="l" r="r" t="t"/>
              <a:pathLst>
                <a:path extrusionOk="0" h="1937" w="4107">
                  <a:moveTo>
                    <a:pt x="1355" y="97"/>
                  </a:moveTo>
                  <a:cubicBezTo>
                    <a:pt x="1665" y="97"/>
                    <a:pt x="1983" y="165"/>
                    <a:pt x="2274" y="301"/>
                  </a:cubicBezTo>
                  <a:cubicBezTo>
                    <a:pt x="2586" y="441"/>
                    <a:pt x="2819" y="586"/>
                    <a:pt x="2960" y="737"/>
                  </a:cubicBezTo>
                  <a:cubicBezTo>
                    <a:pt x="2965" y="742"/>
                    <a:pt x="2975" y="747"/>
                    <a:pt x="2986" y="747"/>
                  </a:cubicBezTo>
                  <a:cubicBezTo>
                    <a:pt x="3494" y="851"/>
                    <a:pt x="3889" y="1251"/>
                    <a:pt x="3988" y="1760"/>
                  </a:cubicBezTo>
                  <a:cubicBezTo>
                    <a:pt x="3806" y="1609"/>
                    <a:pt x="3406" y="1324"/>
                    <a:pt x="2960" y="1324"/>
                  </a:cubicBezTo>
                  <a:cubicBezTo>
                    <a:pt x="2736" y="1339"/>
                    <a:pt x="2508" y="1376"/>
                    <a:pt x="2290" y="1427"/>
                  </a:cubicBezTo>
                  <a:cubicBezTo>
                    <a:pt x="1941" y="1497"/>
                    <a:pt x="1548" y="1576"/>
                    <a:pt x="1198" y="1576"/>
                  </a:cubicBezTo>
                  <a:cubicBezTo>
                    <a:pt x="866" y="1576"/>
                    <a:pt x="572" y="1505"/>
                    <a:pt x="390" y="1287"/>
                  </a:cubicBezTo>
                  <a:cubicBezTo>
                    <a:pt x="187" y="1048"/>
                    <a:pt x="104" y="836"/>
                    <a:pt x="151" y="659"/>
                  </a:cubicBezTo>
                  <a:cubicBezTo>
                    <a:pt x="198" y="477"/>
                    <a:pt x="374" y="332"/>
                    <a:pt x="675" y="218"/>
                  </a:cubicBezTo>
                  <a:cubicBezTo>
                    <a:pt x="887" y="137"/>
                    <a:pt x="1118" y="97"/>
                    <a:pt x="1355" y="97"/>
                  </a:cubicBezTo>
                  <a:close/>
                  <a:moveTo>
                    <a:pt x="1359" y="1"/>
                  </a:moveTo>
                  <a:cubicBezTo>
                    <a:pt x="1109" y="1"/>
                    <a:pt x="863" y="44"/>
                    <a:pt x="639" y="130"/>
                  </a:cubicBezTo>
                  <a:cubicBezTo>
                    <a:pt x="307" y="254"/>
                    <a:pt x="115" y="425"/>
                    <a:pt x="57" y="633"/>
                  </a:cubicBezTo>
                  <a:cubicBezTo>
                    <a:pt x="0" y="841"/>
                    <a:pt x="89" y="1085"/>
                    <a:pt x="317" y="1350"/>
                  </a:cubicBezTo>
                  <a:cubicBezTo>
                    <a:pt x="521" y="1593"/>
                    <a:pt x="841" y="1671"/>
                    <a:pt x="1198" y="1671"/>
                  </a:cubicBezTo>
                  <a:cubicBezTo>
                    <a:pt x="1558" y="1671"/>
                    <a:pt x="1956" y="1591"/>
                    <a:pt x="2311" y="1521"/>
                  </a:cubicBezTo>
                  <a:cubicBezTo>
                    <a:pt x="2523" y="1469"/>
                    <a:pt x="2741" y="1438"/>
                    <a:pt x="2960" y="1422"/>
                  </a:cubicBezTo>
                  <a:cubicBezTo>
                    <a:pt x="3515" y="1422"/>
                    <a:pt x="4019" y="1915"/>
                    <a:pt x="4024" y="1921"/>
                  </a:cubicBezTo>
                  <a:cubicBezTo>
                    <a:pt x="4029" y="1931"/>
                    <a:pt x="4045" y="1936"/>
                    <a:pt x="4055" y="1936"/>
                  </a:cubicBezTo>
                  <a:cubicBezTo>
                    <a:pt x="4065" y="1936"/>
                    <a:pt x="4071" y="1936"/>
                    <a:pt x="4081" y="1931"/>
                  </a:cubicBezTo>
                  <a:cubicBezTo>
                    <a:pt x="4097" y="1921"/>
                    <a:pt x="4107" y="1900"/>
                    <a:pt x="4107" y="1879"/>
                  </a:cubicBezTo>
                  <a:cubicBezTo>
                    <a:pt x="3982" y="882"/>
                    <a:pt x="3146" y="680"/>
                    <a:pt x="3017" y="654"/>
                  </a:cubicBezTo>
                  <a:cubicBezTo>
                    <a:pt x="2866" y="503"/>
                    <a:pt x="2632" y="353"/>
                    <a:pt x="2316" y="213"/>
                  </a:cubicBezTo>
                  <a:cubicBezTo>
                    <a:pt x="2014" y="72"/>
                    <a:pt x="1683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75"/>
            <p:cNvSpPr/>
            <p:nvPr/>
          </p:nvSpPr>
          <p:spPr>
            <a:xfrm>
              <a:off x="1238150" y="2946325"/>
              <a:ext cx="46750" cy="6125"/>
            </a:xfrm>
            <a:custGeom>
              <a:rect b="b" l="l" r="r" t="t"/>
              <a:pathLst>
                <a:path extrusionOk="0" h="245" w="1870">
                  <a:moveTo>
                    <a:pt x="859" y="1"/>
                  </a:moveTo>
                  <a:cubicBezTo>
                    <a:pt x="227" y="1"/>
                    <a:pt x="1" y="245"/>
                    <a:pt x="1" y="245"/>
                  </a:cubicBezTo>
                  <a:lnTo>
                    <a:pt x="1870" y="162"/>
                  </a:lnTo>
                  <a:cubicBezTo>
                    <a:pt x="1454" y="43"/>
                    <a:pt x="112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75"/>
            <p:cNvSpPr/>
            <p:nvPr/>
          </p:nvSpPr>
          <p:spPr>
            <a:xfrm>
              <a:off x="1237250" y="2945150"/>
              <a:ext cx="47925" cy="8075"/>
            </a:xfrm>
            <a:custGeom>
              <a:rect b="b" l="l" r="r" t="t"/>
              <a:pathLst>
                <a:path extrusionOk="0" h="323" w="1917">
                  <a:moveTo>
                    <a:pt x="893" y="1"/>
                  </a:moveTo>
                  <a:cubicBezTo>
                    <a:pt x="252" y="1"/>
                    <a:pt x="15" y="244"/>
                    <a:pt x="1" y="255"/>
                  </a:cubicBezTo>
                  <a:lnTo>
                    <a:pt x="73" y="323"/>
                  </a:lnTo>
                  <a:cubicBezTo>
                    <a:pt x="77" y="319"/>
                    <a:pt x="296" y="97"/>
                    <a:pt x="895" y="97"/>
                  </a:cubicBezTo>
                  <a:cubicBezTo>
                    <a:pt x="1152" y="97"/>
                    <a:pt x="1480" y="138"/>
                    <a:pt x="1890" y="255"/>
                  </a:cubicBezTo>
                  <a:lnTo>
                    <a:pt x="1916" y="162"/>
                  </a:lnTo>
                  <a:cubicBezTo>
                    <a:pt x="1496" y="43"/>
                    <a:pt x="1160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75"/>
            <p:cNvSpPr/>
            <p:nvPr/>
          </p:nvSpPr>
          <p:spPr>
            <a:xfrm>
              <a:off x="1274250" y="2896000"/>
              <a:ext cx="102800" cy="45950"/>
            </a:xfrm>
            <a:custGeom>
              <a:rect b="b" l="l" r="r" t="t"/>
              <a:pathLst>
                <a:path extrusionOk="0" h="1838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8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8"/>
                    <a:pt x="3017" y="1328"/>
                  </a:cubicBezTo>
                  <a:cubicBezTo>
                    <a:pt x="3598" y="1328"/>
                    <a:pt x="4112" y="1837"/>
                    <a:pt x="4112" y="1837"/>
                  </a:cubicBezTo>
                  <a:cubicBezTo>
                    <a:pt x="3982" y="788"/>
                    <a:pt x="3053" y="653"/>
                    <a:pt x="3053" y="653"/>
                  </a:cubicBezTo>
                  <a:cubicBezTo>
                    <a:pt x="2882" y="477"/>
                    <a:pt x="2612" y="326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75"/>
            <p:cNvSpPr/>
            <p:nvPr/>
          </p:nvSpPr>
          <p:spPr>
            <a:xfrm>
              <a:off x="1275675" y="2894800"/>
              <a:ext cx="102675" cy="48300"/>
            </a:xfrm>
            <a:custGeom>
              <a:rect b="b" l="l" r="r" t="t"/>
              <a:pathLst>
                <a:path extrusionOk="0" h="1932" w="4107">
                  <a:moveTo>
                    <a:pt x="1359" y="97"/>
                  </a:moveTo>
                  <a:cubicBezTo>
                    <a:pt x="1667" y="97"/>
                    <a:pt x="1984" y="165"/>
                    <a:pt x="2274" y="297"/>
                  </a:cubicBezTo>
                  <a:cubicBezTo>
                    <a:pt x="2586" y="442"/>
                    <a:pt x="2819" y="587"/>
                    <a:pt x="2960" y="733"/>
                  </a:cubicBezTo>
                  <a:cubicBezTo>
                    <a:pt x="2965" y="743"/>
                    <a:pt x="2975" y="748"/>
                    <a:pt x="2985" y="748"/>
                  </a:cubicBezTo>
                  <a:cubicBezTo>
                    <a:pt x="3494" y="847"/>
                    <a:pt x="3889" y="1247"/>
                    <a:pt x="3987" y="1755"/>
                  </a:cubicBezTo>
                  <a:cubicBezTo>
                    <a:pt x="3806" y="1605"/>
                    <a:pt x="3406" y="1324"/>
                    <a:pt x="2960" y="1324"/>
                  </a:cubicBezTo>
                  <a:cubicBezTo>
                    <a:pt x="2736" y="1340"/>
                    <a:pt x="2508" y="1371"/>
                    <a:pt x="2290" y="1423"/>
                  </a:cubicBezTo>
                  <a:cubicBezTo>
                    <a:pt x="1941" y="1495"/>
                    <a:pt x="1548" y="1574"/>
                    <a:pt x="1198" y="1574"/>
                  </a:cubicBezTo>
                  <a:cubicBezTo>
                    <a:pt x="866" y="1574"/>
                    <a:pt x="572" y="1503"/>
                    <a:pt x="390" y="1288"/>
                  </a:cubicBezTo>
                  <a:cubicBezTo>
                    <a:pt x="187" y="1044"/>
                    <a:pt x="104" y="836"/>
                    <a:pt x="151" y="655"/>
                  </a:cubicBezTo>
                  <a:cubicBezTo>
                    <a:pt x="198" y="478"/>
                    <a:pt x="374" y="333"/>
                    <a:pt x="675" y="219"/>
                  </a:cubicBezTo>
                  <a:cubicBezTo>
                    <a:pt x="888" y="137"/>
                    <a:pt x="1121" y="97"/>
                    <a:pt x="1359" y="97"/>
                  </a:cubicBezTo>
                  <a:close/>
                  <a:moveTo>
                    <a:pt x="1355" y="0"/>
                  </a:moveTo>
                  <a:cubicBezTo>
                    <a:pt x="1106" y="0"/>
                    <a:pt x="862" y="42"/>
                    <a:pt x="639" y="125"/>
                  </a:cubicBezTo>
                  <a:cubicBezTo>
                    <a:pt x="307" y="250"/>
                    <a:pt x="109" y="421"/>
                    <a:pt x="57" y="634"/>
                  </a:cubicBezTo>
                  <a:cubicBezTo>
                    <a:pt x="0" y="842"/>
                    <a:pt x="89" y="1080"/>
                    <a:pt x="317" y="1350"/>
                  </a:cubicBezTo>
                  <a:cubicBezTo>
                    <a:pt x="521" y="1593"/>
                    <a:pt x="841" y="1672"/>
                    <a:pt x="1198" y="1672"/>
                  </a:cubicBezTo>
                  <a:cubicBezTo>
                    <a:pt x="1558" y="1672"/>
                    <a:pt x="1956" y="1592"/>
                    <a:pt x="2311" y="1522"/>
                  </a:cubicBezTo>
                  <a:cubicBezTo>
                    <a:pt x="2523" y="1470"/>
                    <a:pt x="2741" y="1439"/>
                    <a:pt x="2960" y="1423"/>
                  </a:cubicBezTo>
                  <a:cubicBezTo>
                    <a:pt x="3515" y="1423"/>
                    <a:pt x="4019" y="1916"/>
                    <a:pt x="4024" y="1922"/>
                  </a:cubicBezTo>
                  <a:cubicBezTo>
                    <a:pt x="4029" y="1927"/>
                    <a:pt x="4045" y="1932"/>
                    <a:pt x="4055" y="1932"/>
                  </a:cubicBezTo>
                  <a:cubicBezTo>
                    <a:pt x="4065" y="1932"/>
                    <a:pt x="4071" y="1932"/>
                    <a:pt x="4076" y="1927"/>
                  </a:cubicBezTo>
                  <a:cubicBezTo>
                    <a:pt x="4097" y="1922"/>
                    <a:pt x="4107" y="1901"/>
                    <a:pt x="4107" y="1880"/>
                  </a:cubicBezTo>
                  <a:cubicBezTo>
                    <a:pt x="3982" y="883"/>
                    <a:pt x="3146" y="681"/>
                    <a:pt x="3017" y="655"/>
                  </a:cubicBezTo>
                  <a:cubicBezTo>
                    <a:pt x="2866" y="504"/>
                    <a:pt x="2632" y="354"/>
                    <a:pt x="2316" y="208"/>
                  </a:cubicBezTo>
                  <a:cubicBezTo>
                    <a:pt x="2011" y="70"/>
                    <a:pt x="1679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75"/>
            <p:cNvSpPr/>
            <p:nvPr/>
          </p:nvSpPr>
          <p:spPr>
            <a:xfrm>
              <a:off x="1303825" y="2908275"/>
              <a:ext cx="46750" cy="6025"/>
            </a:xfrm>
            <a:custGeom>
              <a:rect b="b" l="l" r="r" t="t"/>
              <a:pathLst>
                <a:path extrusionOk="0" h="241" w="1870">
                  <a:moveTo>
                    <a:pt x="853" y="1"/>
                  </a:moveTo>
                  <a:cubicBezTo>
                    <a:pt x="225" y="1"/>
                    <a:pt x="1" y="240"/>
                    <a:pt x="1" y="240"/>
                  </a:cubicBezTo>
                  <a:lnTo>
                    <a:pt x="1870" y="162"/>
                  </a:lnTo>
                  <a:cubicBezTo>
                    <a:pt x="1451" y="43"/>
                    <a:pt x="1117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75"/>
            <p:cNvSpPr/>
            <p:nvPr/>
          </p:nvSpPr>
          <p:spPr>
            <a:xfrm>
              <a:off x="1302925" y="2907050"/>
              <a:ext cx="47925" cy="8150"/>
            </a:xfrm>
            <a:custGeom>
              <a:rect b="b" l="l" r="r" t="t"/>
              <a:pathLst>
                <a:path extrusionOk="0" h="326" w="1917">
                  <a:moveTo>
                    <a:pt x="887" y="0"/>
                  </a:moveTo>
                  <a:cubicBezTo>
                    <a:pt x="251" y="0"/>
                    <a:pt x="15" y="244"/>
                    <a:pt x="1" y="258"/>
                  </a:cubicBezTo>
                  <a:lnTo>
                    <a:pt x="73" y="326"/>
                  </a:lnTo>
                  <a:cubicBezTo>
                    <a:pt x="77" y="322"/>
                    <a:pt x="296" y="100"/>
                    <a:pt x="895" y="100"/>
                  </a:cubicBezTo>
                  <a:cubicBezTo>
                    <a:pt x="1152" y="100"/>
                    <a:pt x="1480" y="141"/>
                    <a:pt x="1890" y="258"/>
                  </a:cubicBezTo>
                  <a:lnTo>
                    <a:pt x="1916" y="165"/>
                  </a:lnTo>
                  <a:cubicBezTo>
                    <a:pt x="1493" y="43"/>
                    <a:pt x="1155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75"/>
            <p:cNvSpPr/>
            <p:nvPr/>
          </p:nvSpPr>
          <p:spPr>
            <a:xfrm>
              <a:off x="1132000" y="2880975"/>
              <a:ext cx="75025" cy="45575"/>
            </a:xfrm>
            <a:custGeom>
              <a:rect b="b" l="l" r="r" t="t"/>
              <a:pathLst>
                <a:path extrusionOk="0" h="1823" w="3001">
                  <a:moveTo>
                    <a:pt x="2035" y="1"/>
                  </a:moveTo>
                  <a:cubicBezTo>
                    <a:pt x="1791" y="1"/>
                    <a:pt x="1651" y="92"/>
                    <a:pt x="1651" y="92"/>
                  </a:cubicBezTo>
                  <a:cubicBezTo>
                    <a:pt x="1562" y="77"/>
                    <a:pt x="1473" y="70"/>
                    <a:pt x="1383" y="70"/>
                  </a:cubicBezTo>
                  <a:cubicBezTo>
                    <a:pt x="1253" y="70"/>
                    <a:pt x="1123" y="85"/>
                    <a:pt x="997" y="112"/>
                  </a:cubicBezTo>
                  <a:cubicBezTo>
                    <a:pt x="592" y="190"/>
                    <a:pt x="260" y="450"/>
                    <a:pt x="145" y="839"/>
                  </a:cubicBezTo>
                  <a:cubicBezTo>
                    <a:pt x="0" y="1348"/>
                    <a:pt x="270" y="1654"/>
                    <a:pt x="810" y="1800"/>
                  </a:cubicBezTo>
                  <a:cubicBezTo>
                    <a:pt x="867" y="1815"/>
                    <a:pt x="922" y="1823"/>
                    <a:pt x="974" y="1823"/>
                  </a:cubicBezTo>
                  <a:cubicBezTo>
                    <a:pt x="1579" y="1823"/>
                    <a:pt x="1850" y="843"/>
                    <a:pt x="2108" y="585"/>
                  </a:cubicBezTo>
                  <a:cubicBezTo>
                    <a:pt x="2261" y="434"/>
                    <a:pt x="2513" y="400"/>
                    <a:pt x="2711" y="400"/>
                  </a:cubicBezTo>
                  <a:cubicBezTo>
                    <a:pt x="2875" y="400"/>
                    <a:pt x="3001" y="424"/>
                    <a:pt x="3001" y="424"/>
                  </a:cubicBezTo>
                  <a:cubicBezTo>
                    <a:pt x="2605" y="86"/>
                    <a:pt x="2271" y="1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75"/>
            <p:cNvSpPr/>
            <p:nvPr/>
          </p:nvSpPr>
          <p:spPr>
            <a:xfrm>
              <a:off x="1132900" y="2879750"/>
              <a:ext cx="75425" cy="48050"/>
            </a:xfrm>
            <a:custGeom>
              <a:rect b="b" l="l" r="r" t="t"/>
              <a:pathLst>
                <a:path extrusionOk="0" h="1922" w="3017">
                  <a:moveTo>
                    <a:pt x="1999" y="107"/>
                  </a:moveTo>
                  <a:cubicBezTo>
                    <a:pt x="2199" y="107"/>
                    <a:pt x="2473" y="171"/>
                    <a:pt x="2799" y="411"/>
                  </a:cubicBezTo>
                  <a:cubicBezTo>
                    <a:pt x="2760" y="408"/>
                    <a:pt x="2716" y="406"/>
                    <a:pt x="2669" y="406"/>
                  </a:cubicBezTo>
                  <a:cubicBezTo>
                    <a:pt x="2466" y="406"/>
                    <a:pt x="2205" y="443"/>
                    <a:pt x="2041" y="608"/>
                  </a:cubicBezTo>
                  <a:cubicBezTo>
                    <a:pt x="1937" y="727"/>
                    <a:pt x="1849" y="862"/>
                    <a:pt x="1781" y="1008"/>
                  </a:cubicBezTo>
                  <a:cubicBezTo>
                    <a:pt x="1577" y="1374"/>
                    <a:pt x="1327" y="1827"/>
                    <a:pt x="936" y="1827"/>
                  </a:cubicBezTo>
                  <a:cubicBezTo>
                    <a:pt x="889" y="1827"/>
                    <a:pt x="841" y="1821"/>
                    <a:pt x="790" y="1807"/>
                  </a:cubicBezTo>
                  <a:cubicBezTo>
                    <a:pt x="488" y="1724"/>
                    <a:pt x="286" y="1594"/>
                    <a:pt x="193" y="1423"/>
                  </a:cubicBezTo>
                  <a:cubicBezTo>
                    <a:pt x="109" y="1278"/>
                    <a:pt x="99" y="1106"/>
                    <a:pt x="161" y="904"/>
                  </a:cubicBezTo>
                  <a:cubicBezTo>
                    <a:pt x="260" y="546"/>
                    <a:pt x="566" y="286"/>
                    <a:pt x="971" y="208"/>
                  </a:cubicBezTo>
                  <a:cubicBezTo>
                    <a:pt x="1101" y="182"/>
                    <a:pt x="1231" y="172"/>
                    <a:pt x="1366" y="167"/>
                  </a:cubicBezTo>
                  <a:cubicBezTo>
                    <a:pt x="1444" y="167"/>
                    <a:pt x="1527" y="177"/>
                    <a:pt x="1605" y="198"/>
                  </a:cubicBezTo>
                  <a:cubicBezTo>
                    <a:pt x="1615" y="198"/>
                    <a:pt x="1631" y="198"/>
                    <a:pt x="1641" y="187"/>
                  </a:cubicBezTo>
                  <a:cubicBezTo>
                    <a:pt x="1644" y="187"/>
                    <a:pt x="1774" y="107"/>
                    <a:pt x="1999" y="107"/>
                  </a:cubicBezTo>
                  <a:close/>
                  <a:moveTo>
                    <a:pt x="1998" y="1"/>
                  </a:moveTo>
                  <a:cubicBezTo>
                    <a:pt x="1790" y="1"/>
                    <a:pt x="1652" y="65"/>
                    <a:pt x="1605" y="94"/>
                  </a:cubicBezTo>
                  <a:cubicBezTo>
                    <a:pt x="1516" y="79"/>
                    <a:pt x="1426" y="72"/>
                    <a:pt x="1337" y="72"/>
                  </a:cubicBezTo>
                  <a:cubicBezTo>
                    <a:pt x="1206" y="72"/>
                    <a:pt x="1077" y="87"/>
                    <a:pt x="951" y="115"/>
                  </a:cubicBezTo>
                  <a:cubicBezTo>
                    <a:pt x="509" y="198"/>
                    <a:pt x="177" y="488"/>
                    <a:pt x="68" y="878"/>
                  </a:cubicBezTo>
                  <a:cubicBezTo>
                    <a:pt x="0" y="1101"/>
                    <a:pt x="11" y="1303"/>
                    <a:pt x="104" y="1464"/>
                  </a:cubicBezTo>
                  <a:cubicBezTo>
                    <a:pt x="218" y="1662"/>
                    <a:pt x="437" y="1807"/>
                    <a:pt x="764" y="1895"/>
                  </a:cubicBezTo>
                  <a:cubicBezTo>
                    <a:pt x="821" y="1911"/>
                    <a:pt x="878" y="1921"/>
                    <a:pt x="940" y="1921"/>
                  </a:cubicBezTo>
                  <a:cubicBezTo>
                    <a:pt x="1387" y="1921"/>
                    <a:pt x="1662" y="1423"/>
                    <a:pt x="1869" y="1049"/>
                  </a:cubicBezTo>
                  <a:cubicBezTo>
                    <a:pt x="1932" y="914"/>
                    <a:pt x="2015" y="784"/>
                    <a:pt x="2108" y="670"/>
                  </a:cubicBezTo>
                  <a:cubicBezTo>
                    <a:pt x="2248" y="530"/>
                    <a:pt x="2489" y="499"/>
                    <a:pt x="2678" y="499"/>
                  </a:cubicBezTo>
                  <a:cubicBezTo>
                    <a:pt x="2832" y="499"/>
                    <a:pt x="2952" y="520"/>
                    <a:pt x="2955" y="520"/>
                  </a:cubicBezTo>
                  <a:cubicBezTo>
                    <a:pt x="2958" y="520"/>
                    <a:pt x="2962" y="521"/>
                    <a:pt x="2965" y="521"/>
                  </a:cubicBezTo>
                  <a:cubicBezTo>
                    <a:pt x="2982" y="521"/>
                    <a:pt x="2998" y="511"/>
                    <a:pt x="3006" y="494"/>
                  </a:cubicBezTo>
                  <a:cubicBezTo>
                    <a:pt x="3017" y="473"/>
                    <a:pt x="3012" y="452"/>
                    <a:pt x="2991" y="436"/>
                  </a:cubicBezTo>
                  <a:cubicBezTo>
                    <a:pt x="2586" y="91"/>
                    <a:pt x="2244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75"/>
            <p:cNvSpPr/>
            <p:nvPr/>
          </p:nvSpPr>
          <p:spPr>
            <a:xfrm>
              <a:off x="1147825" y="2882225"/>
              <a:ext cx="25850" cy="25200"/>
            </a:xfrm>
            <a:custGeom>
              <a:rect b="b" l="l" r="r" t="t"/>
              <a:pathLst>
                <a:path extrusionOk="0" h="1008" w="1034">
                  <a:moveTo>
                    <a:pt x="997" y="0"/>
                  </a:moveTo>
                  <a:cubicBezTo>
                    <a:pt x="0" y="405"/>
                    <a:pt x="120" y="981"/>
                    <a:pt x="125" y="1007"/>
                  </a:cubicBezTo>
                  <a:lnTo>
                    <a:pt x="219" y="986"/>
                  </a:lnTo>
                  <a:cubicBezTo>
                    <a:pt x="213" y="966"/>
                    <a:pt x="120" y="462"/>
                    <a:pt x="1034" y="88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75"/>
            <p:cNvSpPr/>
            <p:nvPr/>
          </p:nvSpPr>
          <p:spPr>
            <a:xfrm>
              <a:off x="1115125" y="2922325"/>
              <a:ext cx="29750" cy="55575"/>
            </a:xfrm>
            <a:custGeom>
              <a:rect b="b" l="l" r="r" t="t"/>
              <a:pathLst>
                <a:path extrusionOk="0" h="2223" w="1190">
                  <a:moveTo>
                    <a:pt x="1132" y="0"/>
                  </a:moveTo>
                  <a:cubicBezTo>
                    <a:pt x="1122" y="11"/>
                    <a:pt x="0" y="826"/>
                    <a:pt x="795" y="2222"/>
                  </a:cubicBezTo>
                  <a:lnTo>
                    <a:pt x="883" y="2176"/>
                  </a:lnTo>
                  <a:cubicBezTo>
                    <a:pt x="130" y="857"/>
                    <a:pt x="1148" y="114"/>
                    <a:pt x="1189" y="83"/>
                  </a:cubicBezTo>
                  <a:lnTo>
                    <a:pt x="1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75"/>
            <p:cNvSpPr/>
            <p:nvPr/>
          </p:nvSpPr>
          <p:spPr>
            <a:xfrm>
              <a:off x="1007775" y="2898000"/>
              <a:ext cx="76350" cy="52750"/>
            </a:xfrm>
            <a:custGeom>
              <a:rect b="b" l="l" r="r" t="t"/>
              <a:pathLst>
                <a:path extrusionOk="0" h="2110" w="3054">
                  <a:moveTo>
                    <a:pt x="1660" y="1"/>
                  </a:moveTo>
                  <a:cubicBezTo>
                    <a:pt x="1523" y="1"/>
                    <a:pt x="1348" y="56"/>
                    <a:pt x="1127" y="194"/>
                  </a:cubicBezTo>
                  <a:cubicBezTo>
                    <a:pt x="1" y="895"/>
                    <a:pt x="608" y="2105"/>
                    <a:pt x="608" y="2105"/>
                  </a:cubicBezTo>
                  <a:cubicBezTo>
                    <a:pt x="608" y="2105"/>
                    <a:pt x="725" y="2109"/>
                    <a:pt x="905" y="2109"/>
                  </a:cubicBezTo>
                  <a:cubicBezTo>
                    <a:pt x="1560" y="2109"/>
                    <a:pt x="3054" y="2052"/>
                    <a:pt x="2809" y="1518"/>
                  </a:cubicBezTo>
                  <a:cubicBezTo>
                    <a:pt x="2552" y="970"/>
                    <a:pt x="2291" y="919"/>
                    <a:pt x="2203" y="919"/>
                  </a:cubicBezTo>
                  <a:cubicBezTo>
                    <a:pt x="2182" y="919"/>
                    <a:pt x="2171" y="921"/>
                    <a:pt x="2171" y="921"/>
                  </a:cubicBezTo>
                  <a:cubicBezTo>
                    <a:pt x="2171" y="921"/>
                    <a:pt x="2221" y="1"/>
                    <a:pt x="1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75"/>
            <p:cNvSpPr/>
            <p:nvPr/>
          </p:nvSpPr>
          <p:spPr>
            <a:xfrm>
              <a:off x="1006750" y="2896775"/>
              <a:ext cx="73600" cy="55150"/>
            </a:xfrm>
            <a:custGeom>
              <a:rect b="b" l="l" r="r" t="t"/>
              <a:pathLst>
                <a:path extrusionOk="0" h="2206" w="2944">
                  <a:moveTo>
                    <a:pt x="1700" y="98"/>
                  </a:moveTo>
                  <a:cubicBezTo>
                    <a:pt x="1769" y="98"/>
                    <a:pt x="1831" y="114"/>
                    <a:pt x="1885" y="145"/>
                  </a:cubicBezTo>
                  <a:cubicBezTo>
                    <a:pt x="2191" y="327"/>
                    <a:pt x="2165" y="965"/>
                    <a:pt x="2165" y="970"/>
                  </a:cubicBezTo>
                  <a:cubicBezTo>
                    <a:pt x="2160" y="986"/>
                    <a:pt x="2170" y="1001"/>
                    <a:pt x="2181" y="1007"/>
                  </a:cubicBezTo>
                  <a:cubicBezTo>
                    <a:pt x="2188" y="1014"/>
                    <a:pt x="2199" y="1019"/>
                    <a:pt x="2210" y="1019"/>
                  </a:cubicBezTo>
                  <a:cubicBezTo>
                    <a:pt x="2214" y="1019"/>
                    <a:pt x="2218" y="1018"/>
                    <a:pt x="2222" y="1017"/>
                  </a:cubicBezTo>
                  <a:cubicBezTo>
                    <a:pt x="2223" y="1017"/>
                    <a:pt x="2229" y="1016"/>
                    <a:pt x="2241" y="1016"/>
                  </a:cubicBezTo>
                  <a:cubicBezTo>
                    <a:pt x="2310" y="1016"/>
                    <a:pt x="2560" y="1054"/>
                    <a:pt x="2809" y="1588"/>
                  </a:cubicBezTo>
                  <a:cubicBezTo>
                    <a:pt x="2840" y="1645"/>
                    <a:pt x="2835" y="1713"/>
                    <a:pt x="2804" y="1770"/>
                  </a:cubicBezTo>
                  <a:cubicBezTo>
                    <a:pt x="2618" y="2044"/>
                    <a:pt x="1605" y="2107"/>
                    <a:pt x="972" y="2107"/>
                  </a:cubicBezTo>
                  <a:cubicBezTo>
                    <a:pt x="861" y="2107"/>
                    <a:pt x="761" y="2105"/>
                    <a:pt x="680" y="2102"/>
                  </a:cubicBezTo>
                  <a:cubicBezTo>
                    <a:pt x="597" y="1926"/>
                    <a:pt x="197" y="908"/>
                    <a:pt x="1194" y="285"/>
                  </a:cubicBezTo>
                  <a:cubicBezTo>
                    <a:pt x="1391" y="160"/>
                    <a:pt x="1561" y="98"/>
                    <a:pt x="1700" y="98"/>
                  </a:cubicBezTo>
                  <a:close/>
                  <a:moveTo>
                    <a:pt x="1703" y="1"/>
                  </a:moveTo>
                  <a:cubicBezTo>
                    <a:pt x="1545" y="1"/>
                    <a:pt x="1357" y="68"/>
                    <a:pt x="1142" y="202"/>
                  </a:cubicBezTo>
                  <a:cubicBezTo>
                    <a:pt x="0" y="924"/>
                    <a:pt x="597" y="2159"/>
                    <a:pt x="608" y="2175"/>
                  </a:cubicBezTo>
                  <a:cubicBezTo>
                    <a:pt x="613" y="2190"/>
                    <a:pt x="628" y="2201"/>
                    <a:pt x="649" y="2201"/>
                  </a:cubicBezTo>
                  <a:cubicBezTo>
                    <a:pt x="665" y="2201"/>
                    <a:pt x="784" y="2206"/>
                    <a:pt x="955" y="2206"/>
                  </a:cubicBezTo>
                  <a:cubicBezTo>
                    <a:pt x="1516" y="2206"/>
                    <a:pt x="2653" y="2159"/>
                    <a:pt x="2882" y="1822"/>
                  </a:cubicBezTo>
                  <a:cubicBezTo>
                    <a:pt x="2939" y="1739"/>
                    <a:pt x="2944" y="1635"/>
                    <a:pt x="2892" y="1547"/>
                  </a:cubicBezTo>
                  <a:cubicBezTo>
                    <a:pt x="2643" y="1012"/>
                    <a:pt x="2378" y="929"/>
                    <a:pt x="2264" y="924"/>
                  </a:cubicBezTo>
                  <a:cubicBezTo>
                    <a:pt x="2264" y="752"/>
                    <a:pt x="2243" y="243"/>
                    <a:pt x="1937" y="62"/>
                  </a:cubicBezTo>
                  <a:cubicBezTo>
                    <a:pt x="1868" y="21"/>
                    <a:pt x="1790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75"/>
            <p:cNvSpPr/>
            <p:nvPr/>
          </p:nvSpPr>
          <p:spPr>
            <a:xfrm>
              <a:off x="1030500" y="2919725"/>
              <a:ext cx="31675" cy="18850"/>
            </a:xfrm>
            <a:custGeom>
              <a:rect b="b" l="l" r="r" t="t"/>
              <a:pathLst>
                <a:path extrusionOk="0" h="754" w="1267">
                  <a:moveTo>
                    <a:pt x="1257" y="0"/>
                  </a:moveTo>
                  <a:cubicBezTo>
                    <a:pt x="504" y="94"/>
                    <a:pt x="21" y="665"/>
                    <a:pt x="0" y="691"/>
                  </a:cubicBezTo>
                  <a:lnTo>
                    <a:pt x="73" y="753"/>
                  </a:lnTo>
                  <a:cubicBezTo>
                    <a:pt x="78" y="748"/>
                    <a:pt x="556" y="193"/>
                    <a:pt x="1267" y="99"/>
                  </a:cubicBez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75"/>
            <p:cNvSpPr/>
            <p:nvPr/>
          </p:nvSpPr>
          <p:spPr>
            <a:xfrm>
              <a:off x="1107200" y="2914925"/>
              <a:ext cx="23000" cy="41425"/>
            </a:xfrm>
            <a:custGeom>
              <a:rect b="b" l="l" r="r" t="t"/>
              <a:pathLst>
                <a:path extrusionOk="0" h="1657" w="920">
                  <a:moveTo>
                    <a:pt x="42" y="0"/>
                  </a:moveTo>
                  <a:lnTo>
                    <a:pt x="0" y="89"/>
                  </a:lnTo>
                  <a:cubicBezTo>
                    <a:pt x="774" y="447"/>
                    <a:pt x="826" y="1641"/>
                    <a:pt x="826" y="1656"/>
                  </a:cubicBezTo>
                  <a:lnTo>
                    <a:pt x="919" y="1651"/>
                  </a:lnTo>
                  <a:cubicBezTo>
                    <a:pt x="919" y="1599"/>
                    <a:pt x="867" y="385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75"/>
            <p:cNvSpPr/>
            <p:nvPr/>
          </p:nvSpPr>
          <p:spPr>
            <a:xfrm>
              <a:off x="1037625" y="2892150"/>
              <a:ext cx="109325" cy="60175"/>
            </a:xfrm>
            <a:custGeom>
              <a:rect b="b" l="l" r="r" t="t"/>
              <a:pathLst>
                <a:path extrusionOk="0" h="2407" w="4373">
                  <a:moveTo>
                    <a:pt x="1474" y="1"/>
                  </a:moveTo>
                  <a:cubicBezTo>
                    <a:pt x="1253" y="1"/>
                    <a:pt x="1015" y="117"/>
                    <a:pt x="785" y="444"/>
                  </a:cubicBezTo>
                  <a:cubicBezTo>
                    <a:pt x="1" y="1555"/>
                    <a:pt x="1486" y="2407"/>
                    <a:pt x="1486" y="2407"/>
                  </a:cubicBezTo>
                  <a:cubicBezTo>
                    <a:pt x="1486" y="2407"/>
                    <a:pt x="4372" y="1441"/>
                    <a:pt x="3567" y="953"/>
                  </a:cubicBezTo>
                  <a:cubicBezTo>
                    <a:pt x="3130" y="689"/>
                    <a:pt x="2838" y="629"/>
                    <a:pt x="2662" y="629"/>
                  </a:cubicBezTo>
                  <a:cubicBezTo>
                    <a:pt x="2512" y="629"/>
                    <a:pt x="2446" y="673"/>
                    <a:pt x="2446" y="673"/>
                  </a:cubicBezTo>
                  <a:cubicBezTo>
                    <a:pt x="2446" y="673"/>
                    <a:pt x="2008" y="1"/>
                    <a:pt x="1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75"/>
            <p:cNvSpPr/>
            <p:nvPr/>
          </p:nvSpPr>
          <p:spPr>
            <a:xfrm>
              <a:off x="1049300" y="2891025"/>
              <a:ext cx="82450" cy="62525"/>
            </a:xfrm>
            <a:custGeom>
              <a:rect b="b" l="l" r="r" t="t"/>
              <a:pathLst>
                <a:path extrusionOk="0" h="2501" w="3298">
                  <a:moveTo>
                    <a:pt x="1019" y="95"/>
                  </a:moveTo>
                  <a:cubicBezTo>
                    <a:pt x="1517" y="105"/>
                    <a:pt x="1937" y="738"/>
                    <a:pt x="1943" y="743"/>
                  </a:cubicBezTo>
                  <a:cubicBezTo>
                    <a:pt x="1953" y="757"/>
                    <a:pt x="1968" y="764"/>
                    <a:pt x="1983" y="764"/>
                  </a:cubicBezTo>
                  <a:cubicBezTo>
                    <a:pt x="1991" y="764"/>
                    <a:pt x="1998" y="762"/>
                    <a:pt x="2005" y="759"/>
                  </a:cubicBezTo>
                  <a:cubicBezTo>
                    <a:pt x="2007" y="757"/>
                    <a:pt x="2066" y="722"/>
                    <a:pt x="2196" y="722"/>
                  </a:cubicBezTo>
                  <a:cubicBezTo>
                    <a:pt x="2362" y="722"/>
                    <a:pt x="2645" y="780"/>
                    <a:pt x="3074" y="1039"/>
                  </a:cubicBezTo>
                  <a:cubicBezTo>
                    <a:pt x="3158" y="1091"/>
                    <a:pt x="3199" y="1148"/>
                    <a:pt x="3194" y="1211"/>
                  </a:cubicBezTo>
                  <a:cubicBezTo>
                    <a:pt x="3147" y="1600"/>
                    <a:pt x="1631" y="2192"/>
                    <a:pt x="1024" y="2400"/>
                  </a:cubicBezTo>
                  <a:cubicBezTo>
                    <a:pt x="910" y="2327"/>
                    <a:pt x="287" y="1917"/>
                    <a:pt x="162" y="1346"/>
                  </a:cubicBezTo>
                  <a:cubicBezTo>
                    <a:pt x="100" y="1065"/>
                    <a:pt x="162" y="795"/>
                    <a:pt x="359" y="515"/>
                  </a:cubicBezTo>
                  <a:cubicBezTo>
                    <a:pt x="551" y="235"/>
                    <a:pt x="775" y="95"/>
                    <a:pt x="1008" y="95"/>
                  </a:cubicBezTo>
                  <a:close/>
                  <a:moveTo>
                    <a:pt x="993" y="1"/>
                  </a:moveTo>
                  <a:cubicBezTo>
                    <a:pt x="733" y="1"/>
                    <a:pt x="492" y="156"/>
                    <a:pt x="276" y="458"/>
                  </a:cubicBezTo>
                  <a:cubicBezTo>
                    <a:pt x="68" y="754"/>
                    <a:pt x="1" y="1060"/>
                    <a:pt x="63" y="1366"/>
                  </a:cubicBezTo>
                  <a:cubicBezTo>
                    <a:pt x="214" y="2041"/>
                    <a:pt x="961" y="2477"/>
                    <a:pt x="993" y="2493"/>
                  </a:cubicBezTo>
                  <a:cubicBezTo>
                    <a:pt x="998" y="2498"/>
                    <a:pt x="1008" y="2498"/>
                    <a:pt x="1019" y="2498"/>
                  </a:cubicBezTo>
                  <a:cubicBezTo>
                    <a:pt x="1020" y="2500"/>
                    <a:pt x="1022" y="2501"/>
                    <a:pt x="1024" y="2501"/>
                  </a:cubicBezTo>
                  <a:cubicBezTo>
                    <a:pt x="1027" y="2501"/>
                    <a:pt x="1031" y="2498"/>
                    <a:pt x="1034" y="2498"/>
                  </a:cubicBezTo>
                  <a:cubicBezTo>
                    <a:pt x="1257" y="2426"/>
                    <a:pt x="3230" y="1751"/>
                    <a:pt x="3287" y="1226"/>
                  </a:cubicBezTo>
                  <a:cubicBezTo>
                    <a:pt x="3298" y="1122"/>
                    <a:pt x="3246" y="1029"/>
                    <a:pt x="3121" y="956"/>
                  </a:cubicBezTo>
                  <a:cubicBezTo>
                    <a:pt x="2677" y="689"/>
                    <a:pt x="2376" y="626"/>
                    <a:pt x="2190" y="626"/>
                  </a:cubicBezTo>
                  <a:cubicBezTo>
                    <a:pt x="2098" y="626"/>
                    <a:pt x="2034" y="641"/>
                    <a:pt x="1995" y="655"/>
                  </a:cubicBezTo>
                  <a:cubicBezTo>
                    <a:pt x="1896" y="520"/>
                    <a:pt x="1501" y="6"/>
                    <a:pt x="1019" y="1"/>
                  </a:cubicBezTo>
                  <a:cubicBezTo>
                    <a:pt x="1010" y="1"/>
                    <a:pt x="1002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75"/>
            <p:cNvSpPr/>
            <p:nvPr/>
          </p:nvSpPr>
          <p:spPr>
            <a:xfrm>
              <a:off x="1074500" y="2907775"/>
              <a:ext cx="24800" cy="29500"/>
            </a:xfrm>
            <a:custGeom>
              <a:rect b="b" l="l" r="r" t="t"/>
              <a:pathLst>
                <a:path extrusionOk="0" h="1180" w="992">
                  <a:moveTo>
                    <a:pt x="950" y="1"/>
                  </a:moveTo>
                  <a:cubicBezTo>
                    <a:pt x="483" y="234"/>
                    <a:pt x="135" y="655"/>
                    <a:pt x="0" y="1164"/>
                  </a:cubicBezTo>
                  <a:lnTo>
                    <a:pt x="99" y="1179"/>
                  </a:lnTo>
                  <a:cubicBezTo>
                    <a:pt x="229" y="707"/>
                    <a:pt x="556" y="312"/>
                    <a:pt x="992" y="89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75"/>
            <p:cNvSpPr/>
            <p:nvPr/>
          </p:nvSpPr>
          <p:spPr>
            <a:xfrm>
              <a:off x="1172625" y="2586425"/>
              <a:ext cx="88400" cy="248175"/>
            </a:xfrm>
            <a:custGeom>
              <a:rect b="b" l="l" r="r" t="t"/>
              <a:pathLst>
                <a:path extrusionOk="0" h="9927" w="3536">
                  <a:moveTo>
                    <a:pt x="88" y="0"/>
                  </a:moveTo>
                  <a:lnTo>
                    <a:pt x="0" y="31"/>
                  </a:lnTo>
                  <a:lnTo>
                    <a:pt x="3442" y="9927"/>
                  </a:lnTo>
                  <a:lnTo>
                    <a:pt x="3536" y="989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75"/>
            <p:cNvSpPr/>
            <p:nvPr/>
          </p:nvSpPr>
          <p:spPr>
            <a:xfrm>
              <a:off x="1258800" y="2833675"/>
              <a:ext cx="72575" cy="203150"/>
            </a:xfrm>
            <a:custGeom>
              <a:rect b="b" l="l" r="r" t="t"/>
              <a:pathLst>
                <a:path extrusionOk="0" h="8126" w="2903">
                  <a:moveTo>
                    <a:pt x="89" y="0"/>
                  </a:moveTo>
                  <a:lnTo>
                    <a:pt x="0" y="31"/>
                  </a:lnTo>
                  <a:lnTo>
                    <a:pt x="2710" y="7819"/>
                  </a:lnTo>
                  <a:lnTo>
                    <a:pt x="789" y="5389"/>
                  </a:lnTo>
                  <a:lnTo>
                    <a:pt x="712" y="5452"/>
                  </a:lnTo>
                  <a:lnTo>
                    <a:pt x="2809" y="8105"/>
                  </a:lnTo>
                  <a:cubicBezTo>
                    <a:pt x="2819" y="8115"/>
                    <a:pt x="2835" y="8125"/>
                    <a:pt x="2851" y="8125"/>
                  </a:cubicBezTo>
                  <a:cubicBezTo>
                    <a:pt x="2856" y="8125"/>
                    <a:pt x="2866" y="8120"/>
                    <a:pt x="2871" y="8115"/>
                  </a:cubicBezTo>
                  <a:cubicBezTo>
                    <a:pt x="2892" y="8105"/>
                    <a:pt x="2903" y="8079"/>
                    <a:pt x="2897" y="8058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75"/>
            <p:cNvSpPr/>
            <p:nvPr/>
          </p:nvSpPr>
          <p:spPr>
            <a:xfrm>
              <a:off x="1146650" y="2547425"/>
              <a:ext cx="47400" cy="40450"/>
            </a:xfrm>
            <a:custGeom>
              <a:rect b="b" l="l" r="r" t="t"/>
              <a:pathLst>
                <a:path extrusionOk="0" h="1618" w="1896">
                  <a:moveTo>
                    <a:pt x="1079" y="101"/>
                  </a:moveTo>
                  <a:cubicBezTo>
                    <a:pt x="1082" y="101"/>
                    <a:pt x="1084" y="101"/>
                    <a:pt x="1086" y="101"/>
                  </a:cubicBezTo>
                  <a:cubicBezTo>
                    <a:pt x="1475" y="101"/>
                    <a:pt x="1792" y="418"/>
                    <a:pt x="1797" y="813"/>
                  </a:cubicBezTo>
                  <a:cubicBezTo>
                    <a:pt x="1797" y="1241"/>
                    <a:pt x="1445" y="1527"/>
                    <a:pt x="1077" y="1527"/>
                  </a:cubicBezTo>
                  <a:cubicBezTo>
                    <a:pt x="902" y="1527"/>
                    <a:pt x="723" y="1462"/>
                    <a:pt x="577" y="1316"/>
                  </a:cubicBezTo>
                  <a:cubicBezTo>
                    <a:pt x="127" y="871"/>
                    <a:pt x="445" y="101"/>
                    <a:pt x="1079" y="101"/>
                  </a:cubicBezTo>
                  <a:close/>
                  <a:moveTo>
                    <a:pt x="1080" y="1"/>
                  </a:moveTo>
                  <a:cubicBezTo>
                    <a:pt x="882" y="1"/>
                    <a:pt x="680" y="75"/>
                    <a:pt x="515" y="242"/>
                  </a:cubicBezTo>
                  <a:cubicBezTo>
                    <a:pt x="1" y="750"/>
                    <a:pt x="364" y="1617"/>
                    <a:pt x="1086" y="1617"/>
                  </a:cubicBezTo>
                  <a:cubicBezTo>
                    <a:pt x="1532" y="1617"/>
                    <a:pt x="1891" y="1259"/>
                    <a:pt x="1896" y="813"/>
                  </a:cubicBezTo>
                  <a:cubicBezTo>
                    <a:pt x="1892" y="325"/>
                    <a:pt x="1495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75"/>
            <p:cNvSpPr/>
            <p:nvPr/>
          </p:nvSpPr>
          <p:spPr>
            <a:xfrm>
              <a:off x="1172625" y="2233375"/>
              <a:ext cx="2350" cy="315300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75"/>
            <p:cNvSpPr/>
            <p:nvPr/>
          </p:nvSpPr>
          <p:spPr>
            <a:xfrm>
              <a:off x="1027250" y="3022125"/>
              <a:ext cx="302825" cy="158775"/>
            </a:xfrm>
            <a:custGeom>
              <a:rect b="b" l="l" r="r" t="t"/>
              <a:pathLst>
                <a:path extrusionOk="0" h="6351" w="12113">
                  <a:moveTo>
                    <a:pt x="6059" y="1"/>
                  </a:moveTo>
                  <a:cubicBezTo>
                    <a:pt x="2716" y="1"/>
                    <a:pt x="6" y="239"/>
                    <a:pt x="6" y="535"/>
                  </a:cubicBezTo>
                  <a:cubicBezTo>
                    <a:pt x="11" y="541"/>
                    <a:pt x="11" y="546"/>
                    <a:pt x="11" y="551"/>
                  </a:cubicBezTo>
                  <a:lnTo>
                    <a:pt x="0" y="551"/>
                  </a:lnTo>
                  <a:lnTo>
                    <a:pt x="1786" y="5878"/>
                  </a:lnTo>
                  <a:cubicBezTo>
                    <a:pt x="1786" y="6137"/>
                    <a:pt x="3687" y="6350"/>
                    <a:pt x="6028" y="6350"/>
                  </a:cubicBezTo>
                  <a:cubicBezTo>
                    <a:pt x="8369" y="6350"/>
                    <a:pt x="10270" y="6137"/>
                    <a:pt x="10270" y="5878"/>
                  </a:cubicBezTo>
                  <a:lnTo>
                    <a:pt x="12035" y="624"/>
                  </a:lnTo>
                  <a:cubicBezTo>
                    <a:pt x="12081" y="598"/>
                    <a:pt x="12113" y="567"/>
                    <a:pt x="12113" y="535"/>
                  </a:cubicBezTo>
                  <a:cubicBezTo>
                    <a:pt x="12113" y="239"/>
                    <a:pt x="9403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75"/>
            <p:cNvSpPr/>
            <p:nvPr/>
          </p:nvSpPr>
          <p:spPr>
            <a:xfrm>
              <a:off x="1025950" y="3020825"/>
              <a:ext cx="305300" cy="161225"/>
            </a:xfrm>
            <a:custGeom>
              <a:rect b="b" l="l" r="r" t="t"/>
              <a:pathLst>
                <a:path extrusionOk="0" h="6449" w="12212">
                  <a:moveTo>
                    <a:pt x="6106" y="99"/>
                  </a:moveTo>
                  <a:cubicBezTo>
                    <a:pt x="7721" y="99"/>
                    <a:pt x="9242" y="156"/>
                    <a:pt x="10384" y="255"/>
                  </a:cubicBezTo>
                  <a:cubicBezTo>
                    <a:pt x="12092" y="411"/>
                    <a:pt x="12113" y="587"/>
                    <a:pt x="12113" y="587"/>
                  </a:cubicBezTo>
                  <a:cubicBezTo>
                    <a:pt x="12113" y="587"/>
                    <a:pt x="12107" y="603"/>
                    <a:pt x="12056" y="634"/>
                  </a:cubicBezTo>
                  <a:cubicBezTo>
                    <a:pt x="12045" y="639"/>
                    <a:pt x="12040" y="650"/>
                    <a:pt x="12035" y="660"/>
                  </a:cubicBezTo>
                  <a:lnTo>
                    <a:pt x="10275" y="5914"/>
                  </a:lnTo>
                  <a:cubicBezTo>
                    <a:pt x="10270" y="5919"/>
                    <a:pt x="10270" y="5924"/>
                    <a:pt x="10275" y="5930"/>
                  </a:cubicBezTo>
                  <a:cubicBezTo>
                    <a:pt x="10275" y="6080"/>
                    <a:pt x="8873" y="6350"/>
                    <a:pt x="6080" y="6350"/>
                  </a:cubicBezTo>
                  <a:cubicBezTo>
                    <a:pt x="3287" y="6350"/>
                    <a:pt x="1885" y="6080"/>
                    <a:pt x="1885" y="5930"/>
                  </a:cubicBezTo>
                  <a:cubicBezTo>
                    <a:pt x="1890" y="5924"/>
                    <a:pt x="1890" y="5919"/>
                    <a:pt x="1885" y="5914"/>
                  </a:cubicBezTo>
                  <a:lnTo>
                    <a:pt x="110" y="613"/>
                  </a:lnTo>
                  <a:lnTo>
                    <a:pt x="110" y="619"/>
                  </a:lnTo>
                  <a:cubicBezTo>
                    <a:pt x="110" y="608"/>
                    <a:pt x="110" y="598"/>
                    <a:pt x="104" y="587"/>
                  </a:cubicBezTo>
                  <a:cubicBezTo>
                    <a:pt x="104" y="587"/>
                    <a:pt x="104" y="582"/>
                    <a:pt x="104" y="582"/>
                  </a:cubicBezTo>
                  <a:cubicBezTo>
                    <a:pt x="115" y="561"/>
                    <a:pt x="250" y="395"/>
                    <a:pt x="1833" y="255"/>
                  </a:cubicBezTo>
                  <a:cubicBezTo>
                    <a:pt x="2975" y="156"/>
                    <a:pt x="4491" y="99"/>
                    <a:pt x="6106" y="99"/>
                  </a:cubicBezTo>
                  <a:close/>
                  <a:moveTo>
                    <a:pt x="6111" y="1"/>
                  </a:moveTo>
                  <a:cubicBezTo>
                    <a:pt x="4491" y="1"/>
                    <a:pt x="2975" y="58"/>
                    <a:pt x="1828" y="162"/>
                  </a:cubicBezTo>
                  <a:cubicBezTo>
                    <a:pt x="115" y="312"/>
                    <a:pt x="16" y="494"/>
                    <a:pt x="11" y="572"/>
                  </a:cubicBezTo>
                  <a:cubicBezTo>
                    <a:pt x="6" y="587"/>
                    <a:pt x="0" y="603"/>
                    <a:pt x="6" y="613"/>
                  </a:cubicBezTo>
                  <a:lnTo>
                    <a:pt x="1792" y="5935"/>
                  </a:lnTo>
                  <a:cubicBezTo>
                    <a:pt x="1833" y="6314"/>
                    <a:pt x="4372" y="6449"/>
                    <a:pt x="6080" y="6449"/>
                  </a:cubicBezTo>
                  <a:cubicBezTo>
                    <a:pt x="7793" y="6449"/>
                    <a:pt x="10327" y="6314"/>
                    <a:pt x="10373" y="5935"/>
                  </a:cubicBezTo>
                  <a:lnTo>
                    <a:pt x="12123" y="707"/>
                  </a:lnTo>
                  <a:cubicBezTo>
                    <a:pt x="12170" y="686"/>
                    <a:pt x="12206" y="639"/>
                    <a:pt x="12211" y="587"/>
                  </a:cubicBezTo>
                  <a:cubicBezTo>
                    <a:pt x="12211" y="515"/>
                    <a:pt x="12211" y="323"/>
                    <a:pt x="10394" y="162"/>
                  </a:cubicBezTo>
                  <a:cubicBezTo>
                    <a:pt x="9252" y="58"/>
                    <a:pt x="7731" y="1"/>
                    <a:pt x="6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1008950" y="3022125"/>
              <a:ext cx="339425" cy="62475"/>
            </a:xfrm>
            <a:custGeom>
              <a:rect b="b" l="l" r="r" t="t"/>
              <a:pathLst>
                <a:path extrusionOk="0" h="2499" w="13577">
                  <a:moveTo>
                    <a:pt x="6791" y="1"/>
                  </a:moveTo>
                  <a:cubicBezTo>
                    <a:pt x="3048" y="1"/>
                    <a:pt x="6" y="271"/>
                    <a:pt x="6" y="603"/>
                  </a:cubicBezTo>
                  <a:cubicBezTo>
                    <a:pt x="6" y="608"/>
                    <a:pt x="11" y="608"/>
                    <a:pt x="11" y="613"/>
                  </a:cubicBezTo>
                  <a:lnTo>
                    <a:pt x="0" y="613"/>
                  </a:lnTo>
                  <a:lnTo>
                    <a:pt x="431" y="1890"/>
                  </a:lnTo>
                  <a:cubicBezTo>
                    <a:pt x="551" y="2258"/>
                    <a:pt x="889" y="2498"/>
                    <a:pt x="1266" y="2498"/>
                  </a:cubicBezTo>
                  <a:cubicBezTo>
                    <a:pt x="1299" y="2498"/>
                    <a:pt x="1332" y="2496"/>
                    <a:pt x="1366" y="2493"/>
                  </a:cubicBezTo>
                  <a:cubicBezTo>
                    <a:pt x="2607" y="2342"/>
                    <a:pt x="4574" y="2249"/>
                    <a:pt x="6791" y="2249"/>
                  </a:cubicBezTo>
                  <a:cubicBezTo>
                    <a:pt x="8977" y="2249"/>
                    <a:pt x="10913" y="2342"/>
                    <a:pt x="12154" y="2482"/>
                  </a:cubicBezTo>
                  <a:cubicBezTo>
                    <a:pt x="12188" y="2486"/>
                    <a:pt x="12221" y="2488"/>
                    <a:pt x="12254" y="2488"/>
                  </a:cubicBezTo>
                  <a:cubicBezTo>
                    <a:pt x="12631" y="2488"/>
                    <a:pt x="12969" y="2248"/>
                    <a:pt x="13089" y="1885"/>
                  </a:cubicBezTo>
                  <a:lnTo>
                    <a:pt x="13488" y="696"/>
                  </a:lnTo>
                  <a:cubicBezTo>
                    <a:pt x="13545" y="665"/>
                    <a:pt x="13577" y="634"/>
                    <a:pt x="13577" y="603"/>
                  </a:cubicBezTo>
                  <a:cubicBezTo>
                    <a:pt x="13577" y="271"/>
                    <a:pt x="10539" y="1"/>
                    <a:pt x="6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1007650" y="3020825"/>
              <a:ext cx="342025" cy="64925"/>
            </a:xfrm>
            <a:custGeom>
              <a:rect b="b" l="l" r="r" t="t"/>
              <a:pathLst>
                <a:path extrusionOk="0" h="2597" w="13681">
                  <a:moveTo>
                    <a:pt x="6843" y="99"/>
                  </a:moveTo>
                  <a:cubicBezTo>
                    <a:pt x="8655" y="99"/>
                    <a:pt x="10358" y="162"/>
                    <a:pt x="11640" y="276"/>
                  </a:cubicBezTo>
                  <a:cubicBezTo>
                    <a:pt x="13561" y="447"/>
                    <a:pt x="13582" y="650"/>
                    <a:pt x="13582" y="655"/>
                  </a:cubicBezTo>
                  <a:cubicBezTo>
                    <a:pt x="13582" y="660"/>
                    <a:pt x="13566" y="681"/>
                    <a:pt x="13514" y="707"/>
                  </a:cubicBezTo>
                  <a:cubicBezTo>
                    <a:pt x="13504" y="712"/>
                    <a:pt x="13499" y="722"/>
                    <a:pt x="13494" y="733"/>
                  </a:cubicBezTo>
                  <a:lnTo>
                    <a:pt x="13094" y="1922"/>
                  </a:lnTo>
                  <a:cubicBezTo>
                    <a:pt x="12979" y="2267"/>
                    <a:pt x="12656" y="2492"/>
                    <a:pt x="12301" y="2492"/>
                  </a:cubicBezTo>
                  <a:cubicBezTo>
                    <a:pt x="12271" y="2492"/>
                    <a:pt x="12241" y="2491"/>
                    <a:pt x="12211" y="2488"/>
                  </a:cubicBezTo>
                  <a:cubicBezTo>
                    <a:pt x="10913" y="2337"/>
                    <a:pt x="8956" y="2254"/>
                    <a:pt x="6843" y="2254"/>
                  </a:cubicBezTo>
                  <a:cubicBezTo>
                    <a:pt x="4689" y="2254"/>
                    <a:pt x="2711" y="2342"/>
                    <a:pt x="1413" y="2493"/>
                  </a:cubicBezTo>
                  <a:cubicBezTo>
                    <a:pt x="1383" y="2496"/>
                    <a:pt x="1353" y="2497"/>
                    <a:pt x="1323" y="2497"/>
                  </a:cubicBezTo>
                  <a:cubicBezTo>
                    <a:pt x="968" y="2497"/>
                    <a:pt x="645" y="2272"/>
                    <a:pt x="525" y="1927"/>
                  </a:cubicBezTo>
                  <a:lnTo>
                    <a:pt x="109" y="681"/>
                  </a:lnTo>
                  <a:cubicBezTo>
                    <a:pt x="115" y="676"/>
                    <a:pt x="115" y="665"/>
                    <a:pt x="109" y="655"/>
                  </a:cubicBezTo>
                  <a:cubicBezTo>
                    <a:pt x="109" y="655"/>
                    <a:pt x="109" y="650"/>
                    <a:pt x="109" y="650"/>
                  </a:cubicBezTo>
                  <a:cubicBezTo>
                    <a:pt x="120" y="619"/>
                    <a:pt x="250" y="437"/>
                    <a:pt x="2051" y="276"/>
                  </a:cubicBezTo>
                  <a:cubicBezTo>
                    <a:pt x="3334" y="167"/>
                    <a:pt x="5036" y="99"/>
                    <a:pt x="6843" y="99"/>
                  </a:cubicBezTo>
                  <a:close/>
                  <a:moveTo>
                    <a:pt x="6843" y="1"/>
                  </a:moveTo>
                  <a:cubicBezTo>
                    <a:pt x="5031" y="1"/>
                    <a:pt x="3323" y="68"/>
                    <a:pt x="2041" y="182"/>
                  </a:cubicBezTo>
                  <a:cubicBezTo>
                    <a:pt x="115" y="349"/>
                    <a:pt x="16" y="551"/>
                    <a:pt x="11" y="639"/>
                  </a:cubicBezTo>
                  <a:cubicBezTo>
                    <a:pt x="6" y="655"/>
                    <a:pt x="0" y="670"/>
                    <a:pt x="6" y="681"/>
                  </a:cubicBezTo>
                  <a:lnTo>
                    <a:pt x="437" y="1958"/>
                  </a:lnTo>
                  <a:cubicBezTo>
                    <a:pt x="561" y="2337"/>
                    <a:pt x="914" y="2597"/>
                    <a:pt x="1319" y="2597"/>
                  </a:cubicBezTo>
                  <a:cubicBezTo>
                    <a:pt x="1350" y="2597"/>
                    <a:pt x="1387" y="2591"/>
                    <a:pt x="1423" y="2591"/>
                  </a:cubicBezTo>
                  <a:cubicBezTo>
                    <a:pt x="2721" y="2436"/>
                    <a:pt x="4694" y="2347"/>
                    <a:pt x="6843" y="2347"/>
                  </a:cubicBezTo>
                  <a:cubicBezTo>
                    <a:pt x="8956" y="2347"/>
                    <a:pt x="10903" y="2436"/>
                    <a:pt x="12201" y="2581"/>
                  </a:cubicBezTo>
                  <a:cubicBezTo>
                    <a:pt x="12235" y="2585"/>
                    <a:pt x="12269" y="2586"/>
                    <a:pt x="12302" y="2586"/>
                  </a:cubicBezTo>
                  <a:cubicBezTo>
                    <a:pt x="12699" y="2586"/>
                    <a:pt x="13058" y="2336"/>
                    <a:pt x="13187" y="1953"/>
                  </a:cubicBezTo>
                  <a:lnTo>
                    <a:pt x="13582" y="785"/>
                  </a:lnTo>
                  <a:cubicBezTo>
                    <a:pt x="13644" y="743"/>
                    <a:pt x="13681" y="702"/>
                    <a:pt x="13681" y="655"/>
                  </a:cubicBezTo>
                  <a:cubicBezTo>
                    <a:pt x="13681" y="572"/>
                    <a:pt x="13681" y="359"/>
                    <a:pt x="11645" y="182"/>
                  </a:cubicBezTo>
                  <a:cubicBezTo>
                    <a:pt x="10363" y="68"/>
                    <a:pt x="8660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5"/>
            <p:cNvSpPr/>
            <p:nvPr/>
          </p:nvSpPr>
          <p:spPr>
            <a:xfrm>
              <a:off x="1026075" y="2952550"/>
              <a:ext cx="43000" cy="84275"/>
            </a:xfrm>
            <a:custGeom>
              <a:rect b="b" l="l" r="r" t="t"/>
              <a:pathLst>
                <a:path extrusionOk="0" h="3371" w="1720">
                  <a:moveTo>
                    <a:pt x="1086" y="1"/>
                  </a:moveTo>
                  <a:lnTo>
                    <a:pt x="6" y="3303"/>
                  </a:lnTo>
                  <a:cubicBezTo>
                    <a:pt x="1" y="3329"/>
                    <a:pt x="11" y="3355"/>
                    <a:pt x="32" y="3365"/>
                  </a:cubicBezTo>
                  <a:cubicBezTo>
                    <a:pt x="42" y="3365"/>
                    <a:pt x="47" y="3370"/>
                    <a:pt x="53" y="3370"/>
                  </a:cubicBezTo>
                  <a:cubicBezTo>
                    <a:pt x="73" y="3370"/>
                    <a:pt x="89" y="3360"/>
                    <a:pt x="99" y="3344"/>
                  </a:cubicBezTo>
                  <a:lnTo>
                    <a:pt x="1719" y="525"/>
                  </a:lnTo>
                  <a:lnTo>
                    <a:pt x="1636" y="479"/>
                  </a:lnTo>
                  <a:lnTo>
                    <a:pt x="250" y="2893"/>
                  </a:lnTo>
                  <a:lnTo>
                    <a:pt x="1179" y="32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75"/>
            <p:cNvSpPr/>
            <p:nvPr/>
          </p:nvSpPr>
          <p:spPr>
            <a:xfrm>
              <a:off x="1053200" y="2586425"/>
              <a:ext cx="121775" cy="366950"/>
            </a:xfrm>
            <a:custGeom>
              <a:rect b="b" l="l" r="r" t="t"/>
              <a:pathLst>
                <a:path extrusionOk="0" h="14678" w="4871">
                  <a:moveTo>
                    <a:pt x="4777" y="0"/>
                  </a:moveTo>
                  <a:lnTo>
                    <a:pt x="1" y="14651"/>
                  </a:lnTo>
                  <a:lnTo>
                    <a:pt x="94" y="14677"/>
                  </a:lnTo>
                  <a:lnTo>
                    <a:pt x="4871" y="31"/>
                  </a:lnTo>
                  <a:lnTo>
                    <a:pt x="4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75"/>
            <p:cNvSpPr/>
            <p:nvPr/>
          </p:nvSpPr>
          <p:spPr>
            <a:xfrm>
              <a:off x="1281375" y="3029400"/>
              <a:ext cx="47925" cy="143450"/>
            </a:xfrm>
            <a:custGeom>
              <a:rect b="b" l="l" r="r" t="t"/>
              <a:pathLst>
                <a:path extrusionOk="0" h="5738" w="1917">
                  <a:moveTo>
                    <a:pt x="1828" y="0"/>
                  </a:moveTo>
                  <a:lnTo>
                    <a:pt x="920" y="2077"/>
                  </a:lnTo>
                  <a:lnTo>
                    <a:pt x="634" y="2404"/>
                  </a:lnTo>
                  <a:cubicBezTo>
                    <a:pt x="629" y="2409"/>
                    <a:pt x="624" y="2420"/>
                    <a:pt x="624" y="2425"/>
                  </a:cubicBezTo>
                  <a:lnTo>
                    <a:pt x="1" y="5722"/>
                  </a:lnTo>
                  <a:lnTo>
                    <a:pt x="94" y="5737"/>
                  </a:lnTo>
                  <a:lnTo>
                    <a:pt x="712" y="2456"/>
                  </a:lnTo>
                  <a:lnTo>
                    <a:pt x="998" y="2139"/>
                  </a:lnTo>
                  <a:cubicBezTo>
                    <a:pt x="998" y="2134"/>
                    <a:pt x="1003" y="2129"/>
                    <a:pt x="1003" y="2124"/>
                  </a:cubicBezTo>
                  <a:lnTo>
                    <a:pt x="1916" y="42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75"/>
            <p:cNvSpPr/>
            <p:nvPr/>
          </p:nvSpPr>
          <p:spPr>
            <a:xfrm>
              <a:off x="1026075" y="3035500"/>
              <a:ext cx="199775" cy="146550"/>
            </a:xfrm>
            <a:custGeom>
              <a:rect b="b" l="l" r="r" t="t"/>
              <a:pathLst>
                <a:path extrusionOk="0" h="5862" w="7991">
                  <a:moveTo>
                    <a:pt x="94" y="0"/>
                  </a:moveTo>
                  <a:lnTo>
                    <a:pt x="1" y="26"/>
                  </a:lnTo>
                  <a:lnTo>
                    <a:pt x="535" y="1968"/>
                  </a:lnTo>
                  <a:cubicBezTo>
                    <a:pt x="535" y="1973"/>
                    <a:pt x="541" y="1978"/>
                    <a:pt x="541" y="1978"/>
                  </a:cubicBezTo>
                  <a:lnTo>
                    <a:pt x="930" y="2622"/>
                  </a:lnTo>
                  <a:lnTo>
                    <a:pt x="1787" y="5348"/>
                  </a:lnTo>
                  <a:cubicBezTo>
                    <a:pt x="1828" y="5727"/>
                    <a:pt x="4367" y="5862"/>
                    <a:pt x="6075" y="5862"/>
                  </a:cubicBezTo>
                  <a:cubicBezTo>
                    <a:pt x="6750" y="5862"/>
                    <a:pt x="7394" y="5846"/>
                    <a:pt x="7991" y="5810"/>
                  </a:cubicBezTo>
                  <a:lnTo>
                    <a:pt x="7985" y="5716"/>
                  </a:lnTo>
                  <a:cubicBezTo>
                    <a:pt x="7388" y="5748"/>
                    <a:pt x="6745" y="5763"/>
                    <a:pt x="6075" y="5763"/>
                  </a:cubicBezTo>
                  <a:cubicBezTo>
                    <a:pt x="3282" y="5763"/>
                    <a:pt x="1880" y="5493"/>
                    <a:pt x="1880" y="5343"/>
                  </a:cubicBezTo>
                  <a:cubicBezTo>
                    <a:pt x="1880" y="5337"/>
                    <a:pt x="1880" y="5332"/>
                    <a:pt x="1880" y="5327"/>
                  </a:cubicBezTo>
                  <a:lnTo>
                    <a:pt x="1023" y="2591"/>
                  </a:lnTo>
                  <a:cubicBezTo>
                    <a:pt x="1023" y="2586"/>
                    <a:pt x="1018" y="2581"/>
                    <a:pt x="1018" y="2581"/>
                  </a:cubicBezTo>
                  <a:lnTo>
                    <a:pt x="629" y="193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75"/>
            <p:cNvSpPr/>
            <p:nvPr/>
          </p:nvSpPr>
          <p:spPr>
            <a:xfrm>
              <a:off x="1172750" y="2888450"/>
              <a:ext cx="106050" cy="217800"/>
            </a:xfrm>
            <a:custGeom>
              <a:rect b="b" l="l" r="r" t="t"/>
              <a:pathLst>
                <a:path extrusionOk="0" h="8712" w="4242">
                  <a:moveTo>
                    <a:pt x="3364" y="0"/>
                  </a:moveTo>
                  <a:lnTo>
                    <a:pt x="3271" y="26"/>
                  </a:lnTo>
                  <a:lnTo>
                    <a:pt x="4138" y="3219"/>
                  </a:lnTo>
                  <a:lnTo>
                    <a:pt x="0" y="8655"/>
                  </a:lnTo>
                  <a:lnTo>
                    <a:pt x="78" y="8712"/>
                  </a:lnTo>
                  <a:lnTo>
                    <a:pt x="4231" y="3261"/>
                  </a:lnTo>
                  <a:cubicBezTo>
                    <a:pt x="4242" y="3250"/>
                    <a:pt x="4242" y="3235"/>
                    <a:pt x="4237" y="3219"/>
                  </a:cubicBezTo>
                  <a:lnTo>
                    <a:pt x="3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1172625" y="2586300"/>
              <a:ext cx="84375" cy="302675"/>
            </a:xfrm>
            <a:custGeom>
              <a:rect b="b" l="l" r="r" t="t"/>
              <a:pathLst>
                <a:path extrusionOk="0" h="12107" w="3375">
                  <a:moveTo>
                    <a:pt x="94" y="0"/>
                  </a:moveTo>
                  <a:lnTo>
                    <a:pt x="0" y="26"/>
                  </a:lnTo>
                  <a:lnTo>
                    <a:pt x="3281" y="12107"/>
                  </a:lnTo>
                  <a:lnTo>
                    <a:pt x="3375" y="1208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1066825" y="2585400"/>
              <a:ext cx="108225" cy="380025"/>
            </a:xfrm>
            <a:custGeom>
              <a:rect b="b" l="l" r="r" t="t"/>
              <a:pathLst>
                <a:path extrusionOk="0" h="15201" w="4329">
                  <a:moveTo>
                    <a:pt x="4275" y="0"/>
                  </a:moveTo>
                  <a:cubicBezTo>
                    <a:pt x="4256" y="0"/>
                    <a:pt x="4237" y="11"/>
                    <a:pt x="4232" y="36"/>
                  </a:cubicBezTo>
                  <a:lnTo>
                    <a:pt x="1" y="15175"/>
                  </a:lnTo>
                  <a:lnTo>
                    <a:pt x="94" y="15201"/>
                  </a:lnTo>
                  <a:lnTo>
                    <a:pt x="4232" y="405"/>
                  </a:lnTo>
                  <a:lnTo>
                    <a:pt x="4232" y="11852"/>
                  </a:lnTo>
                  <a:lnTo>
                    <a:pt x="4326" y="11852"/>
                  </a:lnTo>
                  <a:lnTo>
                    <a:pt x="4326" y="52"/>
                  </a:lnTo>
                  <a:cubicBezTo>
                    <a:pt x="4328" y="19"/>
                    <a:pt x="4301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1066975" y="2964500"/>
              <a:ext cx="107750" cy="141900"/>
            </a:xfrm>
            <a:custGeom>
              <a:rect b="b" l="l" r="r" t="t"/>
              <a:pathLst>
                <a:path extrusionOk="0" h="5676" w="4310">
                  <a:moveTo>
                    <a:pt x="78" y="1"/>
                  </a:moveTo>
                  <a:lnTo>
                    <a:pt x="0" y="58"/>
                  </a:lnTo>
                  <a:lnTo>
                    <a:pt x="4231" y="5675"/>
                  </a:lnTo>
                  <a:lnTo>
                    <a:pt x="4309" y="561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1172625" y="3105450"/>
              <a:ext cx="6625" cy="75450"/>
            </a:xfrm>
            <a:custGeom>
              <a:rect b="b" l="l" r="r" t="t"/>
              <a:pathLst>
                <a:path extrusionOk="0" h="3018" w="265">
                  <a:moveTo>
                    <a:pt x="99" y="1"/>
                  </a:moveTo>
                  <a:lnTo>
                    <a:pt x="0" y="6"/>
                  </a:lnTo>
                  <a:lnTo>
                    <a:pt x="171" y="3017"/>
                  </a:lnTo>
                  <a:lnTo>
                    <a:pt x="265" y="301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1146400" y="3283650"/>
              <a:ext cx="44025" cy="152275"/>
            </a:xfrm>
            <a:custGeom>
              <a:rect b="b" l="l" r="r" t="t"/>
              <a:pathLst>
                <a:path extrusionOk="0" h="6091" w="1761">
                  <a:moveTo>
                    <a:pt x="94" y="1"/>
                  </a:moveTo>
                  <a:lnTo>
                    <a:pt x="0" y="37"/>
                  </a:lnTo>
                  <a:cubicBezTo>
                    <a:pt x="21" y="79"/>
                    <a:pt x="1646" y="4658"/>
                    <a:pt x="68" y="6018"/>
                  </a:cubicBezTo>
                  <a:lnTo>
                    <a:pt x="135" y="6091"/>
                  </a:lnTo>
                  <a:cubicBezTo>
                    <a:pt x="1760" y="4684"/>
                    <a:pt x="161" y="193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1098500" y="340412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94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1097075" y="340292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8" y="724"/>
                    <a:pt x="2136" y="734"/>
                    <a:pt x="2154" y="734"/>
                  </a:cubicBezTo>
                  <a:cubicBezTo>
                    <a:pt x="2164" y="734"/>
                    <a:pt x="2173" y="730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6"/>
                    <a:pt x="717" y="484"/>
                  </a:cubicBezTo>
                  <a:cubicBezTo>
                    <a:pt x="1" y="1636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lnTo>
                    <a:pt x="1304" y="2488"/>
                  </a:ln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39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3"/>
                    <a:pt x="1781" y="11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1130550" y="342007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75"/>
            <p:cNvSpPr/>
            <p:nvPr/>
          </p:nvSpPr>
          <p:spPr>
            <a:xfrm>
              <a:off x="1129275" y="341902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75"/>
            <p:cNvSpPr/>
            <p:nvPr/>
          </p:nvSpPr>
          <p:spPr>
            <a:xfrm>
              <a:off x="1127825" y="3018750"/>
              <a:ext cx="30550" cy="69075"/>
            </a:xfrm>
            <a:custGeom>
              <a:rect b="b" l="l" r="r" t="t"/>
              <a:pathLst>
                <a:path extrusionOk="0" h="2763" w="1222">
                  <a:moveTo>
                    <a:pt x="1138" y="1"/>
                  </a:moveTo>
                  <a:cubicBezTo>
                    <a:pt x="1091" y="73"/>
                    <a:pt x="1" y="1813"/>
                    <a:pt x="323" y="2763"/>
                  </a:cubicBezTo>
                  <a:lnTo>
                    <a:pt x="416" y="2731"/>
                  </a:lnTo>
                  <a:cubicBezTo>
                    <a:pt x="105" y="1823"/>
                    <a:pt x="1211" y="73"/>
                    <a:pt x="1221" y="53"/>
                  </a:cubicBezTo>
                  <a:lnTo>
                    <a:pt x="1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75"/>
            <p:cNvSpPr/>
            <p:nvPr/>
          </p:nvSpPr>
          <p:spPr>
            <a:xfrm>
              <a:off x="1012575" y="2955800"/>
              <a:ext cx="139950" cy="76875"/>
            </a:xfrm>
            <a:custGeom>
              <a:rect b="b" l="l" r="r" t="t"/>
              <a:pathLst>
                <a:path extrusionOk="0" h="3075" w="5598">
                  <a:moveTo>
                    <a:pt x="1672" y="1"/>
                  </a:moveTo>
                  <a:cubicBezTo>
                    <a:pt x="1327" y="1"/>
                    <a:pt x="978" y="186"/>
                    <a:pt x="722" y="759"/>
                  </a:cubicBezTo>
                  <a:cubicBezTo>
                    <a:pt x="1" y="2373"/>
                    <a:pt x="2135" y="3074"/>
                    <a:pt x="2135" y="3074"/>
                  </a:cubicBezTo>
                  <a:cubicBezTo>
                    <a:pt x="2135" y="3074"/>
                    <a:pt x="5597" y="1101"/>
                    <a:pt x="4429" y="686"/>
                  </a:cubicBezTo>
                  <a:cubicBezTo>
                    <a:pt x="3992" y="532"/>
                    <a:pt x="3670" y="484"/>
                    <a:pt x="3439" y="484"/>
                  </a:cubicBezTo>
                  <a:cubicBezTo>
                    <a:pt x="3053" y="484"/>
                    <a:pt x="2918" y="619"/>
                    <a:pt x="2918" y="619"/>
                  </a:cubicBezTo>
                  <a:cubicBezTo>
                    <a:pt x="2918" y="619"/>
                    <a:pt x="2303" y="1"/>
                    <a:pt x="1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75"/>
            <p:cNvSpPr/>
            <p:nvPr/>
          </p:nvSpPr>
          <p:spPr>
            <a:xfrm>
              <a:off x="1024400" y="2954650"/>
              <a:ext cx="107750" cy="79250"/>
            </a:xfrm>
            <a:custGeom>
              <a:rect b="b" l="l" r="r" t="t"/>
              <a:pathLst>
                <a:path extrusionOk="0" h="3170" w="4310">
                  <a:moveTo>
                    <a:pt x="1194" y="93"/>
                  </a:moveTo>
                  <a:cubicBezTo>
                    <a:pt x="1802" y="93"/>
                    <a:pt x="2404" y="690"/>
                    <a:pt x="2414" y="701"/>
                  </a:cubicBezTo>
                  <a:cubicBezTo>
                    <a:pt x="2425" y="709"/>
                    <a:pt x="2436" y="713"/>
                    <a:pt x="2448" y="713"/>
                  </a:cubicBezTo>
                  <a:cubicBezTo>
                    <a:pt x="2460" y="713"/>
                    <a:pt x="2471" y="709"/>
                    <a:pt x="2482" y="701"/>
                  </a:cubicBezTo>
                  <a:cubicBezTo>
                    <a:pt x="2482" y="698"/>
                    <a:pt x="2612" y="581"/>
                    <a:pt x="2969" y="581"/>
                  </a:cubicBezTo>
                  <a:cubicBezTo>
                    <a:pt x="3195" y="581"/>
                    <a:pt x="3510" y="628"/>
                    <a:pt x="3941" y="779"/>
                  </a:cubicBezTo>
                  <a:cubicBezTo>
                    <a:pt x="4076" y="825"/>
                    <a:pt x="4143" y="893"/>
                    <a:pt x="4148" y="981"/>
                  </a:cubicBezTo>
                  <a:cubicBezTo>
                    <a:pt x="4195" y="1495"/>
                    <a:pt x="2388" y="2653"/>
                    <a:pt x="1656" y="3068"/>
                  </a:cubicBezTo>
                  <a:cubicBezTo>
                    <a:pt x="1511" y="3016"/>
                    <a:pt x="571" y="2653"/>
                    <a:pt x="255" y="1942"/>
                  </a:cubicBezTo>
                  <a:cubicBezTo>
                    <a:pt x="104" y="1599"/>
                    <a:pt x="114" y="1220"/>
                    <a:pt x="296" y="825"/>
                  </a:cubicBezTo>
                  <a:cubicBezTo>
                    <a:pt x="478" y="405"/>
                    <a:pt x="732" y="166"/>
                    <a:pt x="1044" y="109"/>
                  </a:cubicBezTo>
                  <a:cubicBezTo>
                    <a:pt x="1090" y="99"/>
                    <a:pt x="1142" y="93"/>
                    <a:pt x="1194" y="93"/>
                  </a:cubicBezTo>
                  <a:close/>
                  <a:moveTo>
                    <a:pt x="1195" y="0"/>
                  </a:moveTo>
                  <a:cubicBezTo>
                    <a:pt x="1138" y="0"/>
                    <a:pt x="1080" y="5"/>
                    <a:pt x="1023" y="16"/>
                  </a:cubicBezTo>
                  <a:cubicBezTo>
                    <a:pt x="680" y="78"/>
                    <a:pt x="405" y="337"/>
                    <a:pt x="203" y="784"/>
                  </a:cubicBezTo>
                  <a:cubicBezTo>
                    <a:pt x="16" y="1210"/>
                    <a:pt x="0" y="1615"/>
                    <a:pt x="166" y="1983"/>
                  </a:cubicBezTo>
                  <a:cubicBezTo>
                    <a:pt x="525" y="2793"/>
                    <a:pt x="1604" y="3151"/>
                    <a:pt x="1646" y="3167"/>
                  </a:cubicBezTo>
                  <a:lnTo>
                    <a:pt x="1662" y="3167"/>
                  </a:lnTo>
                  <a:cubicBezTo>
                    <a:pt x="1665" y="3169"/>
                    <a:pt x="1668" y="3169"/>
                    <a:pt x="1672" y="3169"/>
                  </a:cubicBezTo>
                  <a:cubicBezTo>
                    <a:pt x="1678" y="3169"/>
                    <a:pt x="1684" y="3167"/>
                    <a:pt x="1687" y="3167"/>
                  </a:cubicBezTo>
                  <a:cubicBezTo>
                    <a:pt x="1797" y="3105"/>
                    <a:pt x="4309" y="1661"/>
                    <a:pt x="4247" y="976"/>
                  </a:cubicBezTo>
                  <a:cubicBezTo>
                    <a:pt x="4237" y="846"/>
                    <a:pt x="4143" y="748"/>
                    <a:pt x="3977" y="690"/>
                  </a:cubicBezTo>
                  <a:cubicBezTo>
                    <a:pt x="3534" y="534"/>
                    <a:pt x="3205" y="485"/>
                    <a:pt x="2967" y="485"/>
                  </a:cubicBezTo>
                  <a:cubicBezTo>
                    <a:pt x="2674" y="485"/>
                    <a:pt x="2516" y="559"/>
                    <a:pt x="2451" y="602"/>
                  </a:cubicBezTo>
                  <a:cubicBezTo>
                    <a:pt x="2314" y="475"/>
                    <a:pt x="1766" y="0"/>
                    <a:pt x="1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75"/>
            <p:cNvSpPr/>
            <p:nvPr/>
          </p:nvSpPr>
          <p:spPr>
            <a:xfrm>
              <a:off x="1063325" y="2971250"/>
              <a:ext cx="22225" cy="41825"/>
            </a:xfrm>
            <a:custGeom>
              <a:rect b="b" l="l" r="r" t="t"/>
              <a:pathLst>
                <a:path extrusionOk="0" h="1673" w="889">
                  <a:moveTo>
                    <a:pt x="888" y="1"/>
                  </a:moveTo>
                  <a:lnTo>
                    <a:pt x="888" y="1"/>
                  </a:lnTo>
                  <a:cubicBezTo>
                    <a:pt x="369" y="405"/>
                    <a:pt x="42" y="1013"/>
                    <a:pt x="1" y="1672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75"/>
            <p:cNvSpPr/>
            <p:nvPr/>
          </p:nvSpPr>
          <p:spPr>
            <a:xfrm>
              <a:off x="1062025" y="297035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0"/>
                  </a:moveTo>
                  <a:cubicBezTo>
                    <a:pt x="375" y="410"/>
                    <a:pt x="42" y="1033"/>
                    <a:pt x="1" y="1708"/>
                  </a:cubicBezTo>
                  <a:lnTo>
                    <a:pt x="99" y="1708"/>
                  </a:lnTo>
                  <a:cubicBezTo>
                    <a:pt x="146" y="1064"/>
                    <a:pt x="463" y="473"/>
                    <a:pt x="972" y="78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75"/>
            <p:cNvSpPr/>
            <p:nvPr/>
          </p:nvSpPr>
          <p:spPr>
            <a:xfrm>
              <a:off x="1082025" y="2975375"/>
              <a:ext cx="139925" cy="76900"/>
            </a:xfrm>
            <a:custGeom>
              <a:rect b="b" l="l" r="r" t="t"/>
              <a:pathLst>
                <a:path extrusionOk="0" h="3076" w="5597">
                  <a:moveTo>
                    <a:pt x="1667" y="0"/>
                  </a:moveTo>
                  <a:cubicBezTo>
                    <a:pt x="1323" y="0"/>
                    <a:pt x="975" y="184"/>
                    <a:pt x="722" y="754"/>
                  </a:cubicBezTo>
                  <a:cubicBezTo>
                    <a:pt x="0" y="2374"/>
                    <a:pt x="2134" y="3075"/>
                    <a:pt x="2134" y="3075"/>
                  </a:cubicBezTo>
                  <a:cubicBezTo>
                    <a:pt x="2134" y="3075"/>
                    <a:pt x="5597" y="1097"/>
                    <a:pt x="4429" y="687"/>
                  </a:cubicBezTo>
                  <a:cubicBezTo>
                    <a:pt x="3991" y="533"/>
                    <a:pt x="3670" y="485"/>
                    <a:pt x="3439" y="485"/>
                  </a:cubicBezTo>
                  <a:cubicBezTo>
                    <a:pt x="3052" y="485"/>
                    <a:pt x="2918" y="619"/>
                    <a:pt x="2918" y="619"/>
                  </a:cubicBezTo>
                  <a:cubicBezTo>
                    <a:pt x="2918" y="619"/>
                    <a:pt x="2299" y="0"/>
                    <a:pt x="1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75"/>
            <p:cNvSpPr/>
            <p:nvPr/>
          </p:nvSpPr>
          <p:spPr>
            <a:xfrm>
              <a:off x="1093825" y="2974225"/>
              <a:ext cx="107750" cy="79200"/>
            </a:xfrm>
            <a:custGeom>
              <a:rect b="b" l="l" r="r" t="t"/>
              <a:pathLst>
                <a:path extrusionOk="0" h="3168" w="4310">
                  <a:moveTo>
                    <a:pt x="1195" y="94"/>
                  </a:moveTo>
                  <a:cubicBezTo>
                    <a:pt x="1797" y="94"/>
                    <a:pt x="2404" y="691"/>
                    <a:pt x="2415" y="702"/>
                  </a:cubicBezTo>
                  <a:cubicBezTo>
                    <a:pt x="2425" y="710"/>
                    <a:pt x="2437" y="713"/>
                    <a:pt x="2448" y="713"/>
                  </a:cubicBezTo>
                  <a:cubicBezTo>
                    <a:pt x="2459" y="713"/>
                    <a:pt x="2469" y="710"/>
                    <a:pt x="2477" y="702"/>
                  </a:cubicBezTo>
                  <a:cubicBezTo>
                    <a:pt x="2480" y="699"/>
                    <a:pt x="2611" y="580"/>
                    <a:pt x="2968" y="580"/>
                  </a:cubicBezTo>
                  <a:cubicBezTo>
                    <a:pt x="3194" y="580"/>
                    <a:pt x="3510" y="627"/>
                    <a:pt x="3941" y="780"/>
                  </a:cubicBezTo>
                  <a:cubicBezTo>
                    <a:pt x="4071" y="826"/>
                    <a:pt x="4139" y="894"/>
                    <a:pt x="4149" y="982"/>
                  </a:cubicBezTo>
                  <a:cubicBezTo>
                    <a:pt x="4196" y="1496"/>
                    <a:pt x="2384" y="2649"/>
                    <a:pt x="1657" y="3069"/>
                  </a:cubicBezTo>
                  <a:cubicBezTo>
                    <a:pt x="1506" y="3012"/>
                    <a:pt x="567" y="2654"/>
                    <a:pt x="255" y="1937"/>
                  </a:cubicBezTo>
                  <a:cubicBezTo>
                    <a:pt x="99" y="1595"/>
                    <a:pt x="115" y="1221"/>
                    <a:pt x="291" y="821"/>
                  </a:cubicBezTo>
                  <a:cubicBezTo>
                    <a:pt x="478" y="406"/>
                    <a:pt x="728" y="167"/>
                    <a:pt x="1039" y="110"/>
                  </a:cubicBezTo>
                  <a:cubicBezTo>
                    <a:pt x="1091" y="100"/>
                    <a:pt x="1143" y="94"/>
                    <a:pt x="1195" y="94"/>
                  </a:cubicBezTo>
                  <a:close/>
                  <a:moveTo>
                    <a:pt x="1201" y="0"/>
                  </a:moveTo>
                  <a:cubicBezTo>
                    <a:pt x="1142" y="0"/>
                    <a:pt x="1083" y="5"/>
                    <a:pt x="1024" y="16"/>
                  </a:cubicBezTo>
                  <a:cubicBezTo>
                    <a:pt x="676" y="79"/>
                    <a:pt x="400" y="338"/>
                    <a:pt x="203" y="785"/>
                  </a:cubicBezTo>
                  <a:cubicBezTo>
                    <a:pt x="16" y="1211"/>
                    <a:pt x="1" y="1610"/>
                    <a:pt x="167" y="1979"/>
                  </a:cubicBezTo>
                  <a:cubicBezTo>
                    <a:pt x="525" y="2789"/>
                    <a:pt x="1600" y="3152"/>
                    <a:pt x="1647" y="3168"/>
                  </a:cubicBezTo>
                  <a:lnTo>
                    <a:pt x="1662" y="3168"/>
                  </a:lnTo>
                  <a:cubicBezTo>
                    <a:pt x="1672" y="3168"/>
                    <a:pt x="1678" y="3168"/>
                    <a:pt x="1688" y="3163"/>
                  </a:cubicBezTo>
                  <a:cubicBezTo>
                    <a:pt x="1797" y="3100"/>
                    <a:pt x="4310" y="1662"/>
                    <a:pt x="4248" y="972"/>
                  </a:cubicBezTo>
                  <a:cubicBezTo>
                    <a:pt x="4232" y="842"/>
                    <a:pt x="4144" y="749"/>
                    <a:pt x="3972" y="691"/>
                  </a:cubicBezTo>
                  <a:cubicBezTo>
                    <a:pt x="3529" y="535"/>
                    <a:pt x="3202" y="486"/>
                    <a:pt x="2964" y="486"/>
                  </a:cubicBezTo>
                  <a:cubicBezTo>
                    <a:pt x="2673" y="486"/>
                    <a:pt x="2517" y="560"/>
                    <a:pt x="2451" y="603"/>
                  </a:cubicBezTo>
                  <a:cubicBezTo>
                    <a:pt x="2315" y="476"/>
                    <a:pt x="1770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75"/>
            <p:cNvSpPr/>
            <p:nvPr/>
          </p:nvSpPr>
          <p:spPr>
            <a:xfrm>
              <a:off x="1132650" y="2990850"/>
              <a:ext cx="22350" cy="41675"/>
            </a:xfrm>
            <a:custGeom>
              <a:rect b="b" l="l" r="r" t="t"/>
              <a:pathLst>
                <a:path extrusionOk="0" h="1667" w="894">
                  <a:moveTo>
                    <a:pt x="893" y="0"/>
                  </a:moveTo>
                  <a:cubicBezTo>
                    <a:pt x="369" y="405"/>
                    <a:pt x="47" y="1013"/>
                    <a:pt x="0" y="1667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75"/>
            <p:cNvSpPr/>
            <p:nvPr/>
          </p:nvSpPr>
          <p:spPr>
            <a:xfrm>
              <a:off x="1131475" y="298980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1"/>
                  </a:moveTo>
                  <a:cubicBezTo>
                    <a:pt x="374" y="416"/>
                    <a:pt x="42" y="1039"/>
                    <a:pt x="0" y="1709"/>
                  </a:cubicBezTo>
                  <a:lnTo>
                    <a:pt x="99" y="1709"/>
                  </a:lnTo>
                  <a:cubicBezTo>
                    <a:pt x="146" y="1070"/>
                    <a:pt x="462" y="473"/>
                    <a:pt x="971" y="79"/>
                  </a:cubicBez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75"/>
            <p:cNvSpPr/>
            <p:nvPr/>
          </p:nvSpPr>
          <p:spPr>
            <a:xfrm>
              <a:off x="1053725" y="3010575"/>
              <a:ext cx="86200" cy="76350"/>
            </a:xfrm>
            <a:custGeom>
              <a:rect b="b" l="l" r="r" t="t"/>
              <a:pathLst>
                <a:path extrusionOk="0" h="3054" w="3448">
                  <a:moveTo>
                    <a:pt x="1466" y="1"/>
                  </a:moveTo>
                  <a:cubicBezTo>
                    <a:pt x="1288" y="1"/>
                    <a:pt x="1072" y="156"/>
                    <a:pt x="821" y="603"/>
                  </a:cubicBezTo>
                  <a:cubicBezTo>
                    <a:pt x="1" y="2056"/>
                    <a:pt x="1008" y="3053"/>
                    <a:pt x="1008" y="3053"/>
                  </a:cubicBezTo>
                  <a:cubicBezTo>
                    <a:pt x="1008" y="3053"/>
                    <a:pt x="3448" y="1662"/>
                    <a:pt x="2903" y="1091"/>
                  </a:cubicBezTo>
                  <a:cubicBezTo>
                    <a:pt x="2629" y="799"/>
                    <a:pt x="2422" y="727"/>
                    <a:pt x="2284" y="727"/>
                  </a:cubicBezTo>
                  <a:cubicBezTo>
                    <a:pt x="2151" y="727"/>
                    <a:pt x="2082" y="795"/>
                    <a:pt x="2082" y="795"/>
                  </a:cubicBezTo>
                  <a:cubicBezTo>
                    <a:pt x="2082" y="795"/>
                    <a:pt x="1870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75"/>
            <p:cNvSpPr/>
            <p:nvPr/>
          </p:nvSpPr>
          <p:spPr>
            <a:xfrm>
              <a:off x="1052425" y="3009350"/>
              <a:ext cx="77525" cy="78750"/>
            </a:xfrm>
            <a:custGeom>
              <a:rect b="b" l="l" r="r" t="t"/>
              <a:pathLst>
                <a:path extrusionOk="0" h="3150" w="3101">
                  <a:moveTo>
                    <a:pt x="1517" y="96"/>
                  </a:moveTo>
                  <a:lnTo>
                    <a:pt x="1543" y="101"/>
                  </a:lnTo>
                  <a:cubicBezTo>
                    <a:pt x="1885" y="143"/>
                    <a:pt x="2082" y="849"/>
                    <a:pt x="2082" y="854"/>
                  </a:cubicBezTo>
                  <a:cubicBezTo>
                    <a:pt x="2088" y="875"/>
                    <a:pt x="2098" y="885"/>
                    <a:pt x="2114" y="891"/>
                  </a:cubicBezTo>
                  <a:cubicBezTo>
                    <a:pt x="2118" y="892"/>
                    <a:pt x="2122" y="893"/>
                    <a:pt x="2127" y="893"/>
                  </a:cubicBezTo>
                  <a:cubicBezTo>
                    <a:pt x="2140" y="893"/>
                    <a:pt x="2153" y="888"/>
                    <a:pt x="2160" y="880"/>
                  </a:cubicBezTo>
                  <a:cubicBezTo>
                    <a:pt x="2207" y="843"/>
                    <a:pt x="2262" y="822"/>
                    <a:pt x="2322" y="822"/>
                  </a:cubicBezTo>
                  <a:cubicBezTo>
                    <a:pt x="2328" y="822"/>
                    <a:pt x="2335" y="823"/>
                    <a:pt x="2342" y="823"/>
                  </a:cubicBezTo>
                  <a:cubicBezTo>
                    <a:pt x="2456" y="828"/>
                    <a:pt x="2648" y="891"/>
                    <a:pt x="2918" y="1171"/>
                  </a:cubicBezTo>
                  <a:cubicBezTo>
                    <a:pt x="2970" y="1223"/>
                    <a:pt x="2996" y="1301"/>
                    <a:pt x="2981" y="1373"/>
                  </a:cubicBezTo>
                  <a:cubicBezTo>
                    <a:pt x="2898" y="1945"/>
                    <a:pt x="1314" y="2889"/>
                    <a:pt x="1065" y="3035"/>
                  </a:cubicBezTo>
                  <a:cubicBezTo>
                    <a:pt x="909" y="2869"/>
                    <a:pt x="182" y="1965"/>
                    <a:pt x="909" y="673"/>
                  </a:cubicBezTo>
                  <a:cubicBezTo>
                    <a:pt x="1127" y="294"/>
                    <a:pt x="1330" y="96"/>
                    <a:pt x="1517" y="96"/>
                  </a:cubicBezTo>
                  <a:close/>
                  <a:moveTo>
                    <a:pt x="1524" y="1"/>
                  </a:moveTo>
                  <a:cubicBezTo>
                    <a:pt x="1302" y="1"/>
                    <a:pt x="1067" y="209"/>
                    <a:pt x="831" y="626"/>
                  </a:cubicBezTo>
                  <a:cubicBezTo>
                    <a:pt x="1" y="2095"/>
                    <a:pt x="1013" y="3123"/>
                    <a:pt x="1029" y="3133"/>
                  </a:cubicBezTo>
                  <a:cubicBezTo>
                    <a:pt x="1034" y="3144"/>
                    <a:pt x="1049" y="3149"/>
                    <a:pt x="1060" y="3149"/>
                  </a:cubicBezTo>
                  <a:cubicBezTo>
                    <a:pt x="1070" y="3149"/>
                    <a:pt x="1075" y="3144"/>
                    <a:pt x="1086" y="3139"/>
                  </a:cubicBezTo>
                  <a:cubicBezTo>
                    <a:pt x="1164" y="3097"/>
                    <a:pt x="2986" y="2054"/>
                    <a:pt x="3084" y="1389"/>
                  </a:cubicBezTo>
                  <a:cubicBezTo>
                    <a:pt x="3100" y="1285"/>
                    <a:pt x="3069" y="1176"/>
                    <a:pt x="2996" y="1103"/>
                  </a:cubicBezTo>
                  <a:cubicBezTo>
                    <a:pt x="2757" y="859"/>
                    <a:pt x="2539" y="730"/>
                    <a:pt x="2347" y="730"/>
                  </a:cubicBezTo>
                  <a:cubicBezTo>
                    <a:pt x="2339" y="729"/>
                    <a:pt x="2330" y="729"/>
                    <a:pt x="2321" y="729"/>
                  </a:cubicBezTo>
                  <a:cubicBezTo>
                    <a:pt x="2264" y="729"/>
                    <a:pt x="2211" y="743"/>
                    <a:pt x="2166" y="766"/>
                  </a:cubicBezTo>
                  <a:cubicBezTo>
                    <a:pt x="2103" y="579"/>
                    <a:pt x="1906" y="44"/>
                    <a:pt x="1563" y="3"/>
                  </a:cubicBezTo>
                  <a:cubicBezTo>
                    <a:pt x="1550" y="1"/>
                    <a:pt x="1537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75"/>
            <p:cNvSpPr/>
            <p:nvPr/>
          </p:nvSpPr>
          <p:spPr>
            <a:xfrm>
              <a:off x="1082550" y="3030425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29" y="1"/>
                  </a:moveTo>
                  <a:lnTo>
                    <a:pt x="929" y="1"/>
                  </a:lnTo>
                  <a:cubicBezTo>
                    <a:pt x="254" y="546"/>
                    <a:pt x="0" y="1481"/>
                    <a:pt x="0" y="148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75"/>
            <p:cNvSpPr/>
            <p:nvPr/>
          </p:nvSpPr>
          <p:spPr>
            <a:xfrm>
              <a:off x="1081375" y="3029525"/>
              <a:ext cx="25200" cy="38325"/>
            </a:xfrm>
            <a:custGeom>
              <a:rect b="b" l="l" r="r" t="t"/>
              <a:pathLst>
                <a:path extrusionOk="0" h="1533" w="1008">
                  <a:moveTo>
                    <a:pt x="945" y="1"/>
                  </a:moveTo>
                  <a:cubicBezTo>
                    <a:pt x="265" y="546"/>
                    <a:pt x="11" y="1465"/>
                    <a:pt x="0" y="1506"/>
                  </a:cubicBezTo>
                  <a:lnTo>
                    <a:pt x="94" y="1532"/>
                  </a:lnTo>
                  <a:cubicBezTo>
                    <a:pt x="94" y="1522"/>
                    <a:pt x="348" y="603"/>
                    <a:pt x="1008" y="73"/>
                  </a:cubicBezTo>
                  <a:lnTo>
                    <a:pt x="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75"/>
            <p:cNvSpPr/>
            <p:nvPr/>
          </p:nvSpPr>
          <p:spPr>
            <a:xfrm>
              <a:off x="1259175" y="2986150"/>
              <a:ext cx="81150" cy="63525"/>
            </a:xfrm>
            <a:custGeom>
              <a:rect b="b" l="l" r="r" t="t"/>
              <a:pathLst>
                <a:path extrusionOk="0" h="2541" w="3246">
                  <a:moveTo>
                    <a:pt x="1174" y="0"/>
                  </a:moveTo>
                  <a:cubicBezTo>
                    <a:pt x="598" y="0"/>
                    <a:pt x="821" y="1024"/>
                    <a:pt x="821" y="1024"/>
                  </a:cubicBezTo>
                  <a:cubicBezTo>
                    <a:pt x="821" y="1024"/>
                    <a:pt x="799" y="1017"/>
                    <a:pt x="763" y="1017"/>
                  </a:cubicBezTo>
                  <a:cubicBezTo>
                    <a:pt x="649" y="1017"/>
                    <a:pt x="390" y="1086"/>
                    <a:pt x="224" y="1663"/>
                  </a:cubicBezTo>
                  <a:cubicBezTo>
                    <a:pt x="1" y="2421"/>
                    <a:pt x="2804" y="2540"/>
                    <a:pt x="2804" y="2540"/>
                  </a:cubicBezTo>
                  <a:cubicBezTo>
                    <a:pt x="2804" y="2540"/>
                    <a:pt x="3246" y="1196"/>
                    <a:pt x="1854" y="277"/>
                  </a:cubicBezTo>
                  <a:cubicBezTo>
                    <a:pt x="1553" y="78"/>
                    <a:pt x="1333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75"/>
            <p:cNvSpPr/>
            <p:nvPr/>
          </p:nvSpPr>
          <p:spPr>
            <a:xfrm>
              <a:off x="1262825" y="2984800"/>
              <a:ext cx="78675" cy="66050"/>
            </a:xfrm>
            <a:custGeom>
              <a:rect b="b" l="l" r="r" t="t"/>
              <a:pathLst>
                <a:path extrusionOk="0" h="2642" w="3147">
                  <a:moveTo>
                    <a:pt x="1030" y="103"/>
                  </a:moveTo>
                  <a:cubicBezTo>
                    <a:pt x="1194" y="103"/>
                    <a:pt x="1415" y="191"/>
                    <a:pt x="1682" y="367"/>
                  </a:cubicBezTo>
                  <a:cubicBezTo>
                    <a:pt x="2923" y="1187"/>
                    <a:pt x="2684" y="2324"/>
                    <a:pt x="2627" y="2542"/>
                  </a:cubicBezTo>
                  <a:cubicBezTo>
                    <a:pt x="2337" y="2527"/>
                    <a:pt x="499" y="2413"/>
                    <a:pt x="161" y="1940"/>
                  </a:cubicBezTo>
                  <a:cubicBezTo>
                    <a:pt x="115" y="1883"/>
                    <a:pt x="99" y="1800"/>
                    <a:pt x="125" y="1727"/>
                  </a:cubicBezTo>
                  <a:cubicBezTo>
                    <a:pt x="234" y="1359"/>
                    <a:pt x="374" y="1213"/>
                    <a:pt x="478" y="1156"/>
                  </a:cubicBezTo>
                  <a:cubicBezTo>
                    <a:pt x="519" y="1135"/>
                    <a:pt x="566" y="1120"/>
                    <a:pt x="618" y="1120"/>
                  </a:cubicBezTo>
                  <a:cubicBezTo>
                    <a:pt x="634" y="1120"/>
                    <a:pt x="649" y="1125"/>
                    <a:pt x="665" y="1125"/>
                  </a:cubicBezTo>
                  <a:cubicBezTo>
                    <a:pt x="671" y="1128"/>
                    <a:pt x="678" y="1129"/>
                    <a:pt x="684" y="1129"/>
                  </a:cubicBezTo>
                  <a:cubicBezTo>
                    <a:pt x="713" y="1129"/>
                    <a:pt x="736" y="1102"/>
                    <a:pt x="727" y="1068"/>
                  </a:cubicBezTo>
                  <a:cubicBezTo>
                    <a:pt x="727" y="1063"/>
                    <a:pt x="571" y="346"/>
                    <a:pt x="857" y="149"/>
                  </a:cubicBezTo>
                  <a:cubicBezTo>
                    <a:pt x="904" y="118"/>
                    <a:pt x="962" y="103"/>
                    <a:pt x="1030" y="103"/>
                  </a:cubicBezTo>
                  <a:close/>
                  <a:moveTo>
                    <a:pt x="1031" y="0"/>
                  </a:moveTo>
                  <a:cubicBezTo>
                    <a:pt x="943" y="0"/>
                    <a:pt x="867" y="22"/>
                    <a:pt x="805" y="66"/>
                  </a:cubicBezTo>
                  <a:cubicBezTo>
                    <a:pt x="519" y="263"/>
                    <a:pt x="587" y="829"/>
                    <a:pt x="618" y="1021"/>
                  </a:cubicBezTo>
                  <a:cubicBezTo>
                    <a:pt x="556" y="1021"/>
                    <a:pt x="494" y="1037"/>
                    <a:pt x="436" y="1068"/>
                  </a:cubicBezTo>
                  <a:cubicBezTo>
                    <a:pt x="265" y="1161"/>
                    <a:pt x="130" y="1374"/>
                    <a:pt x="31" y="1701"/>
                  </a:cubicBezTo>
                  <a:cubicBezTo>
                    <a:pt x="0" y="1800"/>
                    <a:pt x="21" y="1909"/>
                    <a:pt x="83" y="1992"/>
                  </a:cubicBezTo>
                  <a:cubicBezTo>
                    <a:pt x="478" y="2542"/>
                    <a:pt x="2570" y="2641"/>
                    <a:pt x="2658" y="2641"/>
                  </a:cubicBezTo>
                  <a:cubicBezTo>
                    <a:pt x="2662" y="2642"/>
                    <a:pt x="2665" y="2642"/>
                    <a:pt x="2668" y="2642"/>
                  </a:cubicBezTo>
                  <a:cubicBezTo>
                    <a:pt x="2690" y="2642"/>
                    <a:pt x="2706" y="2627"/>
                    <a:pt x="2710" y="2605"/>
                  </a:cubicBezTo>
                  <a:cubicBezTo>
                    <a:pt x="2710" y="2594"/>
                    <a:pt x="3146" y="1213"/>
                    <a:pt x="1740" y="284"/>
                  </a:cubicBezTo>
                  <a:cubicBezTo>
                    <a:pt x="1452" y="95"/>
                    <a:pt x="1214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75"/>
            <p:cNvSpPr/>
            <p:nvPr/>
          </p:nvSpPr>
          <p:spPr>
            <a:xfrm>
              <a:off x="1279700" y="3011750"/>
              <a:ext cx="37650" cy="22350"/>
            </a:xfrm>
            <a:custGeom>
              <a:rect b="b" l="l" r="r" t="t"/>
              <a:pathLst>
                <a:path extrusionOk="0" h="894" w="1506">
                  <a:moveTo>
                    <a:pt x="0" y="0"/>
                  </a:moveTo>
                  <a:lnTo>
                    <a:pt x="1506" y="893"/>
                  </a:lnTo>
                  <a:cubicBezTo>
                    <a:pt x="1506" y="893"/>
                    <a:pt x="857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75"/>
            <p:cNvSpPr/>
            <p:nvPr/>
          </p:nvSpPr>
          <p:spPr>
            <a:xfrm>
              <a:off x="1279425" y="3010575"/>
              <a:ext cx="38700" cy="24300"/>
            </a:xfrm>
            <a:custGeom>
              <a:rect b="b" l="l" r="r" t="t"/>
              <a:pathLst>
                <a:path extrusionOk="0" h="972" w="1548">
                  <a:moveTo>
                    <a:pt x="22" y="1"/>
                  </a:moveTo>
                  <a:lnTo>
                    <a:pt x="1" y="94"/>
                  </a:lnTo>
                  <a:cubicBezTo>
                    <a:pt x="832" y="265"/>
                    <a:pt x="1470" y="966"/>
                    <a:pt x="1480" y="971"/>
                  </a:cubicBezTo>
                  <a:lnTo>
                    <a:pt x="1548" y="909"/>
                  </a:lnTo>
                  <a:cubicBezTo>
                    <a:pt x="1522" y="878"/>
                    <a:pt x="878" y="177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75"/>
            <p:cNvSpPr/>
            <p:nvPr/>
          </p:nvSpPr>
          <p:spPr>
            <a:xfrm>
              <a:off x="1158075" y="2972000"/>
              <a:ext cx="139825" cy="76900"/>
            </a:xfrm>
            <a:custGeom>
              <a:rect b="b" l="l" r="r" t="t"/>
              <a:pathLst>
                <a:path extrusionOk="0" h="3076" w="5593">
                  <a:moveTo>
                    <a:pt x="3928" y="0"/>
                  </a:moveTo>
                  <a:cubicBezTo>
                    <a:pt x="3297" y="0"/>
                    <a:pt x="2680" y="619"/>
                    <a:pt x="2680" y="619"/>
                  </a:cubicBezTo>
                  <a:cubicBezTo>
                    <a:pt x="2680" y="619"/>
                    <a:pt x="2543" y="485"/>
                    <a:pt x="2157" y="485"/>
                  </a:cubicBezTo>
                  <a:cubicBezTo>
                    <a:pt x="1925" y="485"/>
                    <a:pt x="1604" y="533"/>
                    <a:pt x="1169" y="687"/>
                  </a:cubicBezTo>
                  <a:cubicBezTo>
                    <a:pt x="1" y="1097"/>
                    <a:pt x="3463" y="3075"/>
                    <a:pt x="3463" y="3075"/>
                  </a:cubicBezTo>
                  <a:cubicBezTo>
                    <a:pt x="3463" y="3075"/>
                    <a:pt x="5592" y="2374"/>
                    <a:pt x="4876" y="754"/>
                  </a:cubicBezTo>
                  <a:cubicBezTo>
                    <a:pt x="4621" y="184"/>
                    <a:pt x="4272" y="0"/>
                    <a:pt x="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75"/>
            <p:cNvSpPr/>
            <p:nvPr/>
          </p:nvSpPr>
          <p:spPr>
            <a:xfrm>
              <a:off x="1178450" y="2970750"/>
              <a:ext cx="107750" cy="79300"/>
            </a:xfrm>
            <a:custGeom>
              <a:rect b="b" l="l" r="r" t="t"/>
              <a:pathLst>
                <a:path extrusionOk="0" h="3172" w="4310">
                  <a:moveTo>
                    <a:pt x="3114" y="95"/>
                  </a:moveTo>
                  <a:cubicBezTo>
                    <a:pt x="3165" y="95"/>
                    <a:pt x="3216" y="99"/>
                    <a:pt x="3266" y="109"/>
                  </a:cubicBezTo>
                  <a:cubicBezTo>
                    <a:pt x="3578" y="171"/>
                    <a:pt x="3832" y="410"/>
                    <a:pt x="4014" y="825"/>
                  </a:cubicBezTo>
                  <a:cubicBezTo>
                    <a:pt x="4190" y="1225"/>
                    <a:pt x="4206" y="1599"/>
                    <a:pt x="4055" y="1941"/>
                  </a:cubicBezTo>
                  <a:cubicBezTo>
                    <a:pt x="3739" y="2653"/>
                    <a:pt x="2799" y="3016"/>
                    <a:pt x="2648" y="3068"/>
                  </a:cubicBezTo>
                  <a:cubicBezTo>
                    <a:pt x="1922" y="2653"/>
                    <a:pt x="115" y="1500"/>
                    <a:pt x="162" y="981"/>
                  </a:cubicBezTo>
                  <a:cubicBezTo>
                    <a:pt x="167" y="893"/>
                    <a:pt x="240" y="830"/>
                    <a:pt x="369" y="784"/>
                  </a:cubicBezTo>
                  <a:cubicBezTo>
                    <a:pt x="800" y="628"/>
                    <a:pt x="1117" y="581"/>
                    <a:pt x="1340" y="581"/>
                  </a:cubicBezTo>
                  <a:cubicBezTo>
                    <a:pt x="1693" y="581"/>
                    <a:pt x="1828" y="701"/>
                    <a:pt x="1828" y="701"/>
                  </a:cubicBezTo>
                  <a:cubicBezTo>
                    <a:pt x="1839" y="711"/>
                    <a:pt x="1850" y="716"/>
                    <a:pt x="1862" y="716"/>
                  </a:cubicBezTo>
                  <a:cubicBezTo>
                    <a:pt x="1874" y="716"/>
                    <a:pt x="1885" y="711"/>
                    <a:pt x="1896" y="701"/>
                  </a:cubicBezTo>
                  <a:cubicBezTo>
                    <a:pt x="1905" y="696"/>
                    <a:pt x="2511" y="95"/>
                    <a:pt x="3114" y="95"/>
                  </a:cubicBezTo>
                  <a:close/>
                  <a:moveTo>
                    <a:pt x="3116" y="0"/>
                  </a:moveTo>
                  <a:cubicBezTo>
                    <a:pt x="2545" y="0"/>
                    <a:pt x="1996" y="480"/>
                    <a:pt x="1859" y="607"/>
                  </a:cubicBezTo>
                  <a:cubicBezTo>
                    <a:pt x="1793" y="561"/>
                    <a:pt x="1637" y="485"/>
                    <a:pt x="1342" y="485"/>
                  </a:cubicBezTo>
                  <a:cubicBezTo>
                    <a:pt x="1104" y="485"/>
                    <a:pt x="776" y="535"/>
                    <a:pt x="333" y="690"/>
                  </a:cubicBezTo>
                  <a:cubicBezTo>
                    <a:pt x="167" y="753"/>
                    <a:pt x="73" y="846"/>
                    <a:pt x="63" y="976"/>
                  </a:cubicBezTo>
                  <a:cubicBezTo>
                    <a:pt x="1" y="1661"/>
                    <a:pt x="2513" y="3104"/>
                    <a:pt x="2623" y="3167"/>
                  </a:cubicBezTo>
                  <a:cubicBezTo>
                    <a:pt x="2628" y="3172"/>
                    <a:pt x="2638" y="3172"/>
                    <a:pt x="2648" y="3172"/>
                  </a:cubicBezTo>
                  <a:lnTo>
                    <a:pt x="2664" y="3172"/>
                  </a:lnTo>
                  <a:cubicBezTo>
                    <a:pt x="2711" y="3156"/>
                    <a:pt x="3785" y="2793"/>
                    <a:pt x="4144" y="1983"/>
                  </a:cubicBezTo>
                  <a:cubicBezTo>
                    <a:pt x="4310" y="1614"/>
                    <a:pt x="4294" y="1209"/>
                    <a:pt x="4107" y="784"/>
                  </a:cubicBezTo>
                  <a:cubicBezTo>
                    <a:pt x="3910" y="342"/>
                    <a:pt x="3630" y="83"/>
                    <a:pt x="3287" y="15"/>
                  </a:cubicBezTo>
                  <a:cubicBezTo>
                    <a:pt x="3230" y="5"/>
                    <a:pt x="3173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75"/>
            <p:cNvSpPr/>
            <p:nvPr/>
          </p:nvSpPr>
          <p:spPr>
            <a:xfrm>
              <a:off x="1225050" y="2987475"/>
              <a:ext cx="22225" cy="41675"/>
            </a:xfrm>
            <a:custGeom>
              <a:rect b="b" l="l" r="r" t="t"/>
              <a:pathLst>
                <a:path extrusionOk="0" h="1667" w="889">
                  <a:moveTo>
                    <a:pt x="1" y="0"/>
                  </a:moveTo>
                  <a:lnTo>
                    <a:pt x="888" y="1667"/>
                  </a:lnTo>
                  <a:cubicBezTo>
                    <a:pt x="847" y="1013"/>
                    <a:pt x="520" y="4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75"/>
            <p:cNvSpPr/>
            <p:nvPr/>
          </p:nvSpPr>
          <p:spPr>
            <a:xfrm>
              <a:off x="1224275" y="2986425"/>
              <a:ext cx="24175" cy="42875"/>
            </a:xfrm>
            <a:custGeom>
              <a:rect b="b" l="l" r="r" t="t"/>
              <a:pathLst>
                <a:path extrusionOk="0" h="1715" w="967">
                  <a:moveTo>
                    <a:pt x="57" y="1"/>
                  </a:moveTo>
                  <a:lnTo>
                    <a:pt x="0" y="79"/>
                  </a:lnTo>
                  <a:cubicBezTo>
                    <a:pt x="509" y="473"/>
                    <a:pt x="826" y="1070"/>
                    <a:pt x="873" y="1714"/>
                  </a:cubicBezTo>
                  <a:lnTo>
                    <a:pt x="966" y="1709"/>
                  </a:lnTo>
                  <a:cubicBezTo>
                    <a:pt x="924" y="1039"/>
                    <a:pt x="597" y="416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75"/>
            <p:cNvSpPr/>
            <p:nvPr/>
          </p:nvSpPr>
          <p:spPr>
            <a:xfrm>
              <a:off x="1121350" y="2938625"/>
              <a:ext cx="142150" cy="60950"/>
            </a:xfrm>
            <a:custGeom>
              <a:rect b="b" l="l" r="r" t="t"/>
              <a:pathLst>
                <a:path extrusionOk="0" h="2438" w="5686">
                  <a:moveTo>
                    <a:pt x="1778" y="1"/>
                  </a:moveTo>
                  <a:cubicBezTo>
                    <a:pt x="1504" y="1"/>
                    <a:pt x="1220" y="109"/>
                    <a:pt x="956" y="407"/>
                  </a:cubicBezTo>
                  <a:cubicBezTo>
                    <a:pt x="0" y="1482"/>
                    <a:pt x="1984" y="2437"/>
                    <a:pt x="1984" y="2437"/>
                  </a:cubicBezTo>
                  <a:cubicBezTo>
                    <a:pt x="1984" y="2437"/>
                    <a:pt x="5685" y="1638"/>
                    <a:pt x="4600" y="1093"/>
                  </a:cubicBezTo>
                  <a:cubicBezTo>
                    <a:pt x="3964" y="773"/>
                    <a:pt x="3568" y="707"/>
                    <a:pt x="3350" y="707"/>
                  </a:cubicBezTo>
                  <a:cubicBezTo>
                    <a:pt x="3197" y="707"/>
                    <a:pt x="3131" y="740"/>
                    <a:pt x="3131" y="740"/>
                  </a:cubicBezTo>
                  <a:cubicBezTo>
                    <a:pt x="3131" y="740"/>
                    <a:pt x="2492" y="1"/>
                    <a:pt x="1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75"/>
            <p:cNvSpPr/>
            <p:nvPr/>
          </p:nvSpPr>
          <p:spPr>
            <a:xfrm>
              <a:off x="1136525" y="2937375"/>
              <a:ext cx="106325" cy="63500"/>
            </a:xfrm>
            <a:custGeom>
              <a:rect b="b" l="l" r="r" t="t"/>
              <a:pathLst>
                <a:path extrusionOk="0" h="2540" w="4253">
                  <a:moveTo>
                    <a:pt x="1174" y="99"/>
                  </a:moveTo>
                  <a:cubicBezTo>
                    <a:pt x="1854" y="104"/>
                    <a:pt x="2482" y="816"/>
                    <a:pt x="2488" y="826"/>
                  </a:cubicBezTo>
                  <a:cubicBezTo>
                    <a:pt x="2498" y="836"/>
                    <a:pt x="2510" y="842"/>
                    <a:pt x="2523" y="842"/>
                  </a:cubicBezTo>
                  <a:cubicBezTo>
                    <a:pt x="2530" y="842"/>
                    <a:pt x="2537" y="840"/>
                    <a:pt x="2545" y="836"/>
                  </a:cubicBezTo>
                  <a:cubicBezTo>
                    <a:pt x="2547" y="834"/>
                    <a:pt x="2606" y="809"/>
                    <a:pt x="2739" y="809"/>
                  </a:cubicBezTo>
                  <a:cubicBezTo>
                    <a:pt x="2947" y="809"/>
                    <a:pt x="3338" y="872"/>
                    <a:pt x="3972" y="1189"/>
                  </a:cubicBezTo>
                  <a:cubicBezTo>
                    <a:pt x="4092" y="1246"/>
                    <a:pt x="4149" y="1309"/>
                    <a:pt x="4144" y="1376"/>
                  </a:cubicBezTo>
                  <a:cubicBezTo>
                    <a:pt x="4097" y="1724"/>
                    <a:pt x="2477" y="2202"/>
                    <a:pt x="1382" y="2441"/>
                  </a:cubicBezTo>
                  <a:cubicBezTo>
                    <a:pt x="1252" y="2373"/>
                    <a:pt x="281" y="1859"/>
                    <a:pt x="151" y="1210"/>
                  </a:cubicBezTo>
                  <a:cubicBezTo>
                    <a:pt x="99" y="961"/>
                    <a:pt x="183" y="722"/>
                    <a:pt x="385" y="488"/>
                  </a:cubicBezTo>
                  <a:cubicBezTo>
                    <a:pt x="613" y="229"/>
                    <a:pt x="878" y="99"/>
                    <a:pt x="1169" y="99"/>
                  </a:cubicBezTo>
                  <a:close/>
                  <a:moveTo>
                    <a:pt x="1174" y="0"/>
                  </a:moveTo>
                  <a:cubicBezTo>
                    <a:pt x="852" y="0"/>
                    <a:pt x="562" y="141"/>
                    <a:pt x="312" y="426"/>
                  </a:cubicBezTo>
                  <a:cubicBezTo>
                    <a:pt x="89" y="681"/>
                    <a:pt x="1" y="951"/>
                    <a:pt x="58" y="1226"/>
                  </a:cubicBezTo>
                  <a:cubicBezTo>
                    <a:pt x="203" y="1973"/>
                    <a:pt x="1309" y="2508"/>
                    <a:pt x="1356" y="2534"/>
                  </a:cubicBezTo>
                  <a:cubicBezTo>
                    <a:pt x="1361" y="2534"/>
                    <a:pt x="1371" y="2539"/>
                    <a:pt x="1377" y="2539"/>
                  </a:cubicBezTo>
                  <a:lnTo>
                    <a:pt x="1387" y="2539"/>
                  </a:lnTo>
                  <a:cubicBezTo>
                    <a:pt x="1673" y="2477"/>
                    <a:pt x="4175" y="1921"/>
                    <a:pt x="4237" y="1387"/>
                  </a:cubicBezTo>
                  <a:cubicBezTo>
                    <a:pt x="4253" y="1278"/>
                    <a:pt x="4175" y="1184"/>
                    <a:pt x="4014" y="1101"/>
                  </a:cubicBezTo>
                  <a:cubicBezTo>
                    <a:pt x="3372" y="777"/>
                    <a:pt x="2968" y="710"/>
                    <a:pt x="2742" y="710"/>
                  </a:cubicBezTo>
                  <a:cubicBezTo>
                    <a:pt x="2642" y="710"/>
                    <a:pt x="2576" y="723"/>
                    <a:pt x="2540" y="733"/>
                  </a:cubicBezTo>
                  <a:cubicBezTo>
                    <a:pt x="2415" y="603"/>
                    <a:pt x="1833" y="6"/>
                    <a:pt x="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75"/>
            <p:cNvSpPr/>
            <p:nvPr/>
          </p:nvSpPr>
          <p:spPr>
            <a:xfrm>
              <a:off x="1170150" y="2955925"/>
              <a:ext cx="29875" cy="28600"/>
            </a:xfrm>
            <a:custGeom>
              <a:rect b="b" l="l" r="r" t="t"/>
              <a:pathLst>
                <a:path extrusionOk="0" h="1144" w="1195">
                  <a:moveTo>
                    <a:pt x="1163" y="1"/>
                  </a:moveTo>
                  <a:cubicBezTo>
                    <a:pt x="167" y="359"/>
                    <a:pt x="6" y="1091"/>
                    <a:pt x="0" y="1122"/>
                  </a:cubicBezTo>
                  <a:lnTo>
                    <a:pt x="94" y="1143"/>
                  </a:lnTo>
                  <a:cubicBezTo>
                    <a:pt x="99" y="1138"/>
                    <a:pt x="250" y="437"/>
                    <a:pt x="1195" y="94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75"/>
            <p:cNvSpPr/>
            <p:nvPr/>
          </p:nvSpPr>
          <p:spPr>
            <a:xfrm>
              <a:off x="1137950" y="3111950"/>
              <a:ext cx="43900" cy="152275"/>
            </a:xfrm>
            <a:custGeom>
              <a:rect b="b" l="l" r="r" t="t"/>
              <a:pathLst>
                <a:path extrusionOk="0" h="6091" w="1756">
                  <a:moveTo>
                    <a:pt x="89" y="0"/>
                  </a:moveTo>
                  <a:lnTo>
                    <a:pt x="1" y="37"/>
                  </a:lnTo>
                  <a:cubicBezTo>
                    <a:pt x="16" y="83"/>
                    <a:pt x="1641" y="4657"/>
                    <a:pt x="68" y="6017"/>
                  </a:cubicBezTo>
                  <a:lnTo>
                    <a:pt x="131" y="6090"/>
                  </a:lnTo>
                  <a:cubicBezTo>
                    <a:pt x="1756" y="4683"/>
                    <a:pt x="162" y="192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1098500" y="325797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89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1097075" y="325677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9" y="723"/>
                    <a:pt x="2129" y="728"/>
                    <a:pt x="2145" y="733"/>
                  </a:cubicBezTo>
                  <a:cubicBezTo>
                    <a:pt x="2155" y="733"/>
                    <a:pt x="2171" y="733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7"/>
                    <a:pt x="717" y="484"/>
                  </a:cubicBezTo>
                  <a:cubicBezTo>
                    <a:pt x="1" y="1637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cubicBezTo>
                    <a:pt x="1288" y="2488"/>
                    <a:pt x="1298" y="2488"/>
                    <a:pt x="1304" y="2483"/>
                  </a:cubicBez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40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4"/>
                    <a:pt x="1781" y="12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1130550" y="327392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1129275" y="327287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1084750" y="3133200"/>
              <a:ext cx="86200" cy="76250"/>
            </a:xfrm>
            <a:custGeom>
              <a:rect b="b" l="l" r="r" t="t"/>
              <a:pathLst>
                <a:path extrusionOk="0" h="3050" w="3448">
                  <a:moveTo>
                    <a:pt x="1465" y="0"/>
                  </a:moveTo>
                  <a:cubicBezTo>
                    <a:pt x="1287" y="0"/>
                    <a:pt x="1071" y="154"/>
                    <a:pt x="821" y="599"/>
                  </a:cubicBezTo>
                  <a:cubicBezTo>
                    <a:pt x="0" y="2058"/>
                    <a:pt x="1008" y="3049"/>
                    <a:pt x="1008" y="3049"/>
                  </a:cubicBezTo>
                  <a:cubicBezTo>
                    <a:pt x="1008" y="3049"/>
                    <a:pt x="3448" y="1663"/>
                    <a:pt x="2902" y="1087"/>
                  </a:cubicBezTo>
                  <a:cubicBezTo>
                    <a:pt x="2630" y="799"/>
                    <a:pt x="2424" y="727"/>
                    <a:pt x="2286" y="727"/>
                  </a:cubicBezTo>
                  <a:cubicBezTo>
                    <a:pt x="2151" y="727"/>
                    <a:pt x="2082" y="796"/>
                    <a:pt x="2082" y="796"/>
                  </a:cubicBezTo>
                  <a:cubicBezTo>
                    <a:pt x="2082" y="796"/>
                    <a:pt x="1869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1083450" y="3131975"/>
              <a:ext cx="77500" cy="78775"/>
            </a:xfrm>
            <a:custGeom>
              <a:rect b="b" l="l" r="r" t="t"/>
              <a:pathLst>
                <a:path extrusionOk="0" h="3151" w="3100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8" y="887"/>
                    <a:pt x="2113" y="892"/>
                  </a:cubicBezTo>
                  <a:cubicBezTo>
                    <a:pt x="2117" y="893"/>
                    <a:pt x="2122" y="894"/>
                    <a:pt x="2126" y="894"/>
                  </a:cubicBezTo>
                  <a:cubicBezTo>
                    <a:pt x="2139" y="894"/>
                    <a:pt x="2152" y="888"/>
                    <a:pt x="2160" y="876"/>
                  </a:cubicBezTo>
                  <a:cubicBezTo>
                    <a:pt x="2207" y="844"/>
                    <a:pt x="2262" y="823"/>
                    <a:pt x="2318" y="823"/>
                  </a:cubicBezTo>
                  <a:cubicBezTo>
                    <a:pt x="2324" y="823"/>
                    <a:pt x="2330" y="824"/>
                    <a:pt x="2337" y="824"/>
                  </a:cubicBezTo>
                  <a:cubicBezTo>
                    <a:pt x="2456" y="829"/>
                    <a:pt x="2648" y="892"/>
                    <a:pt x="2918" y="1172"/>
                  </a:cubicBezTo>
                  <a:cubicBezTo>
                    <a:pt x="2970" y="1224"/>
                    <a:pt x="2996" y="1297"/>
                    <a:pt x="2980" y="1375"/>
                  </a:cubicBezTo>
                  <a:cubicBezTo>
                    <a:pt x="2897" y="1946"/>
                    <a:pt x="1314" y="2891"/>
                    <a:pt x="1065" y="3036"/>
                  </a:cubicBezTo>
                  <a:cubicBezTo>
                    <a:pt x="909" y="2870"/>
                    <a:pt x="182" y="1961"/>
                    <a:pt x="909" y="674"/>
                  </a:cubicBezTo>
                  <a:cubicBezTo>
                    <a:pt x="1122" y="295"/>
                    <a:pt x="1329" y="97"/>
                    <a:pt x="1511" y="97"/>
                  </a:cubicBezTo>
                  <a:close/>
                  <a:moveTo>
                    <a:pt x="1516" y="1"/>
                  </a:moveTo>
                  <a:cubicBezTo>
                    <a:pt x="1292" y="1"/>
                    <a:pt x="1064" y="209"/>
                    <a:pt x="831" y="622"/>
                  </a:cubicBezTo>
                  <a:cubicBezTo>
                    <a:pt x="0" y="2096"/>
                    <a:pt x="1013" y="3124"/>
                    <a:pt x="1023" y="3135"/>
                  </a:cubicBezTo>
                  <a:cubicBezTo>
                    <a:pt x="1034" y="3140"/>
                    <a:pt x="1044" y="3145"/>
                    <a:pt x="1060" y="3150"/>
                  </a:cubicBezTo>
                  <a:cubicBezTo>
                    <a:pt x="1070" y="3145"/>
                    <a:pt x="1075" y="3145"/>
                    <a:pt x="1085" y="3140"/>
                  </a:cubicBezTo>
                  <a:cubicBezTo>
                    <a:pt x="1163" y="3098"/>
                    <a:pt x="2980" y="2055"/>
                    <a:pt x="3079" y="1390"/>
                  </a:cubicBezTo>
                  <a:cubicBezTo>
                    <a:pt x="3100" y="1286"/>
                    <a:pt x="3069" y="1177"/>
                    <a:pt x="2991" y="1105"/>
                  </a:cubicBezTo>
                  <a:cubicBezTo>
                    <a:pt x="2757" y="855"/>
                    <a:pt x="2539" y="726"/>
                    <a:pt x="2342" y="726"/>
                  </a:cubicBezTo>
                  <a:cubicBezTo>
                    <a:pt x="2280" y="726"/>
                    <a:pt x="2217" y="741"/>
                    <a:pt x="2160" y="767"/>
                  </a:cubicBezTo>
                  <a:cubicBezTo>
                    <a:pt x="2103" y="580"/>
                    <a:pt x="1906" y="46"/>
                    <a:pt x="1563" y="4"/>
                  </a:cubicBezTo>
                  <a:cubicBezTo>
                    <a:pt x="1548" y="2"/>
                    <a:pt x="1532" y="1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1113550" y="3153100"/>
              <a:ext cx="23275" cy="37000"/>
            </a:xfrm>
            <a:custGeom>
              <a:rect b="b" l="l" r="r" t="t"/>
              <a:pathLst>
                <a:path extrusionOk="0" h="1480" w="931">
                  <a:moveTo>
                    <a:pt x="930" y="0"/>
                  </a:moveTo>
                  <a:lnTo>
                    <a:pt x="930" y="0"/>
                  </a:lnTo>
                  <a:cubicBezTo>
                    <a:pt x="250" y="545"/>
                    <a:pt x="1" y="1480"/>
                    <a:pt x="1" y="1480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1112250" y="3152175"/>
              <a:ext cx="25225" cy="38200"/>
            </a:xfrm>
            <a:custGeom>
              <a:rect b="b" l="l" r="r" t="t"/>
              <a:pathLst>
                <a:path extrusionOk="0" h="1528" w="1009">
                  <a:moveTo>
                    <a:pt x="951" y="1"/>
                  </a:moveTo>
                  <a:cubicBezTo>
                    <a:pt x="266" y="546"/>
                    <a:pt x="11" y="1465"/>
                    <a:pt x="1" y="1501"/>
                  </a:cubicBezTo>
                  <a:lnTo>
                    <a:pt x="100" y="1527"/>
                  </a:lnTo>
                  <a:cubicBezTo>
                    <a:pt x="100" y="1522"/>
                    <a:pt x="354" y="603"/>
                    <a:pt x="1008" y="73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1055675" y="3106400"/>
              <a:ext cx="74525" cy="58425"/>
            </a:xfrm>
            <a:custGeom>
              <a:rect b="b" l="l" r="r" t="t"/>
              <a:pathLst>
                <a:path extrusionOk="0" h="2337" w="2981">
                  <a:moveTo>
                    <a:pt x="2140" y="1"/>
                  </a:moveTo>
                  <a:cubicBezTo>
                    <a:pt x="1989" y="1"/>
                    <a:pt x="1784" y="53"/>
                    <a:pt x="1511" y="181"/>
                  </a:cubicBezTo>
                  <a:cubicBezTo>
                    <a:pt x="0" y="887"/>
                    <a:pt x="234" y="2283"/>
                    <a:pt x="234" y="2283"/>
                  </a:cubicBezTo>
                  <a:cubicBezTo>
                    <a:pt x="234" y="2283"/>
                    <a:pt x="741" y="2336"/>
                    <a:pt x="1314" y="2336"/>
                  </a:cubicBezTo>
                  <a:cubicBezTo>
                    <a:pt x="2087" y="2336"/>
                    <a:pt x="2981" y="2240"/>
                    <a:pt x="2918" y="1790"/>
                  </a:cubicBezTo>
                  <a:cubicBezTo>
                    <a:pt x="2824" y="1119"/>
                    <a:pt x="2522" y="1073"/>
                    <a:pt x="2440" y="1073"/>
                  </a:cubicBezTo>
                  <a:cubicBezTo>
                    <a:pt x="2427" y="1073"/>
                    <a:pt x="2420" y="1074"/>
                    <a:pt x="2420" y="1074"/>
                  </a:cubicBezTo>
                  <a:cubicBezTo>
                    <a:pt x="2420" y="1074"/>
                    <a:pt x="2824" y="1"/>
                    <a:pt x="2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1054625" y="3105325"/>
              <a:ext cx="75575" cy="60775"/>
            </a:xfrm>
            <a:custGeom>
              <a:rect b="b" l="l" r="r" t="t"/>
              <a:pathLst>
                <a:path extrusionOk="0" h="2431" w="3023">
                  <a:moveTo>
                    <a:pt x="2178" y="95"/>
                  </a:moveTo>
                  <a:cubicBezTo>
                    <a:pt x="2280" y="95"/>
                    <a:pt x="2360" y="120"/>
                    <a:pt x="2415" y="172"/>
                  </a:cubicBezTo>
                  <a:cubicBezTo>
                    <a:pt x="2669" y="405"/>
                    <a:pt x="2410" y="1096"/>
                    <a:pt x="2410" y="1101"/>
                  </a:cubicBezTo>
                  <a:cubicBezTo>
                    <a:pt x="2405" y="1117"/>
                    <a:pt x="2410" y="1137"/>
                    <a:pt x="2420" y="1148"/>
                  </a:cubicBezTo>
                  <a:cubicBezTo>
                    <a:pt x="2431" y="1163"/>
                    <a:pt x="2446" y="1169"/>
                    <a:pt x="2467" y="1169"/>
                  </a:cubicBezTo>
                  <a:cubicBezTo>
                    <a:pt x="2473" y="1168"/>
                    <a:pt x="2479" y="1168"/>
                    <a:pt x="2486" y="1168"/>
                  </a:cubicBezTo>
                  <a:cubicBezTo>
                    <a:pt x="2542" y="1168"/>
                    <a:pt x="2597" y="1188"/>
                    <a:pt x="2643" y="1226"/>
                  </a:cubicBezTo>
                  <a:cubicBezTo>
                    <a:pt x="2737" y="1298"/>
                    <a:pt x="2856" y="1459"/>
                    <a:pt x="2908" y="1844"/>
                  </a:cubicBezTo>
                  <a:cubicBezTo>
                    <a:pt x="2924" y="1916"/>
                    <a:pt x="2898" y="1994"/>
                    <a:pt x="2846" y="2046"/>
                  </a:cubicBezTo>
                  <a:cubicBezTo>
                    <a:pt x="2621" y="2276"/>
                    <a:pt x="1957" y="2333"/>
                    <a:pt x="1361" y="2333"/>
                  </a:cubicBezTo>
                  <a:cubicBezTo>
                    <a:pt x="882" y="2333"/>
                    <a:pt x="447" y="2296"/>
                    <a:pt x="318" y="2285"/>
                  </a:cubicBezTo>
                  <a:lnTo>
                    <a:pt x="318" y="2280"/>
                  </a:lnTo>
                  <a:cubicBezTo>
                    <a:pt x="292" y="2056"/>
                    <a:pt x="224" y="893"/>
                    <a:pt x="1569" y="270"/>
                  </a:cubicBezTo>
                  <a:cubicBezTo>
                    <a:pt x="1817" y="154"/>
                    <a:pt x="2023" y="95"/>
                    <a:pt x="2178" y="95"/>
                  </a:cubicBezTo>
                  <a:close/>
                  <a:moveTo>
                    <a:pt x="2176" y="0"/>
                  </a:moveTo>
                  <a:cubicBezTo>
                    <a:pt x="2006" y="0"/>
                    <a:pt x="1790" y="61"/>
                    <a:pt x="1527" y="182"/>
                  </a:cubicBezTo>
                  <a:cubicBezTo>
                    <a:pt x="1" y="893"/>
                    <a:pt x="229" y="2321"/>
                    <a:pt x="229" y="2337"/>
                  </a:cubicBezTo>
                  <a:cubicBezTo>
                    <a:pt x="229" y="2358"/>
                    <a:pt x="250" y="2373"/>
                    <a:pt x="271" y="2373"/>
                  </a:cubicBezTo>
                  <a:cubicBezTo>
                    <a:pt x="312" y="2378"/>
                    <a:pt x="800" y="2430"/>
                    <a:pt x="1356" y="2430"/>
                  </a:cubicBezTo>
                  <a:cubicBezTo>
                    <a:pt x="1974" y="2430"/>
                    <a:pt x="2669" y="2363"/>
                    <a:pt x="2913" y="2119"/>
                  </a:cubicBezTo>
                  <a:cubicBezTo>
                    <a:pt x="2991" y="2041"/>
                    <a:pt x="3022" y="1937"/>
                    <a:pt x="3007" y="1833"/>
                  </a:cubicBezTo>
                  <a:cubicBezTo>
                    <a:pt x="2960" y="1496"/>
                    <a:pt x="2856" y="1267"/>
                    <a:pt x="2701" y="1148"/>
                  </a:cubicBezTo>
                  <a:cubicBezTo>
                    <a:pt x="2649" y="1112"/>
                    <a:pt x="2592" y="1086"/>
                    <a:pt x="2529" y="1075"/>
                  </a:cubicBezTo>
                  <a:cubicBezTo>
                    <a:pt x="2586" y="883"/>
                    <a:pt x="2737" y="338"/>
                    <a:pt x="2482" y="104"/>
                  </a:cubicBezTo>
                  <a:cubicBezTo>
                    <a:pt x="2406" y="35"/>
                    <a:pt x="2304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1075650" y="3133225"/>
              <a:ext cx="40525" cy="16650"/>
            </a:xfrm>
            <a:custGeom>
              <a:rect b="b" l="l" r="r" t="t"/>
              <a:pathLst>
                <a:path extrusionOk="0" h="666" w="1621">
                  <a:moveTo>
                    <a:pt x="1621" y="1"/>
                  </a:moveTo>
                  <a:lnTo>
                    <a:pt x="1621" y="1"/>
                  </a:lnTo>
                  <a:cubicBezTo>
                    <a:pt x="749" y="53"/>
                    <a:pt x="1" y="665"/>
                    <a:pt x="1" y="665"/>
                  </a:cubicBezTo>
                  <a:lnTo>
                    <a:pt x="1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1074875" y="3132050"/>
              <a:ext cx="41300" cy="18725"/>
            </a:xfrm>
            <a:custGeom>
              <a:rect b="b" l="l" r="r" t="t"/>
              <a:pathLst>
                <a:path extrusionOk="0" h="749" w="1652">
                  <a:moveTo>
                    <a:pt x="1647" y="1"/>
                  </a:moveTo>
                  <a:cubicBezTo>
                    <a:pt x="774" y="48"/>
                    <a:pt x="32" y="645"/>
                    <a:pt x="1" y="671"/>
                  </a:cubicBezTo>
                  <a:lnTo>
                    <a:pt x="63" y="749"/>
                  </a:lnTo>
                  <a:cubicBezTo>
                    <a:pt x="73" y="743"/>
                    <a:pt x="811" y="146"/>
                    <a:pt x="1652" y="94"/>
                  </a:cubicBez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1069300" y="3076675"/>
              <a:ext cx="109050" cy="59825"/>
            </a:xfrm>
            <a:custGeom>
              <a:rect b="b" l="l" r="r" t="t"/>
              <a:pathLst>
                <a:path extrusionOk="0" h="2393" w="4362">
                  <a:moveTo>
                    <a:pt x="3061" y="1"/>
                  </a:moveTo>
                  <a:cubicBezTo>
                    <a:pt x="2569" y="1"/>
                    <a:pt x="2088" y="482"/>
                    <a:pt x="2088" y="482"/>
                  </a:cubicBezTo>
                  <a:cubicBezTo>
                    <a:pt x="2088" y="482"/>
                    <a:pt x="1983" y="380"/>
                    <a:pt x="1686" y="380"/>
                  </a:cubicBezTo>
                  <a:cubicBezTo>
                    <a:pt x="1505" y="380"/>
                    <a:pt x="1253" y="417"/>
                    <a:pt x="909" y="539"/>
                  </a:cubicBezTo>
                  <a:cubicBezTo>
                    <a:pt x="1" y="856"/>
                    <a:pt x="2695" y="2393"/>
                    <a:pt x="2695" y="2393"/>
                  </a:cubicBezTo>
                  <a:cubicBezTo>
                    <a:pt x="2695" y="2393"/>
                    <a:pt x="4362" y="1847"/>
                    <a:pt x="3801" y="591"/>
                  </a:cubicBezTo>
                  <a:cubicBezTo>
                    <a:pt x="3602" y="145"/>
                    <a:pt x="3330" y="1"/>
                    <a:pt x="3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1085125" y="3075525"/>
              <a:ext cx="84275" cy="62200"/>
            </a:xfrm>
            <a:custGeom>
              <a:rect b="b" l="l" r="r" t="t"/>
              <a:pathLst>
                <a:path extrusionOk="0" h="2488" w="3371">
                  <a:moveTo>
                    <a:pt x="2431" y="97"/>
                  </a:moveTo>
                  <a:cubicBezTo>
                    <a:pt x="2471" y="97"/>
                    <a:pt x="2511" y="100"/>
                    <a:pt x="2550" y="107"/>
                  </a:cubicBezTo>
                  <a:cubicBezTo>
                    <a:pt x="2789" y="154"/>
                    <a:pt x="2981" y="336"/>
                    <a:pt x="3121" y="658"/>
                  </a:cubicBezTo>
                  <a:cubicBezTo>
                    <a:pt x="3261" y="964"/>
                    <a:pt x="3272" y="1255"/>
                    <a:pt x="3152" y="1520"/>
                  </a:cubicBezTo>
                  <a:cubicBezTo>
                    <a:pt x="2913" y="2065"/>
                    <a:pt x="2202" y="2340"/>
                    <a:pt x="2072" y="2387"/>
                  </a:cubicBezTo>
                  <a:cubicBezTo>
                    <a:pt x="1506" y="2065"/>
                    <a:pt x="110" y="1172"/>
                    <a:pt x="141" y="777"/>
                  </a:cubicBezTo>
                  <a:cubicBezTo>
                    <a:pt x="151" y="715"/>
                    <a:pt x="198" y="668"/>
                    <a:pt x="297" y="632"/>
                  </a:cubicBezTo>
                  <a:cubicBezTo>
                    <a:pt x="536" y="538"/>
                    <a:pt x="790" y="486"/>
                    <a:pt x="1050" y="476"/>
                  </a:cubicBezTo>
                  <a:cubicBezTo>
                    <a:pt x="1320" y="476"/>
                    <a:pt x="1423" y="564"/>
                    <a:pt x="1423" y="564"/>
                  </a:cubicBezTo>
                  <a:cubicBezTo>
                    <a:pt x="1434" y="572"/>
                    <a:pt x="1445" y="576"/>
                    <a:pt x="1457" y="576"/>
                  </a:cubicBezTo>
                  <a:cubicBezTo>
                    <a:pt x="1469" y="576"/>
                    <a:pt x="1481" y="572"/>
                    <a:pt x="1491" y="564"/>
                  </a:cubicBezTo>
                  <a:cubicBezTo>
                    <a:pt x="1496" y="564"/>
                    <a:pt x="1964" y="97"/>
                    <a:pt x="2431" y="97"/>
                  </a:cubicBezTo>
                  <a:close/>
                  <a:moveTo>
                    <a:pt x="2423" y="1"/>
                  </a:moveTo>
                  <a:cubicBezTo>
                    <a:pt x="1985" y="1"/>
                    <a:pt x="1572" y="358"/>
                    <a:pt x="1455" y="466"/>
                  </a:cubicBezTo>
                  <a:cubicBezTo>
                    <a:pt x="1398" y="432"/>
                    <a:pt x="1275" y="378"/>
                    <a:pt x="1055" y="378"/>
                  </a:cubicBezTo>
                  <a:cubicBezTo>
                    <a:pt x="868" y="378"/>
                    <a:pt x="611" y="417"/>
                    <a:pt x="266" y="538"/>
                  </a:cubicBezTo>
                  <a:cubicBezTo>
                    <a:pt x="131" y="585"/>
                    <a:pt x="53" y="663"/>
                    <a:pt x="48" y="767"/>
                  </a:cubicBezTo>
                  <a:cubicBezTo>
                    <a:pt x="1" y="1302"/>
                    <a:pt x="1834" y="2361"/>
                    <a:pt x="2041" y="2480"/>
                  </a:cubicBezTo>
                  <a:cubicBezTo>
                    <a:pt x="2049" y="2484"/>
                    <a:pt x="2053" y="2487"/>
                    <a:pt x="2059" y="2487"/>
                  </a:cubicBezTo>
                  <a:cubicBezTo>
                    <a:pt x="2062" y="2487"/>
                    <a:pt x="2064" y="2487"/>
                    <a:pt x="2067" y="2485"/>
                  </a:cubicBezTo>
                  <a:cubicBezTo>
                    <a:pt x="2069" y="2487"/>
                    <a:pt x="2071" y="2488"/>
                    <a:pt x="2072" y="2488"/>
                  </a:cubicBezTo>
                  <a:cubicBezTo>
                    <a:pt x="2076" y="2488"/>
                    <a:pt x="2079" y="2485"/>
                    <a:pt x="2083" y="2485"/>
                  </a:cubicBezTo>
                  <a:cubicBezTo>
                    <a:pt x="2119" y="2475"/>
                    <a:pt x="2960" y="2189"/>
                    <a:pt x="3241" y="1556"/>
                  </a:cubicBezTo>
                  <a:cubicBezTo>
                    <a:pt x="3370" y="1265"/>
                    <a:pt x="3360" y="948"/>
                    <a:pt x="3209" y="616"/>
                  </a:cubicBezTo>
                  <a:cubicBezTo>
                    <a:pt x="3054" y="268"/>
                    <a:pt x="2836" y="61"/>
                    <a:pt x="2566" y="14"/>
                  </a:cubicBezTo>
                  <a:cubicBezTo>
                    <a:pt x="2518" y="5"/>
                    <a:pt x="2470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1121475" y="3088700"/>
              <a:ext cx="17425" cy="32475"/>
            </a:xfrm>
            <a:custGeom>
              <a:rect b="b" l="l" r="r" t="t"/>
              <a:pathLst>
                <a:path extrusionOk="0" h="1299" w="697">
                  <a:moveTo>
                    <a:pt x="1" y="1"/>
                  </a:moveTo>
                  <a:lnTo>
                    <a:pt x="696" y="1299"/>
                  </a:lnTo>
                  <a:cubicBezTo>
                    <a:pt x="660" y="790"/>
                    <a:pt x="411" y="3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1120825" y="3087800"/>
              <a:ext cx="19375" cy="33375"/>
            </a:xfrm>
            <a:custGeom>
              <a:rect b="b" l="l" r="r" t="t"/>
              <a:pathLst>
                <a:path extrusionOk="0" h="1335" w="775">
                  <a:moveTo>
                    <a:pt x="63" y="1"/>
                  </a:moveTo>
                  <a:lnTo>
                    <a:pt x="1" y="73"/>
                  </a:lnTo>
                  <a:cubicBezTo>
                    <a:pt x="395" y="385"/>
                    <a:pt x="639" y="842"/>
                    <a:pt x="676" y="1335"/>
                  </a:cubicBezTo>
                  <a:lnTo>
                    <a:pt x="774" y="1335"/>
                  </a:lnTo>
                  <a:cubicBezTo>
                    <a:pt x="743" y="811"/>
                    <a:pt x="483" y="323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1127825" y="3164900"/>
              <a:ext cx="30550" cy="69200"/>
            </a:xfrm>
            <a:custGeom>
              <a:rect b="b" l="l" r="r" t="t"/>
              <a:pathLst>
                <a:path extrusionOk="0" h="2768" w="1222">
                  <a:moveTo>
                    <a:pt x="1138" y="0"/>
                  </a:moveTo>
                  <a:cubicBezTo>
                    <a:pt x="1091" y="73"/>
                    <a:pt x="1" y="1812"/>
                    <a:pt x="323" y="2768"/>
                  </a:cubicBezTo>
                  <a:lnTo>
                    <a:pt x="416" y="2736"/>
                  </a:lnTo>
                  <a:cubicBezTo>
                    <a:pt x="105" y="1823"/>
                    <a:pt x="1211" y="73"/>
                    <a:pt x="1221" y="52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1093175" y="3304900"/>
              <a:ext cx="86350" cy="76250"/>
            </a:xfrm>
            <a:custGeom>
              <a:rect b="b" l="l" r="r" t="t"/>
              <a:pathLst>
                <a:path extrusionOk="0" h="3050" w="3454">
                  <a:moveTo>
                    <a:pt x="1465" y="1"/>
                  </a:moveTo>
                  <a:cubicBezTo>
                    <a:pt x="1287" y="1"/>
                    <a:pt x="1072" y="155"/>
                    <a:pt x="821" y="599"/>
                  </a:cubicBezTo>
                  <a:cubicBezTo>
                    <a:pt x="1" y="2058"/>
                    <a:pt x="1013" y="3050"/>
                    <a:pt x="1013" y="3050"/>
                  </a:cubicBezTo>
                  <a:cubicBezTo>
                    <a:pt x="1013" y="3050"/>
                    <a:pt x="3453" y="1664"/>
                    <a:pt x="2908" y="1087"/>
                  </a:cubicBezTo>
                  <a:cubicBezTo>
                    <a:pt x="2633" y="799"/>
                    <a:pt x="2425" y="728"/>
                    <a:pt x="2287" y="728"/>
                  </a:cubicBezTo>
                  <a:cubicBezTo>
                    <a:pt x="2151" y="728"/>
                    <a:pt x="2083" y="797"/>
                    <a:pt x="2083" y="797"/>
                  </a:cubicBezTo>
                  <a:cubicBezTo>
                    <a:pt x="2083" y="797"/>
                    <a:pt x="187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1092025" y="3303700"/>
              <a:ext cx="77375" cy="78625"/>
            </a:xfrm>
            <a:custGeom>
              <a:rect b="b" l="l" r="r" t="t"/>
              <a:pathLst>
                <a:path extrusionOk="0" h="3145" w="3095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7" y="886"/>
                    <a:pt x="2113" y="891"/>
                  </a:cubicBezTo>
                  <a:cubicBezTo>
                    <a:pt x="2129" y="891"/>
                    <a:pt x="2144" y="891"/>
                    <a:pt x="2160" y="876"/>
                  </a:cubicBezTo>
                  <a:cubicBezTo>
                    <a:pt x="2201" y="839"/>
                    <a:pt x="2258" y="823"/>
                    <a:pt x="2313" y="823"/>
                  </a:cubicBezTo>
                  <a:cubicBezTo>
                    <a:pt x="2321" y="823"/>
                    <a:pt x="2329" y="823"/>
                    <a:pt x="2336" y="824"/>
                  </a:cubicBezTo>
                  <a:cubicBezTo>
                    <a:pt x="2456" y="824"/>
                    <a:pt x="2648" y="886"/>
                    <a:pt x="2913" y="1167"/>
                  </a:cubicBezTo>
                  <a:cubicBezTo>
                    <a:pt x="2970" y="1224"/>
                    <a:pt x="2990" y="1296"/>
                    <a:pt x="2980" y="1374"/>
                  </a:cubicBezTo>
                  <a:cubicBezTo>
                    <a:pt x="2892" y="1945"/>
                    <a:pt x="1314" y="2890"/>
                    <a:pt x="1064" y="3036"/>
                  </a:cubicBezTo>
                  <a:cubicBezTo>
                    <a:pt x="909" y="2869"/>
                    <a:pt x="182" y="1961"/>
                    <a:pt x="909" y="668"/>
                  </a:cubicBezTo>
                  <a:cubicBezTo>
                    <a:pt x="1121" y="289"/>
                    <a:pt x="1329" y="97"/>
                    <a:pt x="1511" y="97"/>
                  </a:cubicBezTo>
                  <a:close/>
                  <a:moveTo>
                    <a:pt x="1512" y="1"/>
                  </a:moveTo>
                  <a:cubicBezTo>
                    <a:pt x="1291" y="1"/>
                    <a:pt x="1058" y="209"/>
                    <a:pt x="826" y="621"/>
                  </a:cubicBezTo>
                  <a:cubicBezTo>
                    <a:pt x="0" y="2096"/>
                    <a:pt x="1012" y="3124"/>
                    <a:pt x="1023" y="3134"/>
                  </a:cubicBezTo>
                  <a:cubicBezTo>
                    <a:pt x="1033" y="3139"/>
                    <a:pt x="1044" y="3145"/>
                    <a:pt x="1059" y="3145"/>
                  </a:cubicBezTo>
                  <a:cubicBezTo>
                    <a:pt x="1064" y="3145"/>
                    <a:pt x="1075" y="3145"/>
                    <a:pt x="1080" y="3139"/>
                  </a:cubicBezTo>
                  <a:cubicBezTo>
                    <a:pt x="1158" y="3098"/>
                    <a:pt x="2980" y="2054"/>
                    <a:pt x="3079" y="1390"/>
                  </a:cubicBezTo>
                  <a:cubicBezTo>
                    <a:pt x="3094" y="1286"/>
                    <a:pt x="3063" y="1177"/>
                    <a:pt x="2990" y="1104"/>
                  </a:cubicBezTo>
                  <a:cubicBezTo>
                    <a:pt x="2757" y="855"/>
                    <a:pt x="2534" y="725"/>
                    <a:pt x="2342" y="725"/>
                  </a:cubicBezTo>
                  <a:cubicBezTo>
                    <a:pt x="2279" y="725"/>
                    <a:pt x="2217" y="741"/>
                    <a:pt x="2160" y="767"/>
                  </a:cubicBezTo>
                  <a:cubicBezTo>
                    <a:pt x="2097" y="580"/>
                    <a:pt x="1900" y="45"/>
                    <a:pt x="1558" y="4"/>
                  </a:cubicBezTo>
                  <a:cubicBezTo>
                    <a:pt x="1542" y="2"/>
                    <a:pt x="1527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1122000" y="3324800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30" y="1"/>
                  </a:moveTo>
                  <a:lnTo>
                    <a:pt x="930" y="1"/>
                  </a:lnTo>
                  <a:cubicBezTo>
                    <a:pt x="255" y="546"/>
                    <a:pt x="0" y="1480"/>
                    <a:pt x="0" y="1480"/>
                  </a:cubicBez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1120825" y="3323775"/>
              <a:ext cx="25200" cy="38300"/>
            </a:xfrm>
            <a:custGeom>
              <a:rect b="b" l="l" r="r" t="t"/>
              <a:pathLst>
                <a:path extrusionOk="0" h="1532" w="1008">
                  <a:moveTo>
                    <a:pt x="945" y="0"/>
                  </a:moveTo>
                  <a:cubicBezTo>
                    <a:pt x="265" y="550"/>
                    <a:pt x="11" y="1469"/>
                    <a:pt x="1" y="1506"/>
                  </a:cubicBezTo>
                  <a:lnTo>
                    <a:pt x="94" y="1532"/>
                  </a:lnTo>
                  <a:cubicBezTo>
                    <a:pt x="99" y="1526"/>
                    <a:pt x="354" y="608"/>
                    <a:pt x="1008" y="78"/>
                  </a:cubicBez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1103425" y="3195625"/>
              <a:ext cx="108925" cy="59775"/>
            </a:xfrm>
            <a:custGeom>
              <a:rect b="b" l="l" r="r" t="t"/>
              <a:pathLst>
                <a:path extrusionOk="0" h="2391" w="4357">
                  <a:moveTo>
                    <a:pt x="3057" y="0"/>
                  </a:moveTo>
                  <a:cubicBezTo>
                    <a:pt x="2567" y="0"/>
                    <a:pt x="2088" y="480"/>
                    <a:pt x="2088" y="480"/>
                  </a:cubicBezTo>
                  <a:cubicBezTo>
                    <a:pt x="2088" y="480"/>
                    <a:pt x="1984" y="377"/>
                    <a:pt x="1686" y="377"/>
                  </a:cubicBezTo>
                  <a:cubicBezTo>
                    <a:pt x="1505" y="377"/>
                    <a:pt x="1253" y="415"/>
                    <a:pt x="909" y="537"/>
                  </a:cubicBezTo>
                  <a:cubicBezTo>
                    <a:pt x="1" y="853"/>
                    <a:pt x="2695" y="2390"/>
                    <a:pt x="2695" y="2390"/>
                  </a:cubicBezTo>
                  <a:cubicBezTo>
                    <a:pt x="2695" y="2390"/>
                    <a:pt x="4357" y="1845"/>
                    <a:pt x="3796" y="589"/>
                  </a:cubicBezTo>
                  <a:cubicBezTo>
                    <a:pt x="3598" y="144"/>
                    <a:pt x="3326" y="0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1119150" y="3194425"/>
              <a:ext cx="84250" cy="62250"/>
            </a:xfrm>
            <a:custGeom>
              <a:rect b="b" l="l" r="r" t="t"/>
              <a:pathLst>
                <a:path extrusionOk="0" h="2490" w="3370">
                  <a:moveTo>
                    <a:pt x="2436" y="97"/>
                  </a:moveTo>
                  <a:cubicBezTo>
                    <a:pt x="2474" y="97"/>
                    <a:pt x="2512" y="100"/>
                    <a:pt x="2549" y="107"/>
                  </a:cubicBezTo>
                  <a:cubicBezTo>
                    <a:pt x="2788" y="154"/>
                    <a:pt x="2980" y="341"/>
                    <a:pt x="3126" y="657"/>
                  </a:cubicBezTo>
                  <a:cubicBezTo>
                    <a:pt x="3260" y="964"/>
                    <a:pt x="3271" y="1254"/>
                    <a:pt x="3157" y="1519"/>
                  </a:cubicBezTo>
                  <a:cubicBezTo>
                    <a:pt x="2918" y="2064"/>
                    <a:pt x="2201" y="2339"/>
                    <a:pt x="2072" y="2386"/>
                  </a:cubicBezTo>
                  <a:cubicBezTo>
                    <a:pt x="1506" y="2064"/>
                    <a:pt x="109" y="1171"/>
                    <a:pt x="145" y="777"/>
                  </a:cubicBezTo>
                  <a:cubicBezTo>
                    <a:pt x="151" y="714"/>
                    <a:pt x="203" y="668"/>
                    <a:pt x="301" y="631"/>
                  </a:cubicBezTo>
                  <a:cubicBezTo>
                    <a:pt x="540" y="538"/>
                    <a:pt x="794" y="486"/>
                    <a:pt x="1054" y="476"/>
                  </a:cubicBezTo>
                  <a:cubicBezTo>
                    <a:pt x="1324" y="476"/>
                    <a:pt x="1428" y="564"/>
                    <a:pt x="1428" y="564"/>
                  </a:cubicBezTo>
                  <a:cubicBezTo>
                    <a:pt x="1438" y="572"/>
                    <a:pt x="1450" y="576"/>
                    <a:pt x="1462" y="576"/>
                  </a:cubicBezTo>
                  <a:cubicBezTo>
                    <a:pt x="1473" y="576"/>
                    <a:pt x="1485" y="572"/>
                    <a:pt x="1495" y="564"/>
                  </a:cubicBezTo>
                  <a:cubicBezTo>
                    <a:pt x="1495" y="559"/>
                    <a:pt x="1970" y="97"/>
                    <a:pt x="2436" y="97"/>
                  </a:cubicBezTo>
                  <a:close/>
                  <a:moveTo>
                    <a:pt x="2423" y="0"/>
                  </a:moveTo>
                  <a:cubicBezTo>
                    <a:pt x="1988" y="0"/>
                    <a:pt x="1571" y="357"/>
                    <a:pt x="1454" y="465"/>
                  </a:cubicBezTo>
                  <a:cubicBezTo>
                    <a:pt x="1398" y="432"/>
                    <a:pt x="1274" y="378"/>
                    <a:pt x="1054" y="378"/>
                  </a:cubicBezTo>
                  <a:cubicBezTo>
                    <a:pt x="867" y="378"/>
                    <a:pt x="610" y="416"/>
                    <a:pt x="265" y="538"/>
                  </a:cubicBezTo>
                  <a:cubicBezTo>
                    <a:pt x="130" y="585"/>
                    <a:pt x="57" y="663"/>
                    <a:pt x="47" y="766"/>
                  </a:cubicBezTo>
                  <a:cubicBezTo>
                    <a:pt x="0" y="1301"/>
                    <a:pt x="1833" y="2360"/>
                    <a:pt x="2046" y="2480"/>
                  </a:cubicBezTo>
                  <a:cubicBezTo>
                    <a:pt x="2051" y="2485"/>
                    <a:pt x="2061" y="2490"/>
                    <a:pt x="2066" y="2490"/>
                  </a:cubicBezTo>
                  <a:cubicBezTo>
                    <a:pt x="2072" y="2490"/>
                    <a:pt x="2077" y="2490"/>
                    <a:pt x="2082" y="2485"/>
                  </a:cubicBezTo>
                  <a:cubicBezTo>
                    <a:pt x="2118" y="2474"/>
                    <a:pt x="2959" y="2194"/>
                    <a:pt x="3245" y="1555"/>
                  </a:cubicBezTo>
                  <a:cubicBezTo>
                    <a:pt x="3370" y="1265"/>
                    <a:pt x="3359" y="953"/>
                    <a:pt x="3214" y="616"/>
                  </a:cubicBezTo>
                  <a:cubicBezTo>
                    <a:pt x="3058" y="268"/>
                    <a:pt x="2840" y="60"/>
                    <a:pt x="2565" y="14"/>
                  </a:cubicBezTo>
                  <a:cubicBezTo>
                    <a:pt x="2518" y="4"/>
                    <a:pt x="247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1155600" y="3207725"/>
              <a:ext cx="17300" cy="32475"/>
            </a:xfrm>
            <a:custGeom>
              <a:rect b="b" l="l" r="r" t="t"/>
              <a:pathLst>
                <a:path extrusionOk="0" h="1299" w="692">
                  <a:moveTo>
                    <a:pt x="1" y="1"/>
                  </a:moveTo>
                  <a:lnTo>
                    <a:pt x="691" y="1299"/>
                  </a:lnTo>
                  <a:cubicBezTo>
                    <a:pt x="660" y="785"/>
                    <a:pt x="406" y="3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75"/>
            <p:cNvSpPr/>
            <p:nvPr/>
          </p:nvSpPr>
          <p:spPr>
            <a:xfrm>
              <a:off x="1154975" y="3206700"/>
              <a:ext cx="19350" cy="33500"/>
            </a:xfrm>
            <a:custGeom>
              <a:rect b="b" l="l" r="r" t="t"/>
              <a:pathLst>
                <a:path extrusionOk="0" h="1340" w="774">
                  <a:moveTo>
                    <a:pt x="57" y="0"/>
                  </a:moveTo>
                  <a:lnTo>
                    <a:pt x="0" y="78"/>
                  </a:lnTo>
                  <a:cubicBezTo>
                    <a:pt x="389" y="384"/>
                    <a:pt x="639" y="841"/>
                    <a:pt x="675" y="1340"/>
                  </a:cubicBezTo>
                  <a:lnTo>
                    <a:pt x="774" y="1340"/>
                  </a:lnTo>
                  <a:cubicBezTo>
                    <a:pt x="737" y="810"/>
                    <a:pt x="478" y="322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28" name="Google Shape;442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312" y="2479326"/>
            <a:ext cx="643075" cy="103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2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3" name="Google Shape;443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360"/>
            <a:ext cx="9144000" cy="485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7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p77"/>
          <p:cNvSpPr/>
          <p:nvPr/>
        </p:nvSpPr>
        <p:spPr>
          <a:xfrm flipH="1">
            <a:off x="7738027" y="3520009"/>
            <a:ext cx="201596" cy="176426"/>
          </a:xfrm>
          <a:custGeom>
            <a:rect b="b" l="l" r="r" t="t"/>
            <a:pathLst>
              <a:path extrusionOk="0" h="3180" w="3634">
                <a:moveTo>
                  <a:pt x="2371" y="1"/>
                </a:moveTo>
                <a:cubicBezTo>
                  <a:pt x="2002" y="252"/>
                  <a:pt x="1623" y="526"/>
                  <a:pt x="1244" y="830"/>
                </a:cubicBezTo>
                <a:cubicBezTo>
                  <a:pt x="794" y="1189"/>
                  <a:pt x="376" y="1554"/>
                  <a:pt x="1" y="1917"/>
                </a:cubicBezTo>
                <a:cubicBezTo>
                  <a:pt x="203" y="2706"/>
                  <a:pt x="904" y="3180"/>
                  <a:pt x="1631" y="3180"/>
                </a:cubicBezTo>
                <a:cubicBezTo>
                  <a:pt x="1994" y="3180"/>
                  <a:pt x="2364" y="3061"/>
                  <a:pt x="2681" y="2804"/>
                </a:cubicBezTo>
                <a:cubicBezTo>
                  <a:pt x="3634" y="2037"/>
                  <a:pt x="3467" y="542"/>
                  <a:pt x="23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9" name="Google Shape;4439;p77"/>
          <p:cNvGrpSpPr/>
          <p:nvPr/>
        </p:nvGrpSpPr>
        <p:grpSpPr>
          <a:xfrm>
            <a:off x="7586191" y="3275619"/>
            <a:ext cx="1136357" cy="1706564"/>
            <a:chOff x="7586191" y="3275619"/>
            <a:chExt cx="1136357" cy="1706564"/>
          </a:xfrm>
        </p:grpSpPr>
        <p:grpSp>
          <p:nvGrpSpPr>
            <p:cNvPr id="4440" name="Google Shape;4440;p77"/>
            <p:cNvGrpSpPr/>
            <p:nvPr/>
          </p:nvGrpSpPr>
          <p:grpSpPr>
            <a:xfrm>
              <a:off x="7586191" y="3275619"/>
              <a:ext cx="1136357" cy="1706564"/>
              <a:chOff x="7586191" y="3275619"/>
              <a:chExt cx="1136357" cy="1706564"/>
            </a:xfrm>
          </p:grpSpPr>
          <p:sp>
            <p:nvSpPr>
              <p:cNvPr id="4441" name="Google Shape;4441;p77"/>
              <p:cNvSpPr/>
              <p:nvPr/>
            </p:nvSpPr>
            <p:spPr>
              <a:xfrm flipH="1">
                <a:off x="7698699" y="4893747"/>
                <a:ext cx="793514" cy="86604"/>
              </a:xfrm>
              <a:custGeom>
                <a:rect b="b" l="l" r="r" t="t"/>
                <a:pathLst>
                  <a:path extrusionOk="0" h="1561" w="14304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77"/>
              <p:cNvSpPr/>
              <p:nvPr/>
            </p:nvSpPr>
            <p:spPr>
              <a:xfrm flipH="1">
                <a:off x="7698699" y="4893747"/>
                <a:ext cx="793514" cy="86604"/>
              </a:xfrm>
              <a:custGeom>
                <a:rect b="b" l="l" r="r" t="t"/>
                <a:pathLst>
                  <a:path extrusionOk="0" h="1561" w="14304">
                    <a:moveTo>
                      <a:pt x="0" y="0"/>
                    </a:moveTo>
                    <a:lnTo>
                      <a:pt x="0" y="1218"/>
                    </a:lnTo>
                    <a:lnTo>
                      <a:pt x="7" y="1218"/>
                    </a:lnTo>
                    <a:cubicBezTo>
                      <a:pt x="7" y="1407"/>
                      <a:pt x="3202" y="1561"/>
                      <a:pt x="7145" y="1561"/>
                    </a:cubicBezTo>
                    <a:cubicBezTo>
                      <a:pt x="11088" y="1561"/>
                      <a:pt x="14287" y="1407"/>
                      <a:pt x="14287" y="1218"/>
                    </a:cubicBezTo>
                    <a:lnTo>
                      <a:pt x="14303" y="1218"/>
                    </a:lnTo>
                    <a:lnTo>
                      <a:pt x="143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77"/>
              <p:cNvSpPr/>
              <p:nvPr/>
            </p:nvSpPr>
            <p:spPr>
              <a:xfrm flipH="1">
                <a:off x="7696924" y="4892138"/>
                <a:ext cx="797120" cy="90044"/>
              </a:xfrm>
              <a:custGeom>
                <a:rect b="b" l="l" r="r" t="t"/>
                <a:pathLst>
                  <a:path extrusionOk="0" h="1623" w="14369">
                    <a:moveTo>
                      <a:pt x="14310" y="62"/>
                    </a:moveTo>
                    <a:lnTo>
                      <a:pt x="14310" y="1218"/>
                    </a:lnTo>
                    <a:cubicBezTo>
                      <a:pt x="14300" y="1224"/>
                      <a:pt x="14294" y="1231"/>
                      <a:pt x="14290" y="1244"/>
                    </a:cubicBezTo>
                    <a:cubicBezTo>
                      <a:pt x="14166" y="1397"/>
                      <a:pt x="11287" y="1560"/>
                      <a:pt x="7181" y="1560"/>
                    </a:cubicBezTo>
                    <a:cubicBezTo>
                      <a:pt x="3072" y="1560"/>
                      <a:pt x="193" y="1397"/>
                      <a:pt x="69" y="1244"/>
                    </a:cubicBezTo>
                    <a:cubicBezTo>
                      <a:pt x="69" y="1237"/>
                      <a:pt x="66" y="1234"/>
                      <a:pt x="66" y="1227"/>
                    </a:cubicBezTo>
                    <a:lnTo>
                      <a:pt x="66" y="62"/>
                    </a:lnTo>
                    <a:close/>
                    <a:moveTo>
                      <a:pt x="33" y="0"/>
                    </a:moveTo>
                    <a:cubicBezTo>
                      <a:pt x="17" y="0"/>
                      <a:pt x="0" y="13"/>
                      <a:pt x="0" y="29"/>
                    </a:cubicBezTo>
                    <a:lnTo>
                      <a:pt x="0" y="1247"/>
                    </a:lnTo>
                    <a:cubicBezTo>
                      <a:pt x="0" y="1253"/>
                      <a:pt x="4" y="1263"/>
                      <a:pt x="10" y="1270"/>
                    </a:cubicBezTo>
                    <a:cubicBezTo>
                      <a:pt x="40" y="1329"/>
                      <a:pt x="275" y="1430"/>
                      <a:pt x="2129" y="1521"/>
                    </a:cubicBezTo>
                    <a:cubicBezTo>
                      <a:pt x="3477" y="1586"/>
                      <a:pt x="5272" y="1622"/>
                      <a:pt x="7181" y="1622"/>
                    </a:cubicBezTo>
                    <a:cubicBezTo>
                      <a:pt x="9087" y="1622"/>
                      <a:pt x="10883" y="1586"/>
                      <a:pt x="12231" y="1521"/>
                    </a:cubicBezTo>
                    <a:cubicBezTo>
                      <a:pt x="14006" y="1433"/>
                      <a:pt x="14297" y="1335"/>
                      <a:pt x="14343" y="1276"/>
                    </a:cubicBezTo>
                    <a:cubicBezTo>
                      <a:pt x="14359" y="1276"/>
                      <a:pt x="14369" y="1263"/>
                      <a:pt x="14369" y="1247"/>
                    </a:cubicBezTo>
                    <a:lnTo>
                      <a:pt x="14369" y="29"/>
                    </a:lnTo>
                    <a:cubicBezTo>
                      <a:pt x="14369" y="13"/>
                      <a:pt x="14356" y="0"/>
                      <a:pt x="14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77"/>
              <p:cNvSpPr/>
              <p:nvPr/>
            </p:nvSpPr>
            <p:spPr>
              <a:xfrm flipH="1">
                <a:off x="7699476" y="4875106"/>
                <a:ext cx="792571" cy="38226"/>
              </a:xfrm>
              <a:custGeom>
                <a:rect b="b" l="l" r="r" t="t"/>
                <a:pathLst>
                  <a:path extrusionOk="0" h="689" w="14287">
                    <a:moveTo>
                      <a:pt x="7145" y="0"/>
                    </a:moveTo>
                    <a:cubicBezTo>
                      <a:pt x="3199" y="0"/>
                      <a:pt x="0" y="154"/>
                      <a:pt x="0" y="343"/>
                    </a:cubicBezTo>
                    <a:cubicBezTo>
                      <a:pt x="0" y="532"/>
                      <a:pt x="3199" y="689"/>
                      <a:pt x="7145" y="689"/>
                    </a:cubicBezTo>
                    <a:cubicBezTo>
                      <a:pt x="11088" y="689"/>
                      <a:pt x="14287" y="532"/>
                      <a:pt x="14287" y="343"/>
                    </a:cubicBezTo>
                    <a:cubicBezTo>
                      <a:pt x="14287" y="154"/>
                      <a:pt x="11088" y="0"/>
                      <a:pt x="71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77"/>
              <p:cNvSpPr/>
              <p:nvPr/>
            </p:nvSpPr>
            <p:spPr>
              <a:xfrm flipH="1">
                <a:off x="7699476" y="4875106"/>
                <a:ext cx="792571" cy="38226"/>
              </a:xfrm>
              <a:custGeom>
                <a:rect b="b" l="l" r="r" t="t"/>
                <a:pathLst>
                  <a:path extrusionOk="0" h="689" w="14287">
                    <a:moveTo>
                      <a:pt x="14287" y="343"/>
                    </a:moveTo>
                    <a:cubicBezTo>
                      <a:pt x="14287" y="532"/>
                      <a:pt x="11088" y="689"/>
                      <a:pt x="7145" y="689"/>
                    </a:cubicBezTo>
                    <a:cubicBezTo>
                      <a:pt x="3199" y="689"/>
                      <a:pt x="0" y="532"/>
                      <a:pt x="0" y="343"/>
                    </a:cubicBezTo>
                    <a:cubicBezTo>
                      <a:pt x="0" y="154"/>
                      <a:pt x="3199" y="0"/>
                      <a:pt x="7145" y="0"/>
                    </a:cubicBezTo>
                    <a:cubicBezTo>
                      <a:pt x="11088" y="0"/>
                      <a:pt x="14287" y="154"/>
                      <a:pt x="14287" y="3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77"/>
              <p:cNvSpPr/>
              <p:nvPr/>
            </p:nvSpPr>
            <p:spPr>
              <a:xfrm flipH="1">
                <a:off x="7697812" y="4873275"/>
                <a:ext cx="795900" cy="41721"/>
              </a:xfrm>
              <a:custGeom>
                <a:rect b="b" l="l" r="r" t="t"/>
                <a:pathLst>
                  <a:path extrusionOk="0" h="752" w="14347">
                    <a:moveTo>
                      <a:pt x="7175" y="63"/>
                    </a:moveTo>
                    <a:cubicBezTo>
                      <a:pt x="11242" y="63"/>
                      <a:pt x="14108" y="223"/>
                      <a:pt x="14281" y="376"/>
                    </a:cubicBezTo>
                    <a:cubicBezTo>
                      <a:pt x="14108" y="529"/>
                      <a:pt x="11245" y="689"/>
                      <a:pt x="7175" y="689"/>
                    </a:cubicBezTo>
                    <a:cubicBezTo>
                      <a:pt x="3105" y="689"/>
                      <a:pt x="239" y="529"/>
                      <a:pt x="66" y="376"/>
                    </a:cubicBezTo>
                    <a:cubicBezTo>
                      <a:pt x="242" y="223"/>
                      <a:pt x="3105" y="63"/>
                      <a:pt x="7175" y="63"/>
                    </a:cubicBezTo>
                    <a:close/>
                    <a:moveTo>
                      <a:pt x="7175" y="1"/>
                    </a:moveTo>
                    <a:cubicBezTo>
                      <a:pt x="5263" y="1"/>
                      <a:pt x="3471" y="37"/>
                      <a:pt x="2123" y="102"/>
                    </a:cubicBezTo>
                    <a:cubicBezTo>
                      <a:pt x="1" y="203"/>
                      <a:pt x="1" y="324"/>
                      <a:pt x="1" y="376"/>
                    </a:cubicBezTo>
                    <a:cubicBezTo>
                      <a:pt x="1" y="428"/>
                      <a:pt x="1" y="549"/>
                      <a:pt x="2123" y="650"/>
                    </a:cubicBezTo>
                    <a:cubicBezTo>
                      <a:pt x="3471" y="715"/>
                      <a:pt x="5266" y="751"/>
                      <a:pt x="7175" y="751"/>
                    </a:cubicBezTo>
                    <a:cubicBezTo>
                      <a:pt x="9081" y="751"/>
                      <a:pt x="10877" y="715"/>
                      <a:pt x="12225" y="650"/>
                    </a:cubicBezTo>
                    <a:cubicBezTo>
                      <a:pt x="14346" y="549"/>
                      <a:pt x="14346" y="428"/>
                      <a:pt x="14346" y="376"/>
                    </a:cubicBezTo>
                    <a:cubicBezTo>
                      <a:pt x="14346" y="324"/>
                      <a:pt x="14346" y="203"/>
                      <a:pt x="12225" y="102"/>
                    </a:cubicBezTo>
                    <a:cubicBezTo>
                      <a:pt x="10877" y="37"/>
                      <a:pt x="9085" y="1"/>
                      <a:pt x="7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77"/>
              <p:cNvSpPr/>
              <p:nvPr/>
            </p:nvSpPr>
            <p:spPr>
              <a:xfrm flipH="1">
                <a:off x="8091298" y="3310905"/>
                <a:ext cx="631250" cy="1590334"/>
              </a:xfrm>
              <a:custGeom>
                <a:rect b="b" l="l" r="r" t="t"/>
                <a:pathLst>
                  <a:path extrusionOk="0" h="28665" w="11379">
                    <a:moveTo>
                      <a:pt x="10655" y="0"/>
                    </a:moveTo>
                    <a:cubicBezTo>
                      <a:pt x="10647" y="0"/>
                      <a:pt x="10638" y="4"/>
                      <a:pt x="10631" y="13"/>
                    </a:cubicBezTo>
                    <a:lnTo>
                      <a:pt x="10" y="14355"/>
                    </a:lnTo>
                    <a:cubicBezTo>
                      <a:pt x="0" y="14365"/>
                      <a:pt x="0" y="14381"/>
                      <a:pt x="10" y="14394"/>
                    </a:cubicBezTo>
                    <a:lnTo>
                      <a:pt x="11313" y="28655"/>
                    </a:lnTo>
                    <a:cubicBezTo>
                      <a:pt x="11320" y="28661"/>
                      <a:pt x="11330" y="28664"/>
                      <a:pt x="11339" y="28664"/>
                    </a:cubicBezTo>
                    <a:cubicBezTo>
                      <a:pt x="11366" y="28664"/>
                      <a:pt x="11379" y="28635"/>
                      <a:pt x="11366" y="28615"/>
                    </a:cubicBezTo>
                    <a:lnTo>
                      <a:pt x="75" y="14371"/>
                    </a:lnTo>
                    <a:lnTo>
                      <a:pt x="10683" y="52"/>
                    </a:lnTo>
                    <a:cubicBezTo>
                      <a:pt x="10700" y="28"/>
                      <a:pt x="10678" y="0"/>
                      <a:pt x="106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77"/>
              <p:cNvSpPr/>
              <p:nvPr/>
            </p:nvSpPr>
            <p:spPr>
              <a:xfrm flipH="1">
                <a:off x="7631459" y="3277450"/>
                <a:ext cx="535445" cy="525396"/>
              </a:xfrm>
              <a:custGeom>
                <a:rect b="b" l="l" r="r" t="t"/>
                <a:pathLst>
                  <a:path extrusionOk="0" h="9470" w="9652">
                    <a:moveTo>
                      <a:pt x="1551" y="0"/>
                    </a:moveTo>
                    <a:cubicBezTo>
                      <a:pt x="1551" y="0"/>
                      <a:pt x="206" y="82"/>
                      <a:pt x="0" y="1482"/>
                    </a:cubicBezTo>
                    <a:lnTo>
                      <a:pt x="1675" y="9469"/>
                    </a:lnTo>
                    <a:lnTo>
                      <a:pt x="9652" y="3043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77"/>
              <p:cNvSpPr/>
              <p:nvPr/>
            </p:nvSpPr>
            <p:spPr>
              <a:xfrm flipH="1">
                <a:off x="7631459" y="3277450"/>
                <a:ext cx="535445" cy="525396"/>
              </a:xfrm>
              <a:custGeom>
                <a:rect b="b" l="l" r="r" t="t"/>
                <a:pathLst>
                  <a:path extrusionOk="0" h="9470" w="9652">
                    <a:moveTo>
                      <a:pt x="1675" y="9469"/>
                    </a:moveTo>
                    <a:lnTo>
                      <a:pt x="0" y="1482"/>
                    </a:lnTo>
                    <a:lnTo>
                      <a:pt x="0" y="1482"/>
                    </a:lnTo>
                    <a:cubicBezTo>
                      <a:pt x="206" y="82"/>
                      <a:pt x="1551" y="0"/>
                      <a:pt x="1551" y="0"/>
                    </a:cubicBezTo>
                    <a:lnTo>
                      <a:pt x="1551" y="0"/>
                    </a:lnTo>
                    <a:lnTo>
                      <a:pt x="9652" y="3043"/>
                    </a:lnTo>
                    <a:close/>
                  </a:path>
                </a:pathLst>
              </a:custGeom>
              <a:gradFill>
                <a:gsLst>
                  <a:gs pos="0">
                    <a:srgbClr val="545791"/>
                  </a:gs>
                  <a:gs pos="100000">
                    <a:srgbClr val="D88794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77"/>
              <p:cNvSpPr/>
              <p:nvPr/>
            </p:nvSpPr>
            <p:spPr>
              <a:xfrm flipH="1">
                <a:off x="7629794" y="3275619"/>
                <a:ext cx="538773" cy="529057"/>
              </a:xfrm>
              <a:custGeom>
                <a:rect b="b" l="l" r="r" t="t"/>
                <a:pathLst>
                  <a:path extrusionOk="0" h="9536" w="9712">
                    <a:moveTo>
                      <a:pt x="1574" y="63"/>
                    </a:moveTo>
                    <a:lnTo>
                      <a:pt x="9620" y="3082"/>
                    </a:lnTo>
                    <a:lnTo>
                      <a:pt x="1724" y="9447"/>
                    </a:lnTo>
                    <a:lnTo>
                      <a:pt x="63" y="1515"/>
                    </a:lnTo>
                    <a:cubicBezTo>
                      <a:pt x="259" y="210"/>
                      <a:pt x="1479" y="73"/>
                      <a:pt x="1574" y="63"/>
                    </a:cubicBezTo>
                    <a:close/>
                    <a:moveTo>
                      <a:pt x="1577" y="1"/>
                    </a:moveTo>
                    <a:cubicBezTo>
                      <a:pt x="1564" y="1"/>
                      <a:pt x="210" y="102"/>
                      <a:pt x="1" y="1512"/>
                    </a:cubicBezTo>
                    <a:cubicBezTo>
                      <a:pt x="1" y="1515"/>
                      <a:pt x="1" y="1519"/>
                      <a:pt x="1" y="1522"/>
                    </a:cubicBezTo>
                    <a:lnTo>
                      <a:pt x="1675" y="9509"/>
                    </a:lnTo>
                    <a:cubicBezTo>
                      <a:pt x="1678" y="9519"/>
                      <a:pt x="1685" y="9529"/>
                      <a:pt x="1695" y="9532"/>
                    </a:cubicBezTo>
                    <a:cubicBezTo>
                      <a:pt x="1698" y="9532"/>
                      <a:pt x="1701" y="9532"/>
                      <a:pt x="1705" y="9535"/>
                    </a:cubicBezTo>
                    <a:cubicBezTo>
                      <a:pt x="1711" y="9532"/>
                      <a:pt x="1718" y="9532"/>
                      <a:pt x="1724" y="9525"/>
                    </a:cubicBezTo>
                    <a:lnTo>
                      <a:pt x="9701" y="3098"/>
                    </a:lnTo>
                    <a:cubicBezTo>
                      <a:pt x="9708" y="3092"/>
                      <a:pt x="9711" y="3082"/>
                      <a:pt x="9711" y="3069"/>
                    </a:cubicBezTo>
                    <a:cubicBezTo>
                      <a:pt x="9708" y="3059"/>
                      <a:pt x="9701" y="3049"/>
                      <a:pt x="9692" y="3046"/>
                    </a:cubicBezTo>
                    <a:lnTo>
                      <a:pt x="15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77"/>
              <p:cNvSpPr/>
              <p:nvPr/>
            </p:nvSpPr>
            <p:spPr>
              <a:xfrm flipH="1">
                <a:off x="7586191" y="3437731"/>
                <a:ext cx="517193" cy="389969"/>
              </a:xfrm>
              <a:custGeom>
                <a:rect b="b" l="l" r="r" t="t"/>
                <a:pathLst>
                  <a:path extrusionOk="0" h="7029" w="9323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77"/>
              <p:cNvSpPr/>
              <p:nvPr/>
            </p:nvSpPr>
            <p:spPr>
              <a:xfrm flipH="1">
                <a:off x="7601391" y="3435789"/>
                <a:ext cx="499830" cy="393464"/>
              </a:xfrm>
              <a:custGeom>
                <a:rect b="b" l="l" r="r" t="t"/>
                <a:pathLst>
                  <a:path extrusionOk="0" h="7092" w="9010">
                    <a:moveTo>
                      <a:pt x="7946" y="61"/>
                    </a:moveTo>
                    <a:cubicBezTo>
                      <a:pt x="8275" y="61"/>
                      <a:pt x="8520" y="149"/>
                      <a:pt x="8660" y="329"/>
                    </a:cubicBezTo>
                    <a:cubicBezTo>
                      <a:pt x="8944" y="681"/>
                      <a:pt x="8794" y="1351"/>
                      <a:pt x="8243" y="2209"/>
                    </a:cubicBezTo>
                    <a:cubicBezTo>
                      <a:pt x="7684" y="3074"/>
                      <a:pt x="6780" y="4027"/>
                      <a:pt x="5697" y="4889"/>
                    </a:cubicBezTo>
                    <a:cubicBezTo>
                      <a:pt x="4616" y="5754"/>
                      <a:pt x="3484" y="6420"/>
                      <a:pt x="2514" y="6772"/>
                    </a:cubicBezTo>
                    <a:cubicBezTo>
                      <a:pt x="2039" y="6945"/>
                      <a:pt x="1632" y="7032"/>
                      <a:pt x="1307" y="7032"/>
                    </a:cubicBezTo>
                    <a:cubicBezTo>
                      <a:pt x="976" y="7032"/>
                      <a:pt x="732" y="6942"/>
                      <a:pt x="588" y="6762"/>
                    </a:cubicBezTo>
                    <a:cubicBezTo>
                      <a:pt x="1" y="6021"/>
                      <a:pt x="1329" y="3975"/>
                      <a:pt x="3555" y="2202"/>
                    </a:cubicBezTo>
                    <a:cubicBezTo>
                      <a:pt x="4639" y="1341"/>
                      <a:pt x="5768" y="672"/>
                      <a:pt x="6738" y="319"/>
                    </a:cubicBezTo>
                    <a:cubicBezTo>
                      <a:pt x="7211" y="146"/>
                      <a:pt x="7619" y="61"/>
                      <a:pt x="7946" y="61"/>
                    </a:cubicBezTo>
                    <a:close/>
                    <a:moveTo>
                      <a:pt x="7942" y="1"/>
                    </a:moveTo>
                    <a:cubicBezTo>
                      <a:pt x="7609" y="1"/>
                      <a:pt x="7195" y="87"/>
                      <a:pt x="6715" y="260"/>
                    </a:cubicBezTo>
                    <a:cubicBezTo>
                      <a:pt x="5739" y="616"/>
                      <a:pt x="4603" y="1289"/>
                      <a:pt x="3516" y="2153"/>
                    </a:cubicBezTo>
                    <a:cubicBezTo>
                      <a:pt x="2429" y="3022"/>
                      <a:pt x="1522" y="3978"/>
                      <a:pt x="961" y="4850"/>
                    </a:cubicBezTo>
                    <a:cubicBezTo>
                      <a:pt x="393" y="5731"/>
                      <a:pt x="242" y="6426"/>
                      <a:pt x="543" y="6801"/>
                    </a:cubicBezTo>
                    <a:cubicBezTo>
                      <a:pt x="699" y="6994"/>
                      <a:pt x="961" y="7092"/>
                      <a:pt x="1310" y="7092"/>
                    </a:cubicBezTo>
                    <a:cubicBezTo>
                      <a:pt x="1643" y="7092"/>
                      <a:pt x="2061" y="7004"/>
                      <a:pt x="2537" y="6831"/>
                    </a:cubicBezTo>
                    <a:cubicBezTo>
                      <a:pt x="3513" y="6475"/>
                      <a:pt x="4649" y="5803"/>
                      <a:pt x="5736" y="4938"/>
                    </a:cubicBezTo>
                    <a:cubicBezTo>
                      <a:pt x="6826" y="4069"/>
                      <a:pt x="7730" y="3113"/>
                      <a:pt x="8295" y="2242"/>
                    </a:cubicBezTo>
                    <a:cubicBezTo>
                      <a:pt x="8863" y="1360"/>
                      <a:pt x="9010" y="665"/>
                      <a:pt x="8709" y="290"/>
                    </a:cubicBezTo>
                    <a:cubicBezTo>
                      <a:pt x="8555" y="97"/>
                      <a:pt x="8294" y="1"/>
                      <a:pt x="7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77"/>
              <p:cNvSpPr/>
              <p:nvPr/>
            </p:nvSpPr>
            <p:spPr>
              <a:xfrm flipH="1">
                <a:off x="7586191" y="3437731"/>
                <a:ext cx="517193" cy="389969"/>
              </a:xfrm>
              <a:custGeom>
                <a:rect b="b" l="l" r="r" t="t"/>
                <a:pathLst>
                  <a:path extrusionOk="0" h="7029" w="9323">
                    <a:moveTo>
                      <a:pt x="7981" y="0"/>
                    </a:moveTo>
                    <a:cubicBezTo>
                      <a:pt x="6974" y="0"/>
                      <a:pt x="5254" y="806"/>
                      <a:pt x="3572" y="2148"/>
                    </a:cubicBezTo>
                    <a:cubicBezTo>
                      <a:pt x="1329" y="3933"/>
                      <a:pt x="1" y="5996"/>
                      <a:pt x="605" y="6750"/>
                    </a:cubicBezTo>
                    <a:cubicBezTo>
                      <a:pt x="755" y="6939"/>
                      <a:pt x="1011" y="7029"/>
                      <a:pt x="1347" y="7029"/>
                    </a:cubicBezTo>
                    <a:cubicBezTo>
                      <a:pt x="2353" y="7029"/>
                      <a:pt x="4070" y="6222"/>
                      <a:pt x="5752" y="4883"/>
                    </a:cubicBezTo>
                    <a:cubicBezTo>
                      <a:pt x="7994" y="3094"/>
                      <a:pt x="9323" y="1035"/>
                      <a:pt x="8722" y="278"/>
                    </a:cubicBezTo>
                    <a:cubicBezTo>
                      <a:pt x="8572" y="89"/>
                      <a:pt x="8316" y="0"/>
                      <a:pt x="7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77"/>
              <p:cNvSpPr/>
              <p:nvPr/>
            </p:nvSpPr>
            <p:spPr>
              <a:xfrm flipH="1">
                <a:off x="7768702" y="3511409"/>
                <a:ext cx="201596" cy="198341"/>
              </a:xfrm>
              <a:custGeom>
                <a:rect b="b" l="l" r="r" t="t"/>
                <a:pathLst>
                  <a:path extrusionOk="0" h="3575" w="3634">
                    <a:moveTo>
                      <a:pt x="2371" y="1"/>
                    </a:moveTo>
                    <a:cubicBezTo>
                      <a:pt x="2002" y="252"/>
                      <a:pt x="1623" y="526"/>
                      <a:pt x="1244" y="830"/>
                    </a:cubicBezTo>
                    <a:cubicBezTo>
                      <a:pt x="794" y="1189"/>
                      <a:pt x="376" y="1554"/>
                      <a:pt x="1" y="1917"/>
                    </a:cubicBezTo>
                    <a:cubicBezTo>
                      <a:pt x="304" y="3101"/>
                      <a:pt x="1731" y="3575"/>
                      <a:pt x="2681" y="2804"/>
                    </a:cubicBezTo>
                    <a:cubicBezTo>
                      <a:pt x="3634" y="2037"/>
                      <a:pt x="3467" y="542"/>
                      <a:pt x="23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65A">
                      <a:alpha val="60392"/>
                    </a:srgbClr>
                  </a:gs>
                  <a:gs pos="100000">
                    <a:srgbClr val="D88794">
                      <a:alpha val="61176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55" name="Google Shape;4455;p77"/>
            <p:cNvSpPr/>
            <p:nvPr/>
          </p:nvSpPr>
          <p:spPr>
            <a:xfrm flipH="1">
              <a:off x="7771224" y="3509689"/>
              <a:ext cx="200875" cy="180144"/>
            </a:xfrm>
            <a:custGeom>
              <a:rect b="b" l="l" r="r" t="t"/>
              <a:pathLst>
                <a:path extrusionOk="0" h="3247" w="3621">
                  <a:moveTo>
                    <a:pt x="2403" y="67"/>
                  </a:moveTo>
                  <a:cubicBezTo>
                    <a:pt x="3467" y="606"/>
                    <a:pt x="3620" y="2065"/>
                    <a:pt x="2693" y="2816"/>
                  </a:cubicBezTo>
                  <a:cubicBezTo>
                    <a:pt x="2383" y="3067"/>
                    <a:pt x="2021" y="3183"/>
                    <a:pt x="1664" y="3183"/>
                  </a:cubicBezTo>
                  <a:cubicBezTo>
                    <a:pt x="955" y="3183"/>
                    <a:pt x="270" y="2724"/>
                    <a:pt x="65" y="1957"/>
                  </a:cubicBezTo>
                  <a:lnTo>
                    <a:pt x="69" y="1957"/>
                  </a:lnTo>
                  <a:cubicBezTo>
                    <a:pt x="454" y="1589"/>
                    <a:pt x="865" y="1226"/>
                    <a:pt x="1293" y="883"/>
                  </a:cubicBezTo>
                  <a:cubicBezTo>
                    <a:pt x="1649" y="600"/>
                    <a:pt x="2024" y="325"/>
                    <a:pt x="2403" y="67"/>
                  </a:cubicBezTo>
                  <a:close/>
                  <a:moveTo>
                    <a:pt x="2401" y="1"/>
                  </a:moveTo>
                  <a:cubicBezTo>
                    <a:pt x="2396" y="1"/>
                    <a:pt x="2391" y="2"/>
                    <a:pt x="2386" y="5"/>
                  </a:cubicBezTo>
                  <a:cubicBezTo>
                    <a:pt x="1998" y="267"/>
                    <a:pt x="1619" y="547"/>
                    <a:pt x="1257" y="835"/>
                  </a:cubicBezTo>
                  <a:cubicBezTo>
                    <a:pt x="819" y="1184"/>
                    <a:pt x="402" y="1549"/>
                    <a:pt x="13" y="1925"/>
                  </a:cubicBezTo>
                  <a:cubicBezTo>
                    <a:pt x="3" y="1935"/>
                    <a:pt x="0" y="1944"/>
                    <a:pt x="3" y="1954"/>
                  </a:cubicBezTo>
                  <a:cubicBezTo>
                    <a:pt x="154" y="2538"/>
                    <a:pt x="598" y="3002"/>
                    <a:pt x="1175" y="3172"/>
                  </a:cubicBezTo>
                  <a:cubicBezTo>
                    <a:pt x="1332" y="3221"/>
                    <a:pt x="1495" y="3243"/>
                    <a:pt x="1658" y="3243"/>
                  </a:cubicBezTo>
                  <a:lnTo>
                    <a:pt x="1658" y="3247"/>
                  </a:lnTo>
                  <a:cubicBezTo>
                    <a:pt x="2451" y="3247"/>
                    <a:pt x="3140" y="2698"/>
                    <a:pt x="3323" y="1928"/>
                  </a:cubicBezTo>
                  <a:cubicBezTo>
                    <a:pt x="3503" y="1154"/>
                    <a:pt x="3127" y="358"/>
                    <a:pt x="2416" y="5"/>
                  </a:cubicBezTo>
                  <a:cubicBezTo>
                    <a:pt x="2411" y="2"/>
                    <a:pt x="2406" y="1"/>
                    <a:pt x="2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6" name="Google Shape;4456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GENRES</a:t>
            </a:r>
            <a:endParaRPr/>
          </a:p>
        </p:txBody>
      </p:sp>
      <p:sp>
        <p:nvSpPr>
          <p:cNvPr id="4457" name="Google Shape;4457;p77"/>
          <p:cNvSpPr txBox="1"/>
          <p:nvPr>
            <p:ph idx="8" type="subTitle"/>
          </p:nvPr>
        </p:nvSpPr>
        <p:spPr>
          <a:xfrm>
            <a:off x="4849500" y="3405925"/>
            <a:ext cx="194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</a:t>
            </a:r>
            <a:endParaRPr/>
          </a:p>
        </p:txBody>
      </p:sp>
      <p:sp>
        <p:nvSpPr>
          <p:cNvPr id="4458" name="Google Shape;4458;p77"/>
          <p:cNvSpPr txBox="1"/>
          <p:nvPr>
            <p:ph idx="1" type="subTitle"/>
          </p:nvPr>
        </p:nvSpPr>
        <p:spPr>
          <a:xfrm>
            <a:off x="1101000" y="1969473"/>
            <a:ext cx="194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</a:t>
            </a:r>
            <a:endParaRPr/>
          </a:p>
        </p:txBody>
      </p:sp>
      <p:sp>
        <p:nvSpPr>
          <p:cNvPr id="4459" name="Google Shape;4459;p77"/>
          <p:cNvSpPr txBox="1"/>
          <p:nvPr>
            <p:ph idx="6" type="subTitle"/>
          </p:nvPr>
        </p:nvSpPr>
        <p:spPr>
          <a:xfrm>
            <a:off x="2353200" y="3405925"/>
            <a:ext cx="194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LATIN</a:t>
            </a:r>
            <a:endParaRPr/>
          </a:p>
        </p:txBody>
      </p:sp>
      <p:sp>
        <p:nvSpPr>
          <p:cNvPr id="4460" name="Google Shape;4460;p77"/>
          <p:cNvSpPr txBox="1"/>
          <p:nvPr>
            <p:ph idx="7" type="subTitle"/>
          </p:nvPr>
        </p:nvSpPr>
        <p:spPr>
          <a:xfrm>
            <a:off x="6101700" y="1969473"/>
            <a:ext cx="194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 HOP</a:t>
            </a:r>
            <a:endParaRPr/>
          </a:p>
        </p:txBody>
      </p:sp>
      <p:sp>
        <p:nvSpPr>
          <p:cNvPr id="4461" name="Google Shape;4461;p77"/>
          <p:cNvSpPr/>
          <p:nvPr/>
        </p:nvSpPr>
        <p:spPr>
          <a:xfrm>
            <a:off x="1785300" y="1365637"/>
            <a:ext cx="572700" cy="572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857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462" name="Google Shape;4462;p77"/>
          <p:cNvSpPr/>
          <p:nvPr/>
        </p:nvSpPr>
        <p:spPr>
          <a:xfrm>
            <a:off x="4285650" y="1365638"/>
            <a:ext cx="572700" cy="572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857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63" name="Google Shape;4463;p77"/>
          <p:cNvSpPr/>
          <p:nvPr/>
        </p:nvSpPr>
        <p:spPr>
          <a:xfrm>
            <a:off x="6786000" y="1365637"/>
            <a:ext cx="572700" cy="572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857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64" name="Google Shape;4464;p77"/>
          <p:cNvSpPr/>
          <p:nvPr/>
        </p:nvSpPr>
        <p:spPr>
          <a:xfrm>
            <a:off x="3037500" y="2802175"/>
            <a:ext cx="572700" cy="572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857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465" name="Google Shape;4465;p77"/>
          <p:cNvSpPr/>
          <p:nvPr/>
        </p:nvSpPr>
        <p:spPr>
          <a:xfrm>
            <a:off x="5533800" y="2802175"/>
            <a:ext cx="572700" cy="572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857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4466" name="Google Shape;4466;p77"/>
          <p:cNvGrpSpPr/>
          <p:nvPr/>
        </p:nvGrpSpPr>
        <p:grpSpPr>
          <a:xfrm flipH="1">
            <a:off x="7555497" y="186841"/>
            <a:ext cx="1868005" cy="1677810"/>
            <a:chOff x="-211928" y="306216"/>
            <a:chExt cx="1868005" cy="1677810"/>
          </a:xfrm>
        </p:grpSpPr>
        <p:sp>
          <p:nvSpPr>
            <p:cNvPr id="4467" name="Google Shape;4467;p77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rect b="b" l="l" r="r" t="t"/>
              <a:pathLst>
                <a:path extrusionOk="0" h="22483" w="10149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77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rect b="b" l="l" r="r" t="t"/>
              <a:pathLst>
                <a:path extrusionOk="0" h="22546" w="10218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77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rect b="b" l="l" r="r" t="t"/>
              <a:pathLst>
                <a:path extrusionOk="0" h="7928" w="15701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77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rect b="b" l="l" r="r" t="t"/>
              <a:pathLst>
                <a:path extrusionOk="0" h="7988" w="15769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77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rect b="b" l="l" r="r" t="t"/>
              <a:pathLst>
                <a:path extrusionOk="0" h="4880" w="4613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77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rect b="b" l="l" r="r" t="t"/>
              <a:pathLst>
                <a:path extrusionOk="0" h="11402" w="6719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77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rect b="b" l="l" r="r" t="t"/>
              <a:pathLst>
                <a:path extrusionOk="0" h="2617" w="12189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77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rect b="b" l="l" r="r" t="t"/>
              <a:pathLst>
                <a:path extrusionOk="0" h="12029" w="9023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77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rect b="b" l="l" r="r" t="t"/>
              <a:pathLst>
                <a:path extrusionOk="0" h="12092" w="9088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77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rect b="b" l="l" r="r" t="t"/>
              <a:pathLst>
                <a:path extrusionOk="0" h="13309" w="14344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77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rect b="b" l="l" r="r" t="t"/>
              <a:pathLst>
                <a:path extrusionOk="0" h="13369" w="12702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77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rect b="b" l="l" r="r" t="t"/>
              <a:pathLst>
                <a:path extrusionOk="0" h="2671" w="12225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77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rect b="b" l="l" r="r" t="t"/>
              <a:pathLst>
                <a:path extrusionOk="0" h="2671" w="12225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0" name="Google Shape;4480;p77"/>
          <p:cNvGrpSpPr/>
          <p:nvPr/>
        </p:nvGrpSpPr>
        <p:grpSpPr>
          <a:xfrm>
            <a:off x="291108" y="378826"/>
            <a:ext cx="727272" cy="1537842"/>
            <a:chOff x="590758" y="2741801"/>
            <a:chExt cx="727272" cy="1537842"/>
          </a:xfrm>
        </p:grpSpPr>
        <p:sp>
          <p:nvSpPr>
            <p:cNvPr id="4481" name="Google Shape;4481;p77"/>
            <p:cNvSpPr/>
            <p:nvPr/>
          </p:nvSpPr>
          <p:spPr>
            <a:xfrm flipH="1" rot="-1130306">
              <a:off x="970288" y="37570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77"/>
            <p:cNvSpPr/>
            <p:nvPr/>
          </p:nvSpPr>
          <p:spPr>
            <a:xfrm flipH="1" rot="3364212">
              <a:off x="963858" y="4232157"/>
              <a:ext cx="39772" cy="397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77"/>
            <p:cNvSpPr/>
            <p:nvPr/>
          </p:nvSpPr>
          <p:spPr>
            <a:xfrm flipH="1" rot="3378596">
              <a:off x="1285759" y="3537955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77"/>
            <p:cNvSpPr/>
            <p:nvPr/>
          </p:nvSpPr>
          <p:spPr>
            <a:xfrm flipH="1" rot="-1154972">
              <a:off x="595938" y="4016856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77"/>
            <p:cNvSpPr/>
            <p:nvPr/>
          </p:nvSpPr>
          <p:spPr>
            <a:xfrm flipH="1" rot="3378596">
              <a:off x="970229" y="3225618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77"/>
            <p:cNvSpPr/>
            <p:nvPr/>
          </p:nvSpPr>
          <p:spPr>
            <a:xfrm flipH="1" rot="3378596">
              <a:off x="787084" y="32256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77"/>
            <p:cNvSpPr/>
            <p:nvPr/>
          </p:nvSpPr>
          <p:spPr>
            <a:xfrm flipH="1" rot="-1154972">
              <a:off x="780588" y="2978181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77"/>
            <p:cNvSpPr/>
            <p:nvPr/>
          </p:nvSpPr>
          <p:spPr>
            <a:xfrm flipH="1" rot="-1130306">
              <a:off x="663763" y="349369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77"/>
            <p:cNvSpPr/>
            <p:nvPr/>
          </p:nvSpPr>
          <p:spPr>
            <a:xfrm flipH="1" rot="3378596">
              <a:off x="970234" y="2747030"/>
              <a:ext cx="27042" cy="270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0" name="Google Shape;4490;p77"/>
          <p:cNvGrpSpPr/>
          <p:nvPr/>
        </p:nvGrpSpPr>
        <p:grpSpPr>
          <a:xfrm>
            <a:off x="8208985" y="2658601"/>
            <a:ext cx="663573" cy="1824941"/>
            <a:chOff x="8208985" y="2658601"/>
            <a:chExt cx="663573" cy="1824941"/>
          </a:xfrm>
        </p:grpSpPr>
        <p:grpSp>
          <p:nvGrpSpPr>
            <p:cNvPr id="4491" name="Google Shape;4491;p77"/>
            <p:cNvGrpSpPr/>
            <p:nvPr/>
          </p:nvGrpSpPr>
          <p:grpSpPr>
            <a:xfrm>
              <a:off x="8305185" y="2658601"/>
              <a:ext cx="351210" cy="1614450"/>
              <a:chOff x="660135" y="2741801"/>
              <a:chExt cx="351210" cy="1614450"/>
            </a:xfrm>
          </p:grpSpPr>
          <p:sp>
            <p:nvSpPr>
              <p:cNvPr id="4492" name="Google Shape;4492;p77"/>
              <p:cNvSpPr/>
              <p:nvPr/>
            </p:nvSpPr>
            <p:spPr>
              <a:xfrm flipH="1" rot="3364212">
                <a:off x="963858" y="3774957"/>
                <a:ext cx="39772" cy="3977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77"/>
              <p:cNvSpPr/>
              <p:nvPr/>
            </p:nvSpPr>
            <p:spPr>
              <a:xfrm flipH="1" rot="3378596">
                <a:off x="830934" y="4323980"/>
                <a:ext cx="27042" cy="2704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77"/>
              <p:cNvSpPr/>
              <p:nvPr/>
            </p:nvSpPr>
            <p:spPr>
              <a:xfrm flipH="1" rot="-1154972">
                <a:off x="919788" y="3531556"/>
                <a:ext cx="40038" cy="398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77"/>
              <p:cNvSpPr/>
              <p:nvPr/>
            </p:nvSpPr>
            <p:spPr>
              <a:xfrm flipH="1" rot="3378596">
                <a:off x="926279" y="3127368"/>
                <a:ext cx="27042" cy="2704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77"/>
              <p:cNvSpPr/>
              <p:nvPr/>
            </p:nvSpPr>
            <p:spPr>
              <a:xfrm flipH="1" rot="3378596">
                <a:off x="787084" y="3225630"/>
                <a:ext cx="27042" cy="2704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77"/>
              <p:cNvSpPr/>
              <p:nvPr/>
            </p:nvSpPr>
            <p:spPr>
              <a:xfrm flipH="1" rot="-1154972">
                <a:off x="869388" y="2859906"/>
                <a:ext cx="40038" cy="3984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77"/>
              <p:cNvSpPr/>
              <p:nvPr/>
            </p:nvSpPr>
            <p:spPr>
              <a:xfrm flipH="1" rot="-1130306">
                <a:off x="663763" y="3493695"/>
                <a:ext cx="26943" cy="2694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77"/>
              <p:cNvSpPr/>
              <p:nvPr/>
            </p:nvSpPr>
            <p:spPr>
              <a:xfrm flipH="1" rot="3378596">
                <a:off x="970234" y="2747030"/>
                <a:ext cx="27042" cy="27042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00" name="Google Shape;4500;p77"/>
            <p:cNvSpPr/>
            <p:nvPr/>
          </p:nvSpPr>
          <p:spPr>
            <a:xfrm flipH="1" rot="-1154972">
              <a:off x="8827338" y="3875831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77"/>
            <p:cNvSpPr/>
            <p:nvPr/>
          </p:nvSpPr>
          <p:spPr>
            <a:xfrm flipH="1" rot="-1130306">
              <a:off x="8767738" y="43596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77"/>
            <p:cNvSpPr/>
            <p:nvPr/>
          </p:nvSpPr>
          <p:spPr>
            <a:xfrm flipH="1" rot="-1130306">
              <a:off x="8355063" y="3924870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77"/>
            <p:cNvSpPr/>
            <p:nvPr/>
          </p:nvSpPr>
          <p:spPr>
            <a:xfrm flipH="1" rot="-1130306">
              <a:off x="8212613" y="4452970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4" name="Google Shape;4504;p77"/>
          <p:cNvGrpSpPr/>
          <p:nvPr/>
        </p:nvGrpSpPr>
        <p:grpSpPr>
          <a:xfrm>
            <a:off x="291110" y="2173717"/>
            <a:ext cx="415425" cy="1556900"/>
            <a:chOff x="291110" y="2173717"/>
            <a:chExt cx="415425" cy="1556900"/>
          </a:xfrm>
        </p:grpSpPr>
        <p:sp>
          <p:nvSpPr>
            <p:cNvPr id="4505" name="Google Shape;4505;p77"/>
            <p:cNvSpPr/>
            <p:nvPr/>
          </p:nvSpPr>
          <p:spPr>
            <a:xfrm flipH="1" rot="-1154972">
              <a:off x="454088" y="2911831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77"/>
            <p:cNvSpPr/>
            <p:nvPr/>
          </p:nvSpPr>
          <p:spPr>
            <a:xfrm flipH="1" rot="-1130306">
              <a:off x="294738" y="37000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77"/>
            <p:cNvSpPr/>
            <p:nvPr/>
          </p:nvSpPr>
          <p:spPr>
            <a:xfrm flipH="1" rot="-1130306">
              <a:off x="526788" y="34523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77"/>
            <p:cNvSpPr/>
            <p:nvPr/>
          </p:nvSpPr>
          <p:spPr>
            <a:xfrm flipH="1" rot="-1154972">
              <a:off x="315263" y="3260631"/>
              <a:ext cx="40038" cy="398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77"/>
            <p:cNvSpPr/>
            <p:nvPr/>
          </p:nvSpPr>
          <p:spPr>
            <a:xfrm flipH="1" rot="-1130306">
              <a:off x="675963" y="299279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77"/>
            <p:cNvSpPr/>
            <p:nvPr/>
          </p:nvSpPr>
          <p:spPr>
            <a:xfrm flipH="1" rot="-1130306">
              <a:off x="511388" y="2372370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77"/>
            <p:cNvSpPr/>
            <p:nvPr/>
          </p:nvSpPr>
          <p:spPr>
            <a:xfrm flipH="1" rot="-1130306">
              <a:off x="321813" y="2177345"/>
              <a:ext cx="26943" cy="2694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2" name="Google Shape;4512;p77"/>
          <p:cNvSpPr/>
          <p:nvPr/>
        </p:nvSpPr>
        <p:spPr>
          <a:xfrm flipH="1" rot="-1154972">
            <a:off x="1171338" y="333406"/>
            <a:ext cx="40038" cy="398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3" name="Google Shape;4513;p77"/>
          <p:cNvSpPr txBox="1"/>
          <p:nvPr/>
        </p:nvSpPr>
        <p:spPr>
          <a:xfrm>
            <a:off x="1851900" y="1524178"/>
            <a:ext cx="4395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18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514" name="Google Shape;4514;p77"/>
          <p:cNvSpPr txBox="1"/>
          <p:nvPr/>
        </p:nvSpPr>
        <p:spPr>
          <a:xfrm>
            <a:off x="4352250" y="1524178"/>
            <a:ext cx="4395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02</a:t>
            </a:r>
            <a:endParaRPr sz="18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515" name="Google Shape;4515;p77"/>
          <p:cNvSpPr txBox="1"/>
          <p:nvPr/>
        </p:nvSpPr>
        <p:spPr>
          <a:xfrm>
            <a:off x="6852600" y="1524178"/>
            <a:ext cx="4395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03</a:t>
            </a:r>
            <a:endParaRPr sz="18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516" name="Google Shape;4516;p77"/>
          <p:cNvSpPr txBox="1"/>
          <p:nvPr/>
        </p:nvSpPr>
        <p:spPr>
          <a:xfrm>
            <a:off x="3104100" y="2960715"/>
            <a:ext cx="4395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04</a:t>
            </a:r>
            <a:endParaRPr sz="18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517" name="Google Shape;4517;p77"/>
          <p:cNvSpPr txBox="1"/>
          <p:nvPr/>
        </p:nvSpPr>
        <p:spPr>
          <a:xfrm>
            <a:off x="5600400" y="2960715"/>
            <a:ext cx="4395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rPr>
              <a:t>05</a:t>
            </a:r>
            <a:endParaRPr sz="1800">
              <a:solidFill>
                <a:schemeClr val="dk1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4518" name="Google Shape;4518;p77"/>
          <p:cNvSpPr txBox="1"/>
          <p:nvPr>
            <p:ph idx="13" type="subTitle"/>
          </p:nvPr>
        </p:nvSpPr>
        <p:spPr>
          <a:xfrm>
            <a:off x="3601350" y="1969473"/>
            <a:ext cx="1941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2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3" name="Google Shape;45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00" y="832912"/>
            <a:ext cx="3555325" cy="3477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4" name="Google Shape;4524;p78"/>
          <p:cNvSpPr/>
          <p:nvPr/>
        </p:nvSpPr>
        <p:spPr>
          <a:xfrm>
            <a:off x="710539" y="2882825"/>
            <a:ext cx="4952700" cy="721200"/>
          </a:xfrm>
          <a:prstGeom prst="roundRect">
            <a:avLst>
              <a:gd fmla="val 16218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5" name="Google Shape;4525;p78"/>
          <p:cNvSpPr txBox="1"/>
          <p:nvPr>
            <p:ph idx="1" type="subTitle"/>
          </p:nvPr>
        </p:nvSpPr>
        <p:spPr>
          <a:xfrm>
            <a:off x="799188" y="2938025"/>
            <a:ext cx="49527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Songs that have curse words or language or art that is generally deemed sexual, violent, or offensive in nature.</a:t>
            </a:r>
            <a:endParaRPr/>
          </a:p>
        </p:txBody>
      </p:sp>
      <p:sp>
        <p:nvSpPr>
          <p:cNvPr id="4526" name="Google Shape;4526;p78"/>
          <p:cNvSpPr txBox="1"/>
          <p:nvPr>
            <p:ph type="title"/>
          </p:nvPr>
        </p:nvSpPr>
        <p:spPr>
          <a:xfrm>
            <a:off x="801066" y="1539475"/>
            <a:ext cx="4952700" cy="13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EXPLICIT CONTENT IN SONGS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527" name="Google Shape;4527;p78"/>
          <p:cNvGrpSpPr/>
          <p:nvPr/>
        </p:nvGrpSpPr>
        <p:grpSpPr>
          <a:xfrm>
            <a:off x="4792471" y="5"/>
            <a:ext cx="929451" cy="1827513"/>
            <a:chOff x="2880023" y="324448"/>
            <a:chExt cx="763284" cy="1500790"/>
          </a:xfrm>
        </p:grpSpPr>
        <p:sp>
          <p:nvSpPr>
            <p:cNvPr id="4528" name="Google Shape;4528;p78"/>
            <p:cNvSpPr/>
            <p:nvPr/>
          </p:nvSpPr>
          <p:spPr>
            <a:xfrm>
              <a:off x="2880023" y="324448"/>
              <a:ext cx="642016" cy="1486239"/>
            </a:xfrm>
            <a:custGeom>
              <a:rect b="b" l="l" r="r" t="t"/>
              <a:pathLst>
                <a:path extrusionOk="0" h="31281" w="13514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29" name="Google Shape;4529;p78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4530" name="Google Shape;4530;p78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rect b="b" l="l" r="r" t="t"/>
                <a:pathLst>
                  <a:path extrusionOk="0" h="9165" w="3389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78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rect b="b" l="l" r="r" t="t"/>
                <a:pathLst>
                  <a:path extrusionOk="0" h="3761" w="674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78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rect b="b" l="l" r="r" t="t"/>
                <a:pathLst>
                  <a:path extrusionOk="0" h="5566" w="5588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78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rect b="b" l="l" r="r" t="t"/>
                <a:pathLst>
                  <a:path extrusionOk="0" h="5945" w="5285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78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rect b="b" l="l" r="r" t="t"/>
                <a:pathLst>
                  <a:path extrusionOk="0" h="4670" w="3115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78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rect b="b" l="l" r="r" t="t"/>
                <a:pathLst>
                  <a:path extrusionOk="0" h="4327" w="1829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78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rect b="b" l="l" r="r" t="t"/>
                <a:pathLst>
                  <a:path extrusionOk="0" h="2723" w="2122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78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rect b="b" l="l" r="r" t="t"/>
                <a:pathLst>
                  <a:path extrusionOk="0" h="2048" w="1369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78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rect b="b" l="l" r="r" t="t"/>
                <a:pathLst>
                  <a:path extrusionOk="0" h="3864" w="2543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78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rect b="b" l="l" r="r" t="t"/>
                <a:pathLst>
                  <a:path extrusionOk="0" h="2945" w="1772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78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rect b="b" l="l" r="r" t="t"/>
                <a:pathLst>
                  <a:path extrusionOk="0" h="2172" w="895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78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rect b="b" l="l" r="r" t="t"/>
                <a:pathLst>
                  <a:path extrusionOk="0" h="8059" w="5884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78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rect b="b" l="l" r="r" t="t"/>
                <a:pathLst>
                  <a:path extrusionOk="0" h="6552" w="6148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78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rect b="b" l="l" r="r" t="t"/>
                <a:pathLst>
                  <a:path extrusionOk="0" h="6522" w="677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78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rect b="b" l="l" r="r" t="t"/>
                <a:pathLst>
                  <a:path extrusionOk="0" h="6377" w="6918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78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rect b="b" l="l" r="r" t="t"/>
                <a:pathLst>
                  <a:path extrusionOk="0" h="8580" w="5311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78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rect b="b" l="l" r="r" t="t"/>
                <a:pathLst>
                  <a:path extrusionOk="0" h="6014" w="1499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78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rect b="b" l="l" r="r" t="t"/>
                <a:pathLst>
                  <a:path extrusionOk="0" h="3732" w="2047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78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rect b="b" l="l" r="r" t="t"/>
                <a:pathLst>
                  <a:path extrusionOk="0" h="3864" w="2544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78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rect b="b" l="l" r="r" t="t"/>
                <a:pathLst>
                  <a:path extrusionOk="0" h="2946" w="1774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78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rect b="b" l="l" r="r" t="t"/>
                <a:pathLst>
                  <a:path extrusionOk="0" h="2173" w="894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78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rect b="b" l="l" r="r" t="t"/>
                <a:pathLst>
                  <a:path extrusionOk="0" fill="none" h="1247" w="1247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78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rect b="b" l="l" r="r" t="t"/>
                <a:pathLst>
                  <a:path extrusionOk="0" h="10501" w="1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78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rect b="b" l="l" r="r" t="t"/>
                <a:pathLst>
                  <a:path extrusionOk="0" fill="none" h="10501" w="1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78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rect b="b" l="l" r="r" t="t"/>
                <a:pathLst>
                  <a:path extrusionOk="0" h="2470" w="139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78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rect b="b" l="l" r="r" t="t"/>
                <a:pathLst>
                  <a:path extrusionOk="0" fill="none" h="14723" w="9927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78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rect b="b" l="l" r="r" t="t"/>
                <a:pathLst>
                  <a:path extrusionOk="0" h="5206" w="9931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78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rect b="b" l="l" r="r" t="t"/>
                <a:pathLst>
                  <a:path extrusionOk="0" h="3362" w="8319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78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rect b="b" l="l" r="r" t="t"/>
                <a:pathLst>
                  <a:path extrusionOk="0" h="5206" w="9931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78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rect b="b" l="l" r="r" t="t"/>
                <a:pathLst>
                  <a:path extrusionOk="0" fill="none" h="2470" w="139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78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rect b="b" l="l" r="r" t="t"/>
                <a:pathLst>
                  <a:path extrusionOk="0" fill="none" h="17019" w="6876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61" name="Google Shape;4561;p78"/>
          <p:cNvGrpSpPr/>
          <p:nvPr/>
        </p:nvGrpSpPr>
        <p:grpSpPr>
          <a:xfrm>
            <a:off x="-1293325" y="3806306"/>
            <a:ext cx="1655548" cy="1337197"/>
            <a:chOff x="4107250" y="1993256"/>
            <a:chExt cx="1655548" cy="1337197"/>
          </a:xfrm>
        </p:grpSpPr>
        <p:sp>
          <p:nvSpPr>
            <p:cNvPr id="4562" name="Google Shape;4562;p78"/>
            <p:cNvSpPr/>
            <p:nvPr/>
          </p:nvSpPr>
          <p:spPr>
            <a:xfrm>
              <a:off x="4107250" y="2048817"/>
              <a:ext cx="1585748" cy="1281636"/>
            </a:xfrm>
            <a:custGeom>
              <a:rect b="b" l="l" r="r" t="t"/>
              <a:pathLst>
                <a:path extrusionOk="0" h="15916" w="19692">
                  <a:moveTo>
                    <a:pt x="6421" y="0"/>
                  </a:moveTo>
                  <a:lnTo>
                    <a:pt x="0" y="13533"/>
                  </a:lnTo>
                  <a:lnTo>
                    <a:pt x="7305" y="15915"/>
                  </a:lnTo>
                  <a:lnTo>
                    <a:pt x="19692" y="15915"/>
                  </a:lnTo>
                  <a:lnTo>
                    <a:pt x="18262" y="13691"/>
                  </a:lnTo>
                  <a:lnTo>
                    <a:pt x="642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78"/>
            <p:cNvSpPr/>
            <p:nvPr/>
          </p:nvSpPr>
          <p:spPr>
            <a:xfrm>
              <a:off x="4621808" y="3081685"/>
              <a:ext cx="90593" cy="110963"/>
            </a:xfrm>
            <a:custGeom>
              <a:rect b="b" l="l" r="r" t="t"/>
              <a:pathLst>
                <a:path extrusionOk="0" h="1378" w="1125">
                  <a:moveTo>
                    <a:pt x="1" y="0"/>
                  </a:moveTo>
                  <a:lnTo>
                    <a:pt x="1" y="1377"/>
                  </a:lnTo>
                  <a:lnTo>
                    <a:pt x="712" y="1377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78"/>
            <p:cNvSpPr/>
            <p:nvPr/>
          </p:nvSpPr>
          <p:spPr>
            <a:xfrm>
              <a:off x="4621808" y="3132012"/>
              <a:ext cx="79803" cy="125780"/>
            </a:xfrm>
            <a:custGeom>
              <a:rect b="b" l="l" r="r" t="t"/>
              <a:pathLst>
                <a:path extrusionOk="0" h="1562" w="991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78"/>
            <p:cNvSpPr/>
            <p:nvPr/>
          </p:nvSpPr>
          <p:spPr>
            <a:xfrm>
              <a:off x="4621808" y="3132012"/>
              <a:ext cx="79803" cy="125780"/>
            </a:xfrm>
            <a:custGeom>
              <a:rect b="b" l="l" r="r" t="t"/>
              <a:pathLst>
                <a:path extrusionOk="0" h="1562" w="991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78"/>
            <p:cNvSpPr/>
            <p:nvPr/>
          </p:nvSpPr>
          <p:spPr>
            <a:xfrm>
              <a:off x="4635336" y="3153270"/>
              <a:ext cx="5879" cy="104521"/>
            </a:xfrm>
            <a:custGeom>
              <a:rect b="b" l="l" r="r" t="t"/>
              <a:pathLst>
                <a:path extrusionOk="0" h="1298" w="73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78"/>
            <p:cNvSpPr/>
            <p:nvPr/>
          </p:nvSpPr>
          <p:spPr>
            <a:xfrm>
              <a:off x="4635336" y="3153270"/>
              <a:ext cx="5879" cy="104521"/>
            </a:xfrm>
            <a:custGeom>
              <a:rect b="b" l="l" r="r" t="t"/>
              <a:pathLst>
                <a:path extrusionOk="0" fill="none" h="1298" w="73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78"/>
            <p:cNvSpPr/>
            <p:nvPr/>
          </p:nvSpPr>
          <p:spPr>
            <a:xfrm>
              <a:off x="4695408" y="2072732"/>
              <a:ext cx="997655" cy="1163747"/>
            </a:xfrm>
            <a:custGeom>
              <a:rect b="b" l="l" r="r" t="t"/>
              <a:pathLst>
                <a:path extrusionOk="0" h="14452" w="12389">
                  <a:moveTo>
                    <a:pt x="1" y="0"/>
                  </a:moveTo>
                  <a:lnTo>
                    <a:pt x="1" y="14452"/>
                  </a:lnTo>
                  <a:lnTo>
                    <a:pt x="12389" y="14452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78"/>
            <p:cNvSpPr/>
            <p:nvPr/>
          </p:nvSpPr>
          <p:spPr>
            <a:xfrm>
              <a:off x="4749199" y="2236999"/>
              <a:ext cx="943863" cy="607320"/>
            </a:xfrm>
            <a:custGeom>
              <a:rect b="b" l="l" r="r" t="t"/>
              <a:pathLst>
                <a:path extrusionOk="0" h="7542" w="11721">
                  <a:moveTo>
                    <a:pt x="11721" y="984"/>
                  </a:moveTo>
                  <a:lnTo>
                    <a:pt x="1502" y="984"/>
                  </a:lnTo>
                  <a:lnTo>
                    <a:pt x="6" y="0"/>
                  </a:lnTo>
                  <a:lnTo>
                    <a:pt x="6" y="6558"/>
                  </a:lnTo>
                  <a:lnTo>
                    <a:pt x="1" y="7542"/>
                  </a:lnTo>
                  <a:lnTo>
                    <a:pt x="11721" y="7542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78"/>
            <p:cNvSpPr/>
            <p:nvPr/>
          </p:nvSpPr>
          <p:spPr>
            <a:xfrm>
              <a:off x="4749360" y="2654511"/>
              <a:ext cx="889829" cy="528083"/>
            </a:xfrm>
            <a:custGeom>
              <a:rect b="b" l="l" r="r" t="t"/>
              <a:pathLst>
                <a:path extrusionOk="0" h="6558" w="11050">
                  <a:moveTo>
                    <a:pt x="1" y="0"/>
                  </a:moveTo>
                  <a:lnTo>
                    <a:pt x="1" y="6558"/>
                  </a:lnTo>
                  <a:lnTo>
                    <a:pt x="11050" y="6558"/>
                  </a:lnTo>
                  <a:lnTo>
                    <a:pt x="11050" y="0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78"/>
            <p:cNvSpPr/>
            <p:nvPr/>
          </p:nvSpPr>
          <p:spPr>
            <a:xfrm>
              <a:off x="4695408" y="3236450"/>
              <a:ext cx="90674" cy="93973"/>
            </a:xfrm>
            <a:custGeom>
              <a:rect b="b" l="l" r="r" t="t"/>
              <a:pathLst>
                <a:path extrusionOk="0" h="1167" w="1126">
                  <a:moveTo>
                    <a:pt x="1" y="1"/>
                  </a:moveTo>
                  <a:lnTo>
                    <a:pt x="1" y="1166"/>
                  </a:lnTo>
                  <a:lnTo>
                    <a:pt x="712" y="116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78"/>
            <p:cNvSpPr/>
            <p:nvPr/>
          </p:nvSpPr>
          <p:spPr>
            <a:xfrm>
              <a:off x="5602366" y="3236450"/>
              <a:ext cx="90593" cy="93973"/>
            </a:xfrm>
            <a:custGeom>
              <a:rect b="b" l="l" r="r" t="t"/>
              <a:pathLst>
                <a:path extrusionOk="0" h="1167" w="1125">
                  <a:moveTo>
                    <a:pt x="1" y="1"/>
                  </a:moveTo>
                  <a:lnTo>
                    <a:pt x="414" y="1166"/>
                  </a:lnTo>
                  <a:lnTo>
                    <a:pt x="1125" y="116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78"/>
            <p:cNvSpPr/>
            <p:nvPr/>
          </p:nvSpPr>
          <p:spPr>
            <a:xfrm>
              <a:off x="5576678" y="3236450"/>
              <a:ext cx="59107" cy="93973"/>
            </a:xfrm>
            <a:custGeom>
              <a:rect b="b" l="l" r="r" t="t"/>
              <a:pathLst>
                <a:path extrusionOk="0" h="1167" w="734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78"/>
            <p:cNvSpPr/>
            <p:nvPr/>
          </p:nvSpPr>
          <p:spPr>
            <a:xfrm>
              <a:off x="5576678" y="3236450"/>
              <a:ext cx="59107" cy="93973"/>
            </a:xfrm>
            <a:custGeom>
              <a:rect b="b" l="l" r="r" t="t"/>
              <a:pathLst>
                <a:path extrusionOk="0" h="1167" w="734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78"/>
            <p:cNvSpPr/>
            <p:nvPr/>
          </p:nvSpPr>
          <p:spPr>
            <a:xfrm>
              <a:off x="4621727" y="2048817"/>
              <a:ext cx="73763" cy="1187663"/>
            </a:xfrm>
            <a:custGeom>
              <a:rect b="b" l="l" r="r" t="t"/>
              <a:pathLst>
                <a:path extrusionOk="0" h="14749" w="916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78"/>
            <p:cNvSpPr/>
            <p:nvPr/>
          </p:nvSpPr>
          <p:spPr>
            <a:xfrm>
              <a:off x="4621727" y="2048817"/>
              <a:ext cx="73763" cy="1187663"/>
            </a:xfrm>
            <a:custGeom>
              <a:rect b="b" l="l" r="r" t="t"/>
              <a:pathLst>
                <a:path extrusionOk="0" h="14749" w="916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78"/>
            <p:cNvSpPr/>
            <p:nvPr/>
          </p:nvSpPr>
          <p:spPr>
            <a:xfrm>
              <a:off x="4624223" y="2048817"/>
              <a:ext cx="1068842" cy="23996"/>
            </a:xfrm>
            <a:custGeom>
              <a:rect b="b" l="l" r="r" t="t"/>
              <a:pathLst>
                <a:path extrusionOk="0" h="298" w="13273">
                  <a:moveTo>
                    <a:pt x="1" y="0"/>
                  </a:moveTo>
                  <a:lnTo>
                    <a:pt x="885" y="297"/>
                  </a:lnTo>
                  <a:lnTo>
                    <a:pt x="13273" y="297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78"/>
            <p:cNvSpPr/>
            <p:nvPr/>
          </p:nvSpPr>
          <p:spPr>
            <a:xfrm>
              <a:off x="4624223" y="2048656"/>
              <a:ext cx="847149" cy="24158"/>
            </a:xfrm>
            <a:custGeom>
              <a:rect b="b" l="l" r="r" t="t"/>
              <a:pathLst>
                <a:path extrusionOk="0" h="300" w="10520">
                  <a:moveTo>
                    <a:pt x="7447" y="220"/>
                  </a:moveTo>
                  <a:cubicBezTo>
                    <a:pt x="6803" y="222"/>
                    <a:pt x="6667" y="109"/>
                    <a:pt x="6615" y="36"/>
                  </a:cubicBezTo>
                  <a:cubicBezTo>
                    <a:pt x="6607" y="25"/>
                    <a:pt x="6601" y="12"/>
                    <a:pt x="6595" y="0"/>
                  </a:cubicBezTo>
                  <a:lnTo>
                    <a:pt x="6585" y="0"/>
                  </a:lnTo>
                  <a:lnTo>
                    <a:pt x="1" y="2"/>
                  </a:lnTo>
                  <a:lnTo>
                    <a:pt x="885" y="299"/>
                  </a:lnTo>
                  <a:lnTo>
                    <a:pt x="10520" y="299"/>
                  </a:lnTo>
                  <a:lnTo>
                    <a:pt x="10316" y="226"/>
                  </a:lnTo>
                  <a:lnTo>
                    <a:pt x="7448" y="22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78"/>
            <p:cNvSpPr/>
            <p:nvPr/>
          </p:nvSpPr>
          <p:spPr>
            <a:xfrm>
              <a:off x="4624223" y="2048817"/>
              <a:ext cx="1068842" cy="23996"/>
            </a:xfrm>
            <a:custGeom>
              <a:rect b="b" l="l" r="r" t="t"/>
              <a:pathLst>
                <a:path extrusionOk="0" fill="none" h="298" w="13273">
                  <a:moveTo>
                    <a:pt x="12388" y="0"/>
                  </a:moveTo>
                  <a:lnTo>
                    <a:pt x="1" y="0"/>
                  </a:lnTo>
                  <a:lnTo>
                    <a:pt x="885" y="297"/>
                  </a:lnTo>
                  <a:lnTo>
                    <a:pt x="13273" y="29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78"/>
            <p:cNvSpPr/>
            <p:nvPr/>
          </p:nvSpPr>
          <p:spPr>
            <a:xfrm>
              <a:off x="5178238" y="2917096"/>
              <a:ext cx="50974" cy="50892"/>
            </a:xfrm>
            <a:custGeom>
              <a:rect b="b" l="l" r="r" t="t"/>
              <a:pathLst>
                <a:path extrusionOk="0" h="632" w="633">
                  <a:moveTo>
                    <a:pt x="317" y="1"/>
                  </a:moveTo>
                  <a:cubicBezTo>
                    <a:pt x="143" y="1"/>
                    <a:pt x="1" y="142"/>
                    <a:pt x="1" y="316"/>
                  </a:cubicBezTo>
                  <a:cubicBezTo>
                    <a:pt x="1" y="490"/>
                    <a:pt x="143" y="632"/>
                    <a:pt x="317" y="632"/>
                  </a:cubicBezTo>
                  <a:cubicBezTo>
                    <a:pt x="492" y="632"/>
                    <a:pt x="633" y="490"/>
                    <a:pt x="633" y="316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78"/>
            <p:cNvSpPr/>
            <p:nvPr/>
          </p:nvSpPr>
          <p:spPr>
            <a:xfrm>
              <a:off x="5190961" y="2908560"/>
              <a:ext cx="50974" cy="50972"/>
            </a:xfrm>
            <a:custGeom>
              <a:rect b="b" l="l" r="r" t="t"/>
              <a:pathLst>
                <a:path extrusionOk="0" h="633" w="633">
                  <a:moveTo>
                    <a:pt x="317" y="0"/>
                  </a:moveTo>
                  <a:cubicBezTo>
                    <a:pt x="142" y="0"/>
                    <a:pt x="1" y="143"/>
                    <a:pt x="1" y="316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6"/>
                  </a:cubicBezTo>
                  <a:cubicBezTo>
                    <a:pt x="633" y="143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78"/>
            <p:cNvSpPr/>
            <p:nvPr/>
          </p:nvSpPr>
          <p:spPr>
            <a:xfrm>
              <a:off x="4749360" y="2114041"/>
              <a:ext cx="889829" cy="12562"/>
            </a:xfrm>
            <a:custGeom>
              <a:rect b="b" l="l" r="r" t="t"/>
              <a:pathLst>
                <a:path extrusionOk="0" h="156" w="1105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78"/>
            <p:cNvSpPr/>
            <p:nvPr/>
          </p:nvSpPr>
          <p:spPr>
            <a:xfrm>
              <a:off x="4749360" y="2114041"/>
              <a:ext cx="889829" cy="12562"/>
            </a:xfrm>
            <a:custGeom>
              <a:rect b="b" l="l" r="r" t="t"/>
              <a:pathLst>
                <a:path extrusionOk="0" h="156" w="1105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78"/>
            <p:cNvSpPr/>
            <p:nvPr/>
          </p:nvSpPr>
          <p:spPr>
            <a:xfrm>
              <a:off x="5638683" y="2126763"/>
              <a:ext cx="81" cy="15380"/>
            </a:xfrm>
            <a:custGeom>
              <a:rect b="b" l="l" r="r" t="t"/>
              <a:pathLst>
                <a:path extrusionOk="0" fill="none" h="191" w="1">
                  <a:moveTo>
                    <a:pt x="0" y="0"/>
                  </a:moveTo>
                  <a:lnTo>
                    <a:pt x="0" y="19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78"/>
            <p:cNvSpPr/>
            <p:nvPr/>
          </p:nvSpPr>
          <p:spPr>
            <a:xfrm>
              <a:off x="4749360" y="2126602"/>
              <a:ext cx="889829" cy="528002"/>
            </a:xfrm>
            <a:custGeom>
              <a:rect b="b" l="l" r="r" t="t"/>
              <a:pathLst>
                <a:path extrusionOk="0" h="6557" w="1105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78"/>
            <p:cNvSpPr/>
            <p:nvPr/>
          </p:nvSpPr>
          <p:spPr>
            <a:xfrm>
              <a:off x="4749360" y="2126602"/>
              <a:ext cx="889829" cy="528002"/>
            </a:xfrm>
            <a:custGeom>
              <a:rect b="b" l="l" r="r" t="t"/>
              <a:pathLst>
                <a:path extrusionOk="0" h="6557" w="11050">
                  <a:moveTo>
                    <a:pt x="1" y="0"/>
                  </a:moveTo>
                  <a:lnTo>
                    <a:pt x="11050" y="0"/>
                  </a:lnTo>
                  <a:lnTo>
                    <a:pt x="1104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78"/>
            <p:cNvSpPr/>
            <p:nvPr/>
          </p:nvSpPr>
          <p:spPr>
            <a:xfrm>
              <a:off x="4749360" y="2126602"/>
              <a:ext cx="889829" cy="528002"/>
            </a:xfrm>
            <a:custGeom>
              <a:rect b="b" l="l" r="r" t="t"/>
              <a:pathLst>
                <a:path extrusionOk="0" fill="none" h="6557" w="1105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78"/>
            <p:cNvSpPr/>
            <p:nvPr/>
          </p:nvSpPr>
          <p:spPr>
            <a:xfrm>
              <a:off x="5190961" y="2387335"/>
              <a:ext cx="50974" cy="50892"/>
            </a:xfrm>
            <a:custGeom>
              <a:rect b="b" l="l" r="r" t="t"/>
              <a:pathLst>
                <a:path extrusionOk="0" h="632" w="633">
                  <a:moveTo>
                    <a:pt x="317" y="1"/>
                  </a:moveTo>
                  <a:cubicBezTo>
                    <a:pt x="142" y="1"/>
                    <a:pt x="1" y="142"/>
                    <a:pt x="1" y="317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7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78"/>
            <p:cNvSpPr/>
            <p:nvPr/>
          </p:nvSpPr>
          <p:spPr>
            <a:xfrm>
              <a:off x="4749682" y="2126844"/>
              <a:ext cx="120469" cy="607239"/>
            </a:xfrm>
            <a:custGeom>
              <a:rect b="b" l="l" r="r" t="t"/>
              <a:pathLst>
                <a:path extrusionOk="0" h="7541" w="1496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78"/>
            <p:cNvSpPr/>
            <p:nvPr/>
          </p:nvSpPr>
          <p:spPr>
            <a:xfrm>
              <a:off x="4749682" y="2126844"/>
              <a:ext cx="120469" cy="607239"/>
            </a:xfrm>
            <a:custGeom>
              <a:rect b="b" l="l" r="r" t="t"/>
              <a:pathLst>
                <a:path extrusionOk="0" h="7541" w="1496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78"/>
            <p:cNvSpPr/>
            <p:nvPr/>
          </p:nvSpPr>
          <p:spPr>
            <a:xfrm>
              <a:off x="4942862" y="1993256"/>
              <a:ext cx="520047" cy="391674"/>
            </a:xfrm>
            <a:custGeom>
              <a:rect b="b" l="l" r="r" t="t"/>
              <a:pathLst>
                <a:path extrusionOk="0" h="4864" w="6458">
                  <a:moveTo>
                    <a:pt x="552" y="0"/>
                  </a:moveTo>
                  <a:lnTo>
                    <a:pt x="1" y="4206"/>
                  </a:lnTo>
                  <a:lnTo>
                    <a:pt x="5905" y="4864"/>
                  </a:lnTo>
                  <a:lnTo>
                    <a:pt x="6458" y="6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78"/>
            <p:cNvSpPr/>
            <p:nvPr/>
          </p:nvSpPr>
          <p:spPr>
            <a:xfrm>
              <a:off x="4942862" y="1993256"/>
              <a:ext cx="520047" cy="391674"/>
            </a:xfrm>
            <a:custGeom>
              <a:rect b="b" l="l" r="r" t="t"/>
              <a:pathLst>
                <a:path extrusionOk="0" fill="none" h="4864" w="6458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78"/>
            <p:cNvSpPr/>
            <p:nvPr/>
          </p:nvSpPr>
          <p:spPr>
            <a:xfrm>
              <a:off x="5638683" y="2126602"/>
              <a:ext cx="124093" cy="607481"/>
            </a:xfrm>
            <a:custGeom>
              <a:rect b="b" l="l" r="r" t="t"/>
              <a:pathLst>
                <a:path extrusionOk="0" h="7544" w="1541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78"/>
            <p:cNvSpPr/>
            <p:nvPr/>
          </p:nvSpPr>
          <p:spPr>
            <a:xfrm>
              <a:off x="5638683" y="2126602"/>
              <a:ext cx="124093" cy="607481"/>
            </a:xfrm>
            <a:custGeom>
              <a:rect b="b" l="l" r="r" t="t"/>
              <a:pathLst>
                <a:path extrusionOk="0" h="7544" w="1541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78"/>
            <p:cNvSpPr/>
            <p:nvPr/>
          </p:nvSpPr>
          <p:spPr>
            <a:xfrm>
              <a:off x="4870067" y="2206078"/>
              <a:ext cx="889829" cy="528002"/>
            </a:xfrm>
            <a:custGeom>
              <a:rect b="b" l="l" r="r" t="t"/>
              <a:pathLst>
                <a:path extrusionOk="0" h="6557" w="1105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78"/>
            <p:cNvSpPr/>
            <p:nvPr/>
          </p:nvSpPr>
          <p:spPr>
            <a:xfrm>
              <a:off x="4749279" y="2126602"/>
              <a:ext cx="1013519" cy="79559"/>
            </a:xfrm>
            <a:custGeom>
              <a:rect b="b" l="l" r="r" t="t"/>
              <a:pathLst>
                <a:path extrusionOk="0" h="988" w="12586">
                  <a:moveTo>
                    <a:pt x="11051" y="3"/>
                  </a:moveTo>
                  <a:lnTo>
                    <a:pt x="11051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1501" y="987"/>
                  </a:lnTo>
                  <a:lnTo>
                    <a:pt x="12586" y="987"/>
                  </a:lnTo>
                  <a:close/>
                  <a:moveTo>
                    <a:pt x="1534" y="877"/>
                  </a:moveTo>
                  <a:lnTo>
                    <a:pt x="366" y="110"/>
                  </a:lnTo>
                  <a:lnTo>
                    <a:pt x="11013" y="110"/>
                  </a:lnTo>
                  <a:lnTo>
                    <a:pt x="12212" y="877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78"/>
            <p:cNvSpPr/>
            <p:nvPr/>
          </p:nvSpPr>
          <p:spPr>
            <a:xfrm>
              <a:off x="4749360" y="2126602"/>
              <a:ext cx="1013439" cy="79559"/>
            </a:xfrm>
            <a:custGeom>
              <a:rect b="b" l="l" r="r" t="t"/>
              <a:pathLst>
                <a:path extrusionOk="0" fill="none" h="988" w="12585">
                  <a:moveTo>
                    <a:pt x="11050" y="3"/>
                  </a:moveTo>
                  <a:lnTo>
                    <a:pt x="11050" y="0"/>
                  </a:lnTo>
                  <a:lnTo>
                    <a:pt x="1" y="0"/>
                  </a:lnTo>
                  <a:lnTo>
                    <a:pt x="4" y="3"/>
                  </a:lnTo>
                  <a:lnTo>
                    <a:pt x="1500" y="987"/>
                  </a:lnTo>
                  <a:lnTo>
                    <a:pt x="12549" y="987"/>
                  </a:lnTo>
                  <a:lnTo>
                    <a:pt x="12585" y="98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78"/>
            <p:cNvSpPr/>
            <p:nvPr/>
          </p:nvSpPr>
          <p:spPr>
            <a:xfrm>
              <a:off x="4866846" y="2003241"/>
              <a:ext cx="537441" cy="398277"/>
            </a:xfrm>
            <a:custGeom>
              <a:rect b="b" l="l" r="r" t="t"/>
              <a:pathLst>
                <a:path extrusionOk="0" h="4946" w="6674">
                  <a:moveTo>
                    <a:pt x="5839" y="0"/>
                  </a:moveTo>
                  <a:lnTo>
                    <a:pt x="1" y="1008"/>
                  </a:lnTo>
                  <a:lnTo>
                    <a:pt x="834" y="4946"/>
                  </a:lnTo>
                  <a:lnTo>
                    <a:pt x="6673" y="3939"/>
                  </a:lnTo>
                  <a:lnTo>
                    <a:pt x="5839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78"/>
            <p:cNvSpPr/>
            <p:nvPr/>
          </p:nvSpPr>
          <p:spPr>
            <a:xfrm>
              <a:off x="4942862" y="1993256"/>
              <a:ext cx="520047" cy="391674"/>
            </a:xfrm>
            <a:custGeom>
              <a:rect b="b" l="l" r="r" t="t"/>
              <a:pathLst>
                <a:path extrusionOk="0" h="4864" w="6458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78"/>
            <p:cNvSpPr/>
            <p:nvPr/>
          </p:nvSpPr>
          <p:spPr>
            <a:xfrm>
              <a:off x="4965087" y="2013226"/>
              <a:ext cx="475515" cy="351653"/>
            </a:xfrm>
            <a:custGeom>
              <a:rect b="b" l="l" r="r" t="t"/>
              <a:pathLst>
                <a:path extrusionOk="0" fill="none" h="4367" w="5905">
                  <a:moveTo>
                    <a:pt x="5412" y="4367"/>
                  </a:moveTo>
                  <a:lnTo>
                    <a:pt x="1" y="3762"/>
                  </a:lnTo>
                  <a:lnTo>
                    <a:pt x="495" y="1"/>
                  </a:lnTo>
                  <a:lnTo>
                    <a:pt x="5905" y="60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78"/>
            <p:cNvSpPr/>
            <p:nvPr/>
          </p:nvSpPr>
          <p:spPr>
            <a:xfrm>
              <a:off x="4902197" y="2093910"/>
              <a:ext cx="510303" cy="340138"/>
            </a:xfrm>
            <a:custGeom>
              <a:rect b="b" l="l" r="r" t="t"/>
              <a:pathLst>
                <a:path extrusionOk="0" h="4224" w="6337">
                  <a:moveTo>
                    <a:pt x="5927" y="0"/>
                  </a:moveTo>
                  <a:lnTo>
                    <a:pt x="1" y="488"/>
                  </a:lnTo>
                  <a:lnTo>
                    <a:pt x="410" y="4223"/>
                  </a:lnTo>
                  <a:lnTo>
                    <a:pt x="6336" y="3736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78"/>
            <p:cNvSpPr/>
            <p:nvPr/>
          </p:nvSpPr>
          <p:spPr>
            <a:xfrm>
              <a:off x="4927241" y="2115893"/>
              <a:ext cx="460215" cy="296090"/>
            </a:xfrm>
            <a:custGeom>
              <a:rect b="b" l="l" r="r" t="t"/>
              <a:pathLst>
                <a:path extrusionOk="0" h="3677" w="5715">
                  <a:moveTo>
                    <a:pt x="5360" y="1"/>
                  </a:moveTo>
                  <a:lnTo>
                    <a:pt x="0" y="444"/>
                  </a:lnTo>
                  <a:lnTo>
                    <a:pt x="356" y="3677"/>
                  </a:lnTo>
                  <a:lnTo>
                    <a:pt x="5715" y="3233"/>
                  </a:lnTo>
                  <a:lnTo>
                    <a:pt x="536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78"/>
            <p:cNvSpPr/>
            <p:nvPr/>
          </p:nvSpPr>
          <p:spPr>
            <a:xfrm>
              <a:off x="4870067" y="2206078"/>
              <a:ext cx="889829" cy="528002"/>
            </a:xfrm>
            <a:custGeom>
              <a:rect b="b" l="l" r="r" t="t"/>
              <a:pathLst>
                <a:path extrusionOk="0" h="6557" w="1105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78"/>
            <p:cNvSpPr/>
            <p:nvPr/>
          </p:nvSpPr>
          <p:spPr>
            <a:xfrm>
              <a:off x="5299107" y="2475266"/>
              <a:ext cx="50974" cy="50972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1" y="0"/>
                    <a:pt x="0" y="141"/>
                    <a:pt x="0" y="316"/>
                  </a:cubicBezTo>
                  <a:cubicBezTo>
                    <a:pt x="0" y="491"/>
                    <a:pt x="141" y="632"/>
                    <a:pt x="316" y="632"/>
                  </a:cubicBezTo>
                  <a:cubicBezTo>
                    <a:pt x="491" y="632"/>
                    <a:pt x="632" y="491"/>
                    <a:pt x="632" y="316"/>
                  </a:cubicBezTo>
                  <a:cubicBezTo>
                    <a:pt x="632" y="141"/>
                    <a:pt x="49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78"/>
            <p:cNvSpPr/>
            <p:nvPr/>
          </p:nvSpPr>
          <p:spPr>
            <a:xfrm>
              <a:off x="5311830" y="2466731"/>
              <a:ext cx="50974" cy="50972"/>
            </a:xfrm>
            <a:custGeom>
              <a:rect b="b" l="l" r="r" t="t"/>
              <a:pathLst>
                <a:path extrusionOk="0" h="633" w="633">
                  <a:moveTo>
                    <a:pt x="316" y="1"/>
                  </a:moveTo>
                  <a:cubicBezTo>
                    <a:pt x="141" y="1"/>
                    <a:pt x="0" y="143"/>
                    <a:pt x="0" y="317"/>
                  </a:cubicBezTo>
                  <a:cubicBezTo>
                    <a:pt x="0" y="492"/>
                    <a:pt x="141" y="633"/>
                    <a:pt x="316" y="633"/>
                  </a:cubicBezTo>
                  <a:cubicBezTo>
                    <a:pt x="491" y="633"/>
                    <a:pt x="632" y="492"/>
                    <a:pt x="632" y="317"/>
                  </a:cubicBezTo>
                  <a:cubicBezTo>
                    <a:pt x="632" y="143"/>
                    <a:pt x="491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6" name="Google Shape;4606;p78"/>
          <p:cNvGrpSpPr/>
          <p:nvPr/>
        </p:nvGrpSpPr>
        <p:grpSpPr>
          <a:xfrm>
            <a:off x="5182475" y="4776200"/>
            <a:ext cx="863662" cy="219628"/>
            <a:chOff x="7017600" y="1769013"/>
            <a:chExt cx="863662" cy="219628"/>
          </a:xfrm>
        </p:grpSpPr>
        <p:sp>
          <p:nvSpPr>
            <p:cNvPr id="4607" name="Google Shape;4607;p78"/>
            <p:cNvSpPr/>
            <p:nvPr/>
          </p:nvSpPr>
          <p:spPr>
            <a:xfrm>
              <a:off x="7017600" y="1798091"/>
              <a:ext cx="644576" cy="185780"/>
            </a:xfrm>
            <a:custGeom>
              <a:rect b="b" l="l" r="r" t="t"/>
              <a:pathLst>
                <a:path extrusionOk="0" h="2415" w="8379">
                  <a:moveTo>
                    <a:pt x="5927" y="0"/>
                  </a:moveTo>
                  <a:lnTo>
                    <a:pt x="0" y="488"/>
                  </a:lnTo>
                  <a:lnTo>
                    <a:pt x="2451" y="2415"/>
                  </a:lnTo>
                  <a:lnTo>
                    <a:pt x="8378" y="1927"/>
                  </a:lnTo>
                  <a:lnTo>
                    <a:pt x="592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78"/>
            <p:cNvSpPr/>
            <p:nvPr/>
          </p:nvSpPr>
          <p:spPr>
            <a:xfrm>
              <a:off x="7158991" y="1798091"/>
              <a:ext cx="503183" cy="162625"/>
            </a:xfrm>
            <a:custGeom>
              <a:rect b="b" l="l" r="r" t="t"/>
              <a:pathLst>
                <a:path extrusionOk="0" h="2114" w="6541">
                  <a:moveTo>
                    <a:pt x="4089" y="0"/>
                  </a:moveTo>
                  <a:lnTo>
                    <a:pt x="2537" y="127"/>
                  </a:lnTo>
                  <a:lnTo>
                    <a:pt x="1" y="1301"/>
                  </a:lnTo>
                  <a:lnTo>
                    <a:pt x="4276" y="2113"/>
                  </a:lnTo>
                  <a:lnTo>
                    <a:pt x="6540" y="1927"/>
                  </a:lnTo>
                  <a:lnTo>
                    <a:pt x="4089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78"/>
            <p:cNvSpPr/>
            <p:nvPr/>
          </p:nvSpPr>
          <p:spPr>
            <a:xfrm>
              <a:off x="7227609" y="1769013"/>
              <a:ext cx="653653" cy="219628"/>
            </a:xfrm>
            <a:custGeom>
              <a:rect b="b" l="l" r="r" t="t"/>
              <a:pathLst>
                <a:path extrusionOk="0" h="2855" w="8497">
                  <a:moveTo>
                    <a:pt x="2685" y="1"/>
                  </a:moveTo>
                  <a:lnTo>
                    <a:pt x="0" y="1587"/>
                  </a:lnTo>
                  <a:lnTo>
                    <a:pt x="5811" y="2854"/>
                  </a:lnTo>
                  <a:lnTo>
                    <a:pt x="8496" y="1268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78"/>
            <p:cNvSpPr/>
            <p:nvPr/>
          </p:nvSpPr>
          <p:spPr>
            <a:xfrm>
              <a:off x="7227609" y="1769013"/>
              <a:ext cx="653653" cy="219628"/>
            </a:xfrm>
            <a:custGeom>
              <a:rect b="b" l="l" r="r" t="t"/>
              <a:pathLst>
                <a:path extrusionOk="0" h="2855" w="8497">
                  <a:moveTo>
                    <a:pt x="0" y="1587"/>
                  </a:moveTo>
                  <a:lnTo>
                    <a:pt x="5811" y="2854"/>
                  </a:lnTo>
                  <a:lnTo>
                    <a:pt x="8496" y="1268"/>
                  </a:lnTo>
                  <a:lnTo>
                    <a:pt x="2685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78"/>
            <p:cNvSpPr/>
            <p:nvPr/>
          </p:nvSpPr>
          <p:spPr>
            <a:xfrm>
              <a:off x="7227609" y="1769013"/>
              <a:ext cx="653653" cy="219628"/>
            </a:xfrm>
            <a:custGeom>
              <a:rect b="b" l="l" r="r" t="t"/>
              <a:pathLst>
                <a:path extrusionOk="0" fill="none" h="2855" w="8497">
                  <a:moveTo>
                    <a:pt x="0" y="1587"/>
                  </a:moveTo>
                  <a:lnTo>
                    <a:pt x="5811" y="2854"/>
                  </a:lnTo>
                  <a:lnTo>
                    <a:pt x="8496" y="1268"/>
                  </a:lnTo>
                  <a:lnTo>
                    <a:pt x="2685" y="1"/>
                  </a:lnTo>
                  <a:close/>
                </a:path>
              </a:pathLst>
            </a:custGeom>
            <a:noFill/>
            <a:ln cap="flat" cmpd="sng" w="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2" name="Google Shape;4612;p78"/>
          <p:cNvGrpSpPr/>
          <p:nvPr/>
        </p:nvGrpSpPr>
        <p:grpSpPr>
          <a:xfrm>
            <a:off x="1522150" y="3746321"/>
            <a:ext cx="509899" cy="986196"/>
            <a:chOff x="-1293325" y="2211271"/>
            <a:chExt cx="509899" cy="986196"/>
          </a:xfrm>
        </p:grpSpPr>
        <p:sp>
          <p:nvSpPr>
            <p:cNvPr id="4613" name="Google Shape;4613;p78"/>
            <p:cNvSpPr/>
            <p:nvPr/>
          </p:nvSpPr>
          <p:spPr>
            <a:xfrm>
              <a:off x="-1293325" y="3079872"/>
              <a:ext cx="373760" cy="117594"/>
            </a:xfrm>
            <a:custGeom>
              <a:rect b="b" l="l" r="r" t="t"/>
              <a:pathLst>
                <a:path extrusionOk="0" h="2758" w="8766">
                  <a:moveTo>
                    <a:pt x="5762" y="1"/>
                  </a:moveTo>
                  <a:cubicBezTo>
                    <a:pt x="5184" y="1"/>
                    <a:pt x="4582" y="49"/>
                    <a:pt x="4022" y="157"/>
                  </a:cubicBezTo>
                  <a:cubicBezTo>
                    <a:pt x="2030" y="542"/>
                    <a:pt x="83" y="1097"/>
                    <a:pt x="43" y="1692"/>
                  </a:cubicBezTo>
                  <a:cubicBezTo>
                    <a:pt x="0" y="2318"/>
                    <a:pt x="1475" y="2757"/>
                    <a:pt x="3229" y="2757"/>
                  </a:cubicBezTo>
                  <a:cubicBezTo>
                    <a:pt x="4262" y="2757"/>
                    <a:pt x="5392" y="2605"/>
                    <a:pt x="6367" y="2249"/>
                  </a:cubicBezTo>
                  <a:cubicBezTo>
                    <a:pt x="8272" y="1552"/>
                    <a:pt x="8766" y="1323"/>
                    <a:pt x="8653" y="736"/>
                  </a:cubicBezTo>
                  <a:cubicBezTo>
                    <a:pt x="8571" y="315"/>
                    <a:pt x="7243" y="1"/>
                    <a:pt x="5762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78"/>
            <p:cNvSpPr/>
            <p:nvPr/>
          </p:nvSpPr>
          <p:spPr>
            <a:xfrm>
              <a:off x="-1275716" y="2699038"/>
              <a:ext cx="413967" cy="76705"/>
            </a:xfrm>
            <a:custGeom>
              <a:rect b="b" l="l" r="r" t="t"/>
              <a:pathLst>
                <a:path extrusionOk="0" h="1799" w="9709">
                  <a:moveTo>
                    <a:pt x="4855" y="0"/>
                  </a:moveTo>
                  <a:cubicBezTo>
                    <a:pt x="2174" y="0"/>
                    <a:pt x="1" y="403"/>
                    <a:pt x="1" y="899"/>
                  </a:cubicBezTo>
                  <a:cubicBezTo>
                    <a:pt x="1" y="1395"/>
                    <a:pt x="2174" y="1799"/>
                    <a:pt x="4855" y="1799"/>
                  </a:cubicBezTo>
                  <a:cubicBezTo>
                    <a:pt x="7535" y="1799"/>
                    <a:pt x="9709" y="1395"/>
                    <a:pt x="9709" y="899"/>
                  </a:cubicBezTo>
                  <a:cubicBezTo>
                    <a:pt x="9709" y="403"/>
                    <a:pt x="7535" y="0"/>
                    <a:pt x="48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78"/>
            <p:cNvSpPr/>
            <p:nvPr/>
          </p:nvSpPr>
          <p:spPr>
            <a:xfrm>
              <a:off x="-1243738" y="2225980"/>
              <a:ext cx="294327" cy="337177"/>
            </a:xfrm>
            <a:custGeom>
              <a:rect b="b" l="l" r="r" t="t"/>
              <a:pathLst>
                <a:path extrusionOk="0" h="7908" w="6903">
                  <a:moveTo>
                    <a:pt x="4120" y="1"/>
                  </a:moveTo>
                  <a:cubicBezTo>
                    <a:pt x="3233" y="1"/>
                    <a:pt x="2167" y="415"/>
                    <a:pt x="1608" y="1152"/>
                  </a:cubicBezTo>
                  <a:cubicBezTo>
                    <a:pt x="0" y="3277"/>
                    <a:pt x="2764" y="7870"/>
                    <a:pt x="3859" y="7906"/>
                  </a:cubicBezTo>
                  <a:lnTo>
                    <a:pt x="3859" y="7907"/>
                  </a:lnTo>
                  <a:cubicBezTo>
                    <a:pt x="3863" y="7907"/>
                    <a:pt x="3868" y="7907"/>
                    <a:pt x="3872" y="7907"/>
                  </a:cubicBezTo>
                  <a:cubicBezTo>
                    <a:pt x="4380" y="7907"/>
                    <a:pt x="5941" y="7044"/>
                    <a:pt x="6461" y="4499"/>
                  </a:cubicBezTo>
                  <a:cubicBezTo>
                    <a:pt x="6903" y="2341"/>
                    <a:pt x="5790" y="824"/>
                    <a:pt x="5267" y="354"/>
                  </a:cubicBezTo>
                  <a:cubicBezTo>
                    <a:pt x="5000" y="114"/>
                    <a:pt x="4584" y="1"/>
                    <a:pt x="41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78"/>
            <p:cNvSpPr/>
            <p:nvPr/>
          </p:nvSpPr>
          <p:spPr>
            <a:xfrm>
              <a:off x="-1186391" y="2211271"/>
              <a:ext cx="236979" cy="300168"/>
            </a:xfrm>
            <a:custGeom>
              <a:rect b="b" l="l" r="r" t="t"/>
              <a:pathLst>
                <a:path extrusionOk="0" h="7040" w="5558">
                  <a:moveTo>
                    <a:pt x="3922" y="699"/>
                  </a:moveTo>
                  <a:cubicBezTo>
                    <a:pt x="3144" y="0"/>
                    <a:pt x="1114" y="372"/>
                    <a:pt x="263" y="1497"/>
                  </a:cubicBezTo>
                  <a:cubicBezTo>
                    <a:pt x="156" y="1638"/>
                    <a:pt x="70" y="1791"/>
                    <a:pt x="1" y="1952"/>
                  </a:cubicBezTo>
                  <a:cubicBezTo>
                    <a:pt x="885" y="889"/>
                    <a:pt x="2834" y="548"/>
                    <a:pt x="3594" y="1230"/>
                  </a:cubicBezTo>
                  <a:cubicBezTo>
                    <a:pt x="4117" y="1700"/>
                    <a:pt x="5228" y="3217"/>
                    <a:pt x="4787" y="5376"/>
                  </a:cubicBezTo>
                  <a:cubicBezTo>
                    <a:pt x="4651" y="6041"/>
                    <a:pt x="4443" y="6589"/>
                    <a:pt x="4202" y="7040"/>
                  </a:cubicBezTo>
                  <a:cubicBezTo>
                    <a:pt x="4580" y="6515"/>
                    <a:pt x="4921" y="5798"/>
                    <a:pt x="5116" y="4844"/>
                  </a:cubicBezTo>
                  <a:cubicBezTo>
                    <a:pt x="5558" y="2686"/>
                    <a:pt x="4445" y="1169"/>
                    <a:pt x="3923" y="69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78"/>
            <p:cNvSpPr/>
            <p:nvPr/>
          </p:nvSpPr>
          <p:spPr>
            <a:xfrm>
              <a:off x="-1243738" y="2211271"/>
              <a:ext cx="294327" cy="352527"/>
            </a:xfrm>
            <a:custGeom>
              <a:rect b="b" l="l" r="r" t="t"/>
              <a:pathLst>
                <a:path extrusionOk="0" fill="none" h="8268" w="6903">
                  <a:moveTo>
                    <a:pt x="3859" y="8251"/>
                  </a:moveTo>
                  <a:cubicBezTo>
                    <a:pt x="2764" y="8215"/>
                    <a:pt x="0" y="3622"/>
                    <a:pt x="1608" y="1497"/>
                  </a:cubicBezTo>
                  <a:cubicBezTo>
                    <a:pt x="2459" y="373"/>
                    <a:pt x="4489" y="0"/>
                    <a:pt x="5267" y="699"/>
                  </a:cubicBezTo>
                  <a:cubicBezTo>
                    <a:pt x="5790" y="1169"/>
                    <a:pt x="6903" y="2686"/>
                    <a:pt x="6461" y="4844"/>
                  </a:cubicBezTo>
                  <a:cubicBezTo>
                    <a:pt x="5936" y="7412"/>
                    <a:pt x="4352" y="8268"/>
                    <a:pt x="3859" y="82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78"/>
            <p:cNvSpPr/>
            <p:nvPr/>
          </p:nvSpPr>
          <p:spPr>
            <a:xfrm>
              <a:off x="-1153177" y="2446925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19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2" y="191"/>
                  </a:cubicBezTo>
                  <a:cubicBezTo>
                    <a:pt x="284" y="138"/>
                    <a:pt x="258" y="64"/>
                    <a:pt x="198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78"/>
            <p:cNvSpPr/>
            <p:nvPr/>
          </p:nvSpPr>
          <p:spPr>
            <a:xfrm>
              <a:off x="-1131645" y="2423390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19" y="0"/>
                  </a:moveTo>
                  <a:cubicBezTo>
                    <a:pt x="83" y="0"/>
                    <a:pt x="49" y="16"/>
                    <a:pt x="31" y="47"/>
                  </a:cubicBezTo>
                  <a:cubicBezTo>
                    <a:pt x="1" y="99"/>
                    <a:pt x="25" y="173"/>
                    <a:pt x="87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2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78"/>
            <p:cNvSpPr/>
            <p:nvPr/>
          </p:nvSpPr>
          <p:spPr>
            <a:xfrm>
              <a:off x="-1081547" y="2485171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0"/>
                  </a:moveTo>
                  <a:cubicBezTo>
                    <a:pt x="83" y="0"/>
                    <a:pt x="50" y="16"/>
                    <a:pt x="31" y="48"/>
                  </a:cubicBezTo>
                  <a:cubicBezTo>
                    <a:pt x="1" y="99"/>
                    <a:pt x="26" y="173"/>
                    <a:pt x="87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89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78"/>
            <p:cNvSpPr/>
            <p:nvPr/>
          </p:nvSpPr>
          <p:spPr>
            <a:xfrm>
              <a:off x="-1076388" y="2427909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6" y="174"/>
                    <a:pt x="87" y="213"/>
                  </a:cubicBezTo>
                  <a:cubicBezTo>
                    <a:pt x="112" y="229"/>
                    <a:pt x="139" y="237"/>
                    <a:pt x="164" y="237"/>
                  </a:cubicBezTo>
                  <a:cubicBezTo>
                    <a:pt x="202" y="237"/>
                    <a:pt x="235" y="220"/>
                    <a:pt x="254" y="190"/>
                  </a:cubicBezTo>
                  <a:cubicBezTo>
                    <a:pt x="284" y="138"/>
                    <a:pt x="260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78"/>
            <p:cNvSpPr/>
            <p:nvPr/>
          </p:nvSpPr>
          <p:spPr>
            <a:xfrm>
              <a:off x="-1055069" y="2361396"/>
              <a:ext cx="12066" cy="10105"/>
            </a:xfrm>
            <a:custGeom>
              <a:rect b="b" l="l" r="r" t="t"/>
              <a:pathLst>
                <a:path extrusionOk="0" h="237" w="283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1" y="236"/>
                    <a:pt x="235" y="220"/>
                    <a:pt x="253" y="190"/>
                  </a:cubicBezTo>
                  <a:cubicBezTo>
                    <a:pt x="283" y="137"/>
                    <a:pt x="258" y="63"/>
                    <a:pt x="197" y="24"/>
                  </a:cubicBezTo>
                  <a:cubicBezTo>
                    <a:pt x="172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78"/>
            <p:cNvSpPr/>
            <p:nvPr/>
          </p:nvSpPr>
          <p:spPr>
            <a:xfrm>
              <a:off x="-1036906" y="2414223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99"/>
                    <a:pt x="25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78"/>
            <p:cNvSpPr/>
            <p:nvPr/>
          </p:nvSpPr>
          <p:spPr>
            <a:xfrm>
              <a:off x="-1042960" y="2305157"/>
              <a:ext cx="12066" cy="10105"/>
            </a:xfrm>
            <a:custGeom>
              <a:rect b="b" l="l" r="r" t="t"/>
              <a:pathLst>
                <a:path extrusionOk="0" h="237" w="283">
                  <a:moveTo>
                    <a:pt x="119" y="1"/>
                  </a:moveTo>
                  <a:cubicBezTo>
                    <a:pt x="82" y="1"/>
                    <a:pt x="48" y="17"/>
                    <a:pt x="30" y="48"/>
                  </a:cubicBezTo>
                  <a:cubicBezTo>
                    <a:pt x="0" y="100"/>
                    <a:pt x="25" y="174"/>
                    <a:pt x="86" y="213"/>
                  </a:cubicBezTo>
                  <a:cubicBezTo>
                    <a:pt x="111" y="229"/>
                    <a:pt x="138" y="237"/>
                    <a:pt x="164" y="237"/>
                  </a:cubicBezTo>
                  <a:cubicBezTo>
                    <a:pt x="201" y="237"/>
                    <a:pt x="234" y="221"/>
                    <a:pt x="252" y="190"/>
                  </a:cubicBezTo>
                  <a:cubicBezTo>
                    <a:pt x="282" y="138"/>
                    <a:pt x="258" y="64"/>
                    <a:pt x="196" y="24"/>
                  </a:cubicBezTo>
                  <a:cubicBezTo>
                    <a:pt x="171" y="8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78"/>
            <p:cNvSpPr/>
            <p:nvPr/>
          </p:nvSpPr>
          <p:spPr>
            <a:xfrm>
              <a:off x="-1106958" y="2394055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4"/>
                  </a:cubicBezTo>
                  <a:cubicBezTo>
                    <a:pt x="173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78"/>
            <p:cNvSpPr/>
            <p:nvPr/>
          </p:nvSpPr>
          <p:spPr>
            <a:xfrm>
              <a:off x="-1015076" y="2355341"/>
              <a:ext cx="12066" cy="10062"/>
            </a:xfrm>
            <a:custGeom>
              <a:rect b="b" l="l" r="r" t="t"/>
              <a:pathLst>
                <a:path extrusionOk="0" h="236" w="283">
                  <a:moveTo>
                    <a:pt x="119" y="0"/>
                  </a:moveTo>
                  <a:cubicBezTo>
                    <a:pt x="82" y="0"/>
                    <a:pt x="48" y="16"/>
                    <a:pt x="31" y="47"/>
                  </a:cubicBezTo>
                  <a:cubicBezTo>
                    <a:pt x="0" y="99"/>
                    <a:pt x="25" y="173"/>
                    <a:pt x="85" y="212"/>
                  </a:cubicBezTo>
                  <a:cubicBezTo>
                    <a:pt x="111" y="228"/>
                    <a:pt x="138" y="236"/>
                    <a:pt x="164" y="236"/>
                  </a:cubicBezTo>
                  <a:cubicBezTo>
                    <a:pt x="201" y="236"/>
                    <a:pt x="235" y="220"/>
                    <a:pt x="252" y="190"/>
                  </a:cubicBezTo>
                  <a:cubicBezTo>
                    <a:pt x="283" y="137"/>
                    <a:pt x="258" y="63"/>
                    <a:pt x="196" y="24"/>
                  </a:cubicBezTo>
                  <a:cubicBezTo>
                    <a:pt x="172" y="8"/>
                    <a:pt x="144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78"/>
            <p:cNvSpPr/>
            <p:nvPr/>
          </p:nvSpPr>
          <p:spPr>
            <a:xfrm>
              <a:off x="-1142475" y="2288102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19" y="1"/>
                  </a:moveTo>
                  <a:cubicBezTo>
                    <a:pt x="82" y="1"/>
                    <a:pt x="49" y="17"/>
                    <a:pt x="31" y="47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1" y="229"/>
                    <a:pt x="139" y="237"/>
                    <a:pt x="164" y="237"/>
                  </a:cubicBezTo>
                  <a:cubicBezTo>
                    <a:pt x="201" y="237"/>
                    <a:pt x="235" y="220"/>
                    <a:pt x="252" y="189"/>
                  </a:cubicBezTo>
                  <a:cubicBezTo>
                    <a:pt x="284" y="138"/>
                    <a:pt x="258" y="64"/>
                    <a:pt x="197" y="25"/>
                  </a:cubicBezTo>
                  <a:cubicBezTo>
                    <a:pt x="172" y="8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78"/>
            <p:cNvSpPr/>
            <p:nvPr/>
          </p:nvSpPr>
          <p:spPr>
            <a:xfrm>
              <a:off x="-1161917" y="2328906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0"/>
                  </a:moveTo>
                  <a:cubicBezTo>
                    <a:pt x="83" y="0"/>
                    <a:pt x="49" y="16"/>
                    <a:pt x="32" y="47"/>
                  </a:cubicBezTo>
                  <a:cubicBezTo>
                    <a:pt x="0" y="99"/>
                    <a:pt x="26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6" y="220"/>
                    <a:pt x="254" y="189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78"/>
            <p:cNvSpPr/>
            <p:nvPr/>
          </p:nvSpPr>
          <p:spPr>
            <a:xfrm>
              <a:off x="-1096470" y="2345066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0"/>
                  </a:moveTo>
                  <a:cubicBezTo>
                    <a:pt x="83" y="0"/>
                    <a:pt x="50" y="17"/>
                    <a:pt x="32" y="48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78"/>
            <p:cNvSpPr/>
            <p:nvPr/>
          </p:nvSpPr>
          <p:spPr>
            <a:xfrm>
              <a:off x="-1034390" y="2449825"/>
              <a:ext cx="12152" cy="10062"/>
            </a:xfrm>
            <a:custGeom>
              <a:rect b="b" l="l" r="r" t="t"/>
              <a:pathLst>
                <a:path extrusionOk="0" h="236" w="285">
                  <a:moveTo>
                    <a:pt x="119" y="0"/>
                  </a:moveTo>
                  <a:cubicBezTo>
                    <a:pt x="83" y="0"/>
                    <a:pt x="49" y="16"/>
                    <a:pt x="31" y="46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39" y="236"/>
                    <a:pt x="164" y="236"/>
                  </a:cubicBezTo>
                  <a:cubicBezTo>
                    <a:pt x="201" y="236"/>
                    <a:pt x="235" y="219"/>
                    <a:pt x="253" y="189"/>
                  </a:cubicBezTo>
                  <a:cubicBezTo>
                    <a:pt x="284" y="137"/>
                    <a:pt x="258" y="63"/>
                    <a:pt x="198" y="24"/>
                  </a:cubicBezTo>
                  <a:cubicBezTo>
                    <a:pt x="173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78"/>
            <p:cNvSpPr/>
            <p:nvPr/>
          </p:nvSpPr>
          <p:spPr>
            <a:xfrm>
              <a:off x="-1142390" y="2342124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78"/>
            <p:cNvSpPr/>
            <p:nvPr/>
          </p:nvSpPr>
          <p:spPr>
            <a:xfrm>
              <a:off x="-1120090" y="2253396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0"/>
                  </a:moveTo>
                  <a:cubicBezTo>
                    <a:pt x="83" y="0"/>
                    <a:pt x="50" y="16"/>
                    <a:pt x="32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60" y="63"/>
                    <a:pt x="198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78"/>
            <p:cNvSpPr/>
            <p:nvPr/>
          </p:nvSpPr>
          <p:spPr>
            <a:xfrm>
              <a:off x="-1087175" y="2304347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3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3" y="190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3" y="9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78"/>
            <p:cNvSpPr/>
            <p:nvPr/>
          </p:nvSpPr>
          <p:spPr>
            <a:xfrm>
              <a:off x="-1037801" y="2257617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19" y="1"/>
                  </a:moveTo>
                  <a:cubicBezTo>
                    <a:pt x="83" y="1"/>
                    <a:pt x="49" y="17"/>
                    <a:pt x="31" y="47"/>
                  </a:cubicBezTo>
                  <a:cubicBezTo>
                    <a:pt x="0" y="100"/>
                    <a:pt x="26" y="174"/>
                    <a:pt x="86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3" y="138"/>
                    <a:pt x="259" y="64"/>
                    <a:pt x="197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78"/>
            <p:cNvSpPr/>
            <p:nvPr/>
          </p:nvSpPr>
          <p:spPr>
            <a:xfrm>
              <a:off x="-1120943" y="2490628"/>
              <a:ext cx="12152" cy="10062"/>
            </a:xfrm>
            <a:custGeom>
              <a:rect b="b" l="l" r="r" t="t"/>
              <a:pathLst>
                <a:path extrusionOk="0" h="236" w="285">
                  <a:moveTo>
                    <a:pt x="120" y="0"/>
                  </a:moveTo>
                  <a:cubicBezTo>
                    <a:pt x="83" y="0"/>
                    <a:pt x="49" y="17"/>
                    <a:pt x="31" y="47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78"/>
            <p:cNvSpPr/>
            <p:nvPr/>
          </p:nvSpPr>
          <p:spPr>
            <a:xfrm>
              <a:off x="-1159189" y="2396912"/>
              <a:ext cx="12109" cy="10062"/>
            </a:xfrm>
            <a:custGeom>
              <a:rect b="b" l="l" r="r" t="t"/>
              <a:pathLst>
                <a:path extrusionOk="0" h="236" w="284">
                  <a:moveTo>
                    <a:pt x="120" y="0"/>
                  </a:moveTo>
                  <a:cubicBezTo>
                    <a:pt x="83" y="0"/>
                    <a:pt x="49" y="16"/>
                    <a:pt x="30" y="47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1" y="236"/>
                    <a:pt x="234" y="220"/>
                    <a:pt x="252" y="189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78"/>
            <p:cNvSpPr/>
            <p:nvPr/>
          </p:nvSpPr>
          <p:spPr>
            <a:xfrm>
              <a:off x="-1056604" y="2423432"/>
              <a:ext cx="273178" cy="310060"/>
            </a:xfrm>
            <a:custGeom>
              <a:rect b="b" l="l" r="r" t="t"/>
              <a:pathLst>
                <a:path extrusionOk="0" h="7272" w="6407">
                  <a:moveTo>
                    <a:pt x="3457" y="1"/>
                  </a:moveTo>
                  <a:cubicBezTo>
                    <a:pt x="3113" y="1"/>
                    <a:pt x="2775" y="56"/>
                    <a:pt x="2471" y="179"/>
                  </a:cubicBezTo>
                  <a:cubicBezTo>
                    <a:pt x="1" y="1180"/>
                    <a:pt x="20" y="6539"/>
                    <a:pt x="941" y="7132"/>
                  </a:cubicBezTo>
                  <a:lnTo>
                    <a:pt x="942" y="7132"/>
                  </a:lnTo>
                  <a:cubicBezTo>
                    <a:pt x="1063" y="7210"/>
                    <a:pt x="1303" y="7272"/>
                    <a:pt x="1625" y="7272"/>
                  </a:cubicBezTo>
                  <a:cubicBezTo>
                    <a:pt x="2406" y="7272"/>
                    <a:pt x="3672" y="6910"/>
                    <a:pt x="4922" y="5540"/>
                  </a:cubicBezTo>
                  <a:cubicBezTo>
                    <a:pt x="6407" y="3913"/>
                    <a:pt x="6230" y="2041"/>
                    <a:pt x="6022" y="1370"/>
                  </a:cubicBezTo>
                  <a:cubicBezTo>
                    <a:pt x="5784" y="603"/>
                    <a:pt x="4591" y="1"/>
                    <a:pt x="34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78"/>
            <p:cNvSpPr/>
            <p:nvPr/>
          </p:nvSpPr>
          <p:spPr>
            <a:xfrm>
              <a:off x="-981435" y="2408509"/>
              <a:ext cx="198009" cy="293943"/>
            </a:xfrm>
            <a:custGeom>
              <a:rect b="b" l="l" r="r" t="t"/>
              <a:pathLst>
                <a:path extrusionOk="0" h="6894" w="4644">
                  <a:moveTo>
                    <a:pt x="4259" y="1720"/>
                  </a:moveTo>
                  <a:cubicBezTo>
                    <a:pt x="3949" y="721"/>
                    <a:pt x="2016" y="0"/>
                    <a:pt x="708" y="529"/>
                  </a:cubicBezTo>
                  <a:cubicBezTo>
                    <a:pt x="444" y="636"/>
                    <a:pt x="210" y="796"/>
                    <a:pt x="0" y="992"/>
                  </a:cubicBezTo>
                  <a:cubicBezTo>
                    <a:pt x="73" y="952"/>
                    <a:pt x="149" y="915"/>
                    <a:pt x="227" y="883"/>
                  </a:cubicBezTo>
                  <a:cubicBezTo>
                    <a:pt x="1535" y="354"/>
                    <a:pt x="3469" y="1075"/>
                    <a:pt x="3778" y="2074"/>
                  </a:cubicBezTo>
                  <a:cubicBezTo>
                    <a:pt x="3986" y="2745"/>
                    <a:pt x="4163" y="4617"/>
                    <a:pt x="2679" y="6244"/>
                  </a:cubicBezTo>
                  <a:cubicBezTo>
                    <a:pt x="2451" y="6493"/>
                    <a:pt x="2224" y="6708"/>
                    <a:pt x="1999" y="6894"/>
                  </a:cubicBezTo>
                  <a:cubicBezTo>
                    <a:pt x="2377" y="6643"/>
                    <a:pt x="2768" y="6318"/>
                    <a:pt x="3159" y="5890"/>
                  </a:cubicBezTo>
                  <a:cubicBezTo>
                    <a:pt x="4644" y="4263"/>
                    <a:pt x="4467" y="2391"/>
                    <a:pt x="4259" y="17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78"/>
            <p:cNvSpPr/>
            <p:nvPr/>
          </p:nvSpPr>
          <p:spPr>
            <a:xfrm>
              <a:off x="-1056604" y="2408509"/>
              <a:ext cx="273178" cy="333724"/>
            </a:xfrm>
            <a:custGeom>
              <a:rect b="b" l="l" r="r" t="t"/>
              <a:pathLst>
                <a:path extrusionOk="0" fill="none" h="7827" w="6407">
                  <a:moveTo>
                    <a:pt x="941" y="7482"/>
                  </a:moveTo>
                  <a:cubicBezTo>
                    <a:pt x="20" y="6889"/>
                    <a:pt x="1" y="1530"/>
                    <a:pt x="2471" y="529"/>
                  </a:cubicBezTo>
                  <a:cubicBezTo>
                    <a:pt x="3779" y="0"/>
                    <a:pt x="5712" y="721"/>
                    <a:pt x="6022" y="1720"/>
                  </a:cubicBezTo>
                  <a:cubicBezTo>
                    <a:pt x="6230" y="2391"/>
                    <a:pt x="6407" y="4263"/>
                    <a:pt x="4922" y="5890"/>
                  </a:cubicBezTo>
                  <a:cubicBezTo>
                    <a:pt x="3156" y="7826"/>
                    <a:pt x="1356" y="7749"/>
                    <a:pt x="942" y="74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78"/>
            <p:cNvSpPr/>
            <p:nvPr/>
          </p:nvSpPr>
          <p:spPr>
            <a:xfrm>
              <a:off x="-1023347" y="2591806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3" y="0"/>
                  </a:moveTo>
                  <a:cubicBezTo>
                    <a:pt x="98" y="0"/>
                    <a:pt x="84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2" y="258"/>
                    <a:pt x="144" y="258"/>
                  </a:cubicBezTo>
                  <a:cubicBezTo>
                    <a:pt x="159" y="258"/>
                    <a:pt x="174" y="255"/>
                    <a:pt x="188" y="248"/>
                  </a:cubicBezTo>
                  <a:cubicBezTo>
                    <a:pt x="240" y="219"/>
                    <a:pt x="257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78"/>
            <p:cNvSpPr/>
            <p:nvPr/>
          </p:nvSpPr>
          <p:spPr>
            <a:xfrm>
              <a:off x="-992776" y="2582596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5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7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5" y="255"/>
                    <a:pt x="189" y="248"/>
                  </a:cubicBezTo>
                  <a:cubicBezTo>
                    <a:pt x="241" y="218"/>
                    <a:pt x="257" y="142"/>
                    <a:pt x="226" y="77"/>
                  </a:cubicBezTo>
                  <a:cubicBezTo>
                    <a:pt x="201" y="29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78"/>
            <p:cNvSpPr/>
            <p:nvPr/>
          </p:nvSpPr>
          <p:spPr>
            <a:xfrm>
              <a:off x="-981392" y="2661347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4" y="0"/>
                  </a:moveTo>
                  <a:cubicBezTo>
                    <a:pt x="99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0" y="218"/>
                    <a:pt x="257" y="142"/>
                    <a:pt x="224" y="77"/>
                  </a:cubicBezTo>
                  <a:cubicBezTo>
                    <a:pt x="200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78"/>
            <p:cNvSpPr/>
            <p:nvPr/>
          </p:nvSpPr>
          <p:spPr>
            <a:xfrm>
              <a:off x="-947624" y="2614873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5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4"/>
                    <a:pt x="188" y="247"/>
                  </a:cubicBezTo>
                  <a:cubicBezTo>
                    <a:pt x="241" y="218"/>
                    <a:pt x="258" y="141"/>
                    <a:pt x="225" y="76"/>
                  </a:cubicBezTo>
                  <a:cubicBezTo>
                    <a:pt x="202" y="29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78"/>
            <p:cNvSpPr/>
            <p:nvPr/>
          </p:nvSpPr>
          <p:spPr>
            <a:xfrm>
              <a:off x="-895265" y="2568654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3" y="0"/>
                  </a:moveTo>
                  <a:cubicBezTo>
                    <a:pt x="98" y="0"/>
                    <a:pt x="83" y="4"/>
                    <a:pt x="70" y="11"/>
                  </a:cubicBezTo>
                  <a:lnTo>
                    <a:pt x="70" y="12"/>
                  </a:ln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8"/>
                    <a:pt x="258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78"/>
            <p:cNvSpPr/>
            <p:nvPr/>
          </p:nvSpPr>
          <p:spPr>
            <a:xfrm>
              <a:off x="-906735" y="2623315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5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8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9" y="247"/>
                  </a:cubicBezTo>
                  <a:cubicBezTo>
                    <a:pt x="241" y="219"/>
                    <a:pt x="257" y="143"/>
                    <a:pt x="225" y="77"/>
                  </a:cubicBezTo>
                  <a:cubicBezTo>
                    <a:pt x="202" y="29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78"/>
            <p:cNvSpPr/>
            <p:nvPr/>
          </p:nvSpPr>
          <p:spPr>
            <a:xfrm>
              <a:off x="-856082" y="2526529"/>
              <a:ext cx="11000" cy="11086"/>
            </a:xfrm>
            <a:custGeom>
              <a:rect b="b" l="l" r="r" t="t"/>
              <a:pathLst>
                <a:path extrusionOk="0" h="260" w="258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8" y="230"/>
                    <a:pt x="102" y="259"/>
                    <a:pt x="145" y="259"/>
                  </a:cubicBezTo>
                  <a:cubicBezTo>
                    <a:pt x="160" y="259"/>
                    <a:pt x="174" y="256"/>
                    <a:pt x="188" y="248"/>
                  </a:cubicBezTo>
                  <a:cubicBezTo>
                    <a:pt x="242" y="219"/>
                    <a:pt x="258" y="143"/>
                    <a:pt x="225" y="78"/>
                  </a:cubicBezTo>
                  <a:cubicBezTo>
                    <a:pt x="201" y="30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78"/>
            <p:cNvSpPr/>
            <p:nvPr/>
          </p:nvSpPr>
          <p:spPr>
            <a:xfrm>
              <a:off x="-956535" y="2570061"/>
              <a:ext cx="11000" cy="11086"/>
            </a:xfrm>
            <a:custGeom>
              <a:rect b="b" l="l" r="r" t="t"/>
              <a:pathLst>
                <a:path extrusionOk="0" h="260" w="258">
                  <a:moveTo>
                    <a:pt x="113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1"/>
                    <a:pt x="101" y="259"/>
                    <a:pt x="144" y="259"/>
                  </a:cubicBezTo>
                  <a:cubicBezTo>
                    <a:pt x="159" y="259"/>
                    <a:pt x="174" y="256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78"/>
            <p:cNvSpPr/>
            <p:nvPr/>
          </p:nvSpPr>
          <p:spPr>
            <a:xfrm>
              <a:off x="-857830" y="2583918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78"/>
            <p:cNvSpPr/>
            <p:nvPr/>
          </p:nvSpPr>
          <p:spPr>
            <a:xfrm>
              <a:off x="-932743" y="2460910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8" y="247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78"/>
            <p:cNvSpPr/>
            <p:nvPr/>
          </p:nvSpPr>
          <p:spPr>
            <a:xfrm>
              <a:off x="-970307" y="2485981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1" y="218"/>
                    <a:pt x="257" y="142"/>
                    <a:pt x="224" y="77"/>
                  </a:cubicBezTo>
                  <a:cubicBezTo>
                    <a:pt x="200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78"/>
            <p:cNvSpPr/>
            <p:nvPr/>
          </p:nvSpPr>
          <p:spPr>
            <a:xfrm>
              <a:off x="-922425" y="2533393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8" y="40"/>
                    <a:pt x="1" y="116"/>
                    <a:pt x="33" y="183"/>
                  </a:cubicBezTo>
                  <a:cubicBezTo>
                    <a:pt x="57" y="230"/>
                    <a:pt x="102" y="259"/>
                    <a:pt x="144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78"/>
            <p:cNvSpPr/>
            <p:nvPr/>
          </p:nvSpPr>
          <p:spPr>
            <a:xfrm>
              <a:off x="-922809" y="2655122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78"/>
            <p:cNvSpPr/>
            <p:nvPr/>
          </p:nvSpPr>
          <p:spPr>
            <a:xfrm>
              <a:off x="-960330" y="2507342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3" y="0"/>
                  </a:moveTo>
                  <a:cubicBezTo>
                    <a:pt x="98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7" y="248"/>
                  </a:cubicBezTo>
                  <a:cubicBezTo>
                    <a:pt x="240" y="219"/>
                    <a:pt x="257" y="143"/>
                    <a:pt x="224" y="78"/>
                  </a:cubicBezTo>
                  <a:cubicBezTo>
                    <a:pt x="200" y="30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78"/>
            <p:cNvSpPr/>
            <p:nvPr/>
          </p:nvSpPr>
          <p:spPr>
            <a:xfrm>
              <a:off x="-895649" y="2442576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3" y="1"/>
                  </a:moveTo>
                  <a:cubicBezTo>
                    <a:pt x="98" y="1"/>
                    <a:pt x="83" y="4"/>
                    <a:pt x="70" y="11"/>
                  </a:cubicBezTo>
                  <a:cubicBezTo>
                    <a:pt x="16" y="40"/>
                    <a:pt x="0" y="117"/>
                    <a:pt x="33" y="182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8" y="259"/>
                    <a:pt x="173" y="255"/>
                    <a:pt x="187" y="248"/>
                  </a:cubicBezTo>
                  <a:cubicBezTo>
                    <a:pt x="240" y="219"/>
                    <a:pt x="257" y="142"/>
                    <a:pt x="224" y="77"/>
                  </a:cubicBezTo>
                  <a:cubicBezTo>
                    <a:pt x="200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78"/>
            <p:cNvSpPr/>
            <p:nvPr/>
          </p:nvSpPr>
          <p:spPr>
            <a:xfrm>
              <a:off x="-893560" y="2503206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6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0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78"/>
            <p:cNvSpPr/>
            <p:nvPr/>
          </p:nvSpPr>
          <p:spPr>
            <a:xfrm>
              <a:off x="-827217" y="2488369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0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78"/>
            <p:cNvSpPr/>
            <p:nvPr/>
          </p:nvSpPr>
          <p:spPr>
            <a:xfrm>
              <a:off x="-1018060" y="2645827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2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78"/>
            <p:cNvSpPr/>
            <p:nvPr/>
          </p:nvSpPr>
          <p:spPr>
            <a:xfrm>
              <a:off x="-1002839" y="2545758"/>
              <a:ext cx="10958" cy="11000"/>
            </a:xfrm>
            <a:custGeom>
              <a:rect b="b" l="l" r="r" t="t"/>
              <a:pathLst>
                <a:path extrusionOk="0" h="258" w="257">
                  <a:moveTo>
                    <a:pt x="114" y="0"/>
                  </a:moveTo>
                  <a:cubicBezTo>
                    <a:pt x="98" y="0"/>
                    <a:pt x="83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4"/>
                    <a:pt x="187" y="247"/>
                  </a:cubicBezTo>
                  <a:cubicBezTo>
                    <a:pt x="240" y="219"/>
                    <a:pt x="257" y="142"/>
                    <a:pt x="224" y="76"/>
                  </a:cubicBezTo>
                  <a:cubicBezTo>
                    <a:pt x="200" y="28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78"/>
            <p:cNvSpPr/>
            <p:nvPr/>
          </p:nvSpPr>
          <p:spPr>
            <a:xfrm>
              <a:off x="-1262882" y="2458608"/>
              <a:ext cx="326731" cy="377427"/>
            </a:xfrm>
            <a:custGeom>
              <a:rect b="b" l="l" r="r" t="t"/>
              <a:pathLst>
                <a:path extrusionOk="0" h="8852" w="7663">
                  <a:moveTo>
                    <a:pt x="2525" y="1"/>
                  </a:moveTo>
                  <a:cubicBezTo>
                    <a:pt x="2023" y="1"/>
                    <a:pt x="1598" y="128"/>
                    <a:pt x="1359" y="396"/>
                  </a:cubicBezTo>
                  <a:cubicBezTo>
                    <a:pt x="891" y="922"/>
                    <a:pt x="1" y="2619"/>
                    <a:pt x="925" y="5036"/>
                  </a:cubicBezTo>
                  <a:cubicBezTo>
                    <a:pt x="2015" y="7886"/>
                    <a:pt x="3883" y="8852"/>
                    <a:pt x="4432" y="8852"/>
                  </a:cubicBezTo>
                  <a:cubicBezTo>
                    <a:pt x="4436" y="8852"/>
                    <a:pt x="4441" y="8852"/>
                    <a:pt x="4445" y="8851"/>
                  </a:cubicBezTo>
                  <a:cubicBezTo>
                    <a:pt x="5623" y="8811"/>
                    <a:pt x="7662" y="3671"/>
                    <a:pt x="5482" y="1291"/>
                  </a:cubicBezTo>
                  <a:cubicBezTo>
                    <a:pt x="4724" y="465"/>
                    <a:pt x="3485" y="1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78"/>
            <p:cNvSpPr/>
            <p:nvPr/>
          </p:nvSpPr>
          <p:spPr>
            <a:xfrm>
              <a:off x="-1262882" y="2461379"/>
              <a:ext cx="204703" cy="374656"/>
            </a:xfrm>
            <a:custGeom>
              <a:rect b="b" l="l" r="r" t="t"/>
              <a:pathLst>
                <a:path extrusionOk="0" h="8787" w="4801">
                  <a:moveTo>
                    <a:pt x="1959" y="1"/>
                  </a:moveTo>
                  <a:lnTo>
                    <a:pt x="1959" y="1"/>
                  </a:lnTo>
                  <a:cubicBezTo>
                    <a:pt x="1708" y="63"/>
                    <a:pt x="1500" y="172"/>
                    <a:pt x="1359" y="331"/>
                  </a:cubicBezTo>
                  <a:cubicBezTo>
                    <a:pt x="891" y="857"/>
                    <a:pt x="1" y="2554"/>
                    <a:pt x="925" y="4971"/>
                  </a:cubicBezTo>
                  <a:cubicBezTo>
                    <a:pt x="2014" y="7819"/>
                    <a:pt x="3881" y="8787"/>
                    <a:pt x="4431" y="8787"/>
                  </a:cubicBezTo>
                  <a:cubicBezTo>
                    <a:pt x="4436" y="8787"/>
                    <a:pt x="4441" y="8787"/>
                    <a:pt x="4445" y="8786"/>
                  </a:cubicBezTo>
                  <a:cubicBezTo>
                    <a:pt x="4557" y="8782"/>
                    <a:pt x="4677" y="8732"/>
                    <a:pt x="4801" y="8642"/>
                  </a:cubicBezTo>
                  <a:lnTo>
                    <a:pt x="4801" y="8642"/>
                  </a:lnTo>
                  <a:cubicBezTo>
                    <a:pt x="4799" y="8642"/>
                    <a:pt x="4798" y="8642"/>
                    <a:pt x="4797" y="8642"/>
                  </a:cubicBezTo>
                  <a:cubicBezTo>
                    <a:pt x="4246" y="8642"/>
                    <a:pt x="2381" y="7675"/>
                    <a:pt x="1292" y="4827"/>
                  </a:cubicBezTo>
                  <a:cubicBezTo>
                    <a:pt x="367" y="2412"/>
                    <a:pt x="1257" y="713"/>
                    <a:pt x="1725" y="189"/>
                  </a:cubicBezTo>
                  <a:cubicBezTo>
                    <a:pt x="1790" y="116"/>
                    <a:pt x="1869" y="53"/>
                    <a:pt x="195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78"/>
            <p:cNvSpPr/>
            <p:nvPr/>
          </p:nvSpPr>
          <p:spPr>
            <a:xfrm>
              <a:off x="-1029231" y="2706031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5"/>
                    <a:pt x="150" y="265"/>
                  </a:cubicBezTo>
                  <a:cubicBezTo>
                    <a:pt x="178" y="265"/>
                    <a:pt x="205" y="256"/>
                    <a:pt x="229" y="237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78"/>
            <p:cNvSpPr/>
            <p:nvPr/>
          </p:nvSpPr>
          <p:spPr>
            <a:xfrm>
              <a:off x="-1057457" y="2679638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9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78"/>
            <p:cNvSpPr/>
            <p:nvPr/>
          </p:nvSpPr>
          <p:spPr>
            <a:xfrm>
              <a:off x="-1098857" y="2748753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0" y="1"/>
                  </a:moveTo>
                  <a:cubicBezTo>
                    <a:pt x="123" y="1"/>
                    <a:pt x="95" y="10"/>
                    <a:pt x="71" y="28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299" y="112"/>
                    <a:pt x="256" y="53"/>
                  </a:cubicBezTo>
                  <a:cubicBezTo>
                    <a:pt x="230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78"/>
            <p:cNvSpPr/>
            <p:nvPr/>
          </p:nvSpPr>
          <p:spPr>
            <a:xfrm>
              <a:off x="-1116296" y="2684669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1" y="71"/>
                    <a:pt x="0" y="154"/>
                    <a:pt x="44" y="212"/>
                  </a:cubicBezTo>
                  <a:cubicBezTo>
                    <a:pt x="70" y="246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299" y="111"/>
                    <a:pt x="256" y="53"/>
                  </a:cubicBezTo>
                  <a:lnTo>
                    <a:pt x="255" y="53"/>
                  </a:ln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78"/>
            <p:cNvSpPr/>
            <p:nvPr/>
          </p:nvSpPr>
          <p:spPr>
            <a:xfrm>
              <a:off x="-1153092" y="2610225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49" y="0"/>
                  </a:moveTo>
                  <a:cubicBezTo>
                    <a:pt x="122" y="0"/>
                    <a:pt x="94" y="9"/>
                    <a:pt x="70" y="28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2"/>
                    <a:pt x="255" y="53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78"/>
            <p:cNvSpPr/>
            <p:nvPr/>
          </p:nvSpPr>
          <p:spPr>
            <a:xfrm>
              <a:off x="-1161832" y="2669320"/>
              <a:ext cx="12791" cy="11342"/>
            </a:xfrm>
            <a:custGeom>
              <a:rect b="b" l="l" r="r" t="t"/>
              <a:pathLst>
                <a:path extrusionOk="0" h="266" w="300">
                  <a:moveTo>
                    <a:pt x="151" y="1"/>
                  </a:moveTo>
                  <a:cubicBezTo>
                    <a:pt x="123" y="1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78"/>
            <p:cNvSpPr/>
            <p:nvPr/>
          </p:nvSpPr>
          <p:spPr>
            <a:xfrm>
              <a:off x="-1177778" y="2547250"/>
              <a:ext cx="12749" cy="11342"/>
            </a:xfrm>
            <a:custGeom>
              <a:rect b="b" l="l" r="r" t="t"/>
              <a:pathLst>
                <a:path extrusionOk="0" h="266" w="299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2"/>
                    <a:pt x="0" y="154"/>
                    <a:pt x="44" y="213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9"/>
                  </a:cubicBezTo>
                  <a:cubicBezTo>
                    <a:pt x="287" y="195"/>
                    <a:pt x="298" y="112"/>
                    <a:pt x="255" y="54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78"/>
            <p:cNvSpPr/>
            <p:nvPr/>
          </p:nvSpPr>
          <p:spPr>
            <a:xfrm>
              <a:off x="-1090245" y="2646765"/>
              <a:ext cx="12834" cy="11299"/>
            </a:xfrm>
            <a:custGeom>
              <a:rect b="b" l="l" r="r" t="t"/>
              <a:pathLst>
                <a:path extrusionOk="0" h="265" w="301">
                  <a:moveTo>
                    <a:pt x="151" y="1"/>
                  </a:moveTo>
                  <a:cubicBezTo>
                    <a:pt x="123" y="1"/>
                    <a:pt x="95" y="10"/>
                    <a:pt x="72" y="28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0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300" y="112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78"/>
            <p:cNvSpPr/>
            <p:nvPr/>
          </p:nvSpPr>
          <p:spPr>
            <a:xfrm>
              <a:off x="-1197605" y="2603403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0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78"/>
            <p:cNvSpPr/>
            <p:nvPr/>
          </p:nvSpPr>
          <p:spPr>
            <a:xfrm>
              <a:off x="-1073701" y="2528234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300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78"/>
            <p:cNvSpPr/>
            <p:nvPr/>
          </p:nvSpPr>
          <p:spPr>
            <a:xfrm>
              <a:off x="-1044282" y="2573898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5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78"/>
            <p:cNvSpPr/>
            <p:nvPr/>
          </p:nvSpPr>
          <p:spPr>
            <a:xfrm>
              <a:off x="-1111734" y="2591934"/>
              <a:ext cx="12791" cy="11342"/>
            </a:xfrm>
            <a:custGeom>
              <a:rect b="b" l="l" r="r" t="t"/>
              <a:pathLst>
                <a:path extrusionOk="0" h="266" w="300">
                  <a:moveTo>
                    <a:pt x="151" y="1"/>
                  </a:moveTo>
                  <a:cubicBezTo>
                    <a:pt x="123" y="1"/>
                    <a:pt x="95" y="10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9" y="265"/>
                    <a:pt x="207" y="256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78"/>
            <p:cNvSpPr/>
            <p:nvPr/>
          </p:nvSpPr>
          <p:spPr>
            <a:xfrm>
              <a:off x="-1157185" y="2709143"/>
              <a:ext cx="12791" cy="11342"/>
            </a:xfrm>
            <a:custGeom>
              <a:rect b="b" l="l" r="r" t="t"/>
              <a:pathLst>
                <a:path extrusionOk="0" h="266" w="300">
                  <a:moveTo>
                    <a:pt x="150" y="1"/>
                  </a:moveTo>
                  <a:cubicBezTo>
                    <a:pt x="122" y="1"/>
                    <a:pt x="95" y="9"/>
                    <a:pt x="71" y="28"/>
                  </a:cubicBezTo>
                  <a:cubicBezTo>
                    <a:pt x="13" y="71"/>
                    <a:pt x="0" y="154"/>
                    <a:pt x="44" y="213"/>
                  </a:cubicBezTo>
                  <a:cubicBezTo>
                    <a:pt x="70" y="247"/>
                    <a:pt x="110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5"/>
                    <a:pt x="299" y="112"/>
                    <a:pt x="256" y="54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78"/>
            <p:cNvSpPr/>
            <p:nvPr/>
          </p:nvSpPr>
          <p:spPr>
            <a:xfrm>
              <a:off x="-1062616" y="2588693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50" y="1"/>
                  </a:moveTo>
                  <a:cubicBezTo>
                    <a:pt x="122" y="1"/>
                    <a:pt x="94" y="9"/>
                    <a:pt x="70" y="27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6"/>
                    <a:pt x="229" y="238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78"/>
            <p:cNvSpPr/>
            <p:nvPr/>
          </p:nvSpPr>
          <p:spPr>
            <a:xfrm>
              <a:off x="-1105125" y="2489349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8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78"/>
            <p:cNvSpPr/>
            <p:nvPr/>
          </p:nvSpPr>
          <p:spPr>
            <a:xfrm>
              <a:off x="-1130153" y="2546355"/>
              <a:ext cx="12749" cy="11342"/>
            </a:xfrm>
            <a:custGeom>
              <a:rect b="b" l="l" r="r" t="t"/>
              <a:pathLst>
                <a:path extrusionOk="0" h="266" w="299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1"/>
                    <a:pt x="0" y="154"/>
                    <a:pt x="44" y="212"/>
                  </a:cubicBezTo>
                  <a:cubicBezTo>
                    <a:pt x="70" y="247"/>
                    <a:pt x="109" y="265"/>
                    <a:pt x="150" y="265"/>
                  </a:cubicBezTo>
                  <a:cubicBezTo>
                    <a:pt x="177" y="265"/>
                    <a:pt x="205" y="257"/>
                    <a:pt x="229" y="238"/>
                  </a:cubicBezTo>
                  <a:cubicBezTo>
                    <a:pt x="287" y="195"/>
                    <a:pt x="298" y="112"/>
                    <a:pt x="255" y="53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78"/>
            <p:cNvSpPr/>
            <p:nvPr/>
          </p:nvSpPr>
          <p:spPr>
            <a:xfrm>
              <a:off x="-1193256" y="2494039"/>
              <a:ext cx="12791" cy="11256"/>
            </a:xfrm>
            <a:custGeom>
              <a:rect b="b" l="l" r="r" t="t"/>
              <a:pathLst>
                <a:path extrusionOk="0" h="264" w="30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9" y="111"/>
                    <a:pt x="255" y="52"/>
                  </a:cubicBez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78"/>
            <p:cNvSpPr/>
            <p:nvPr/>
          </p:nvSpPr>
          <p:spPr>
            <a:xfrm>
              <a:off x="-1055112" y="2754893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4" y="212"/>
                  </a:cubicBezTo>
                  <a:cubicBezTo>
                    <a:pt x="71" y="246"/>
                    <a:pt x="110" y="265"/>
                    <a:pt x="151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78"/>
            <p:cNvSpPr/>
            <p:nvPr/>
          </p:nvSpPr>
          <p:spPr>
            <a:xfrm>
              <a:off x="-1033111" y="2650006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1" y="153"/>
                    <a:pt x="45" y="212"/>
                  </a:cubicBezTo>
                  <a:cubicBezTo>
                    <a:pt x="71" y="246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8" y="194"/>
                    <a:pt x="299" y="112"/>
                    <a:pt x="255" y="54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0" name="Google Shape;4680;p78"/>
            <p:cNvGrpSpPr/>
            <p:nvPr/>
          </p:nvGrpSpPr>
          <p:grpSpPr>
            <a:xfrm>
              <a:off x="-1266937" y="2752921"/>
              <a:ext cx="371675" cy="398748"/>
              <a:chOff x="5238588" y="2001721"/>
              <a:chExt cx="371675" cy="398748"/>
            </a:xfrm>
          </p:grpSpPr>
          <p:sp>
            <p:nvSpPr>
              <p:cNvPr id="4681" name="Google Shape;4681;p78"/>
              <p:cNvSpPr/>
              <p:nvPr/>
            </p:nvSpPr>
            <p:spPr>
              <a:xfrm>
                <a:off x="5289392" y="2318291"/>
                <a:ext cx="296464" cy="82178"/>
              </a:xfrm>
              <a:custGeom>
                <a:rect b="b" l="l" r="r" t="t"/>
                <a:pathLst>
                  <a:path extrusionOk="0" h="1799" w="9709">
                    <a:moveTo>
                      <a:pt x="4855" y="0"/>
                    </a:moveTo>
                    <a:cubicBezTo>
                      <a:pt x="2174" y="0"/>
                      <a:pt x="1" y="403"/>
                      <a:pt x="1" y="899"/>
                    </a:cubicBezTo>
                    <a:cubicBezTo>
                      <a:pt x="1" y="1395"/>
                      <a:pt x="2174" y="1799"/>
                      <a:pt x="4855" y="1799"/>
                    </a:cubicBezTo>
                    <a:cubicBezTo>
                      <a:pt x="7535" y="1799"/>
                      <a:pt x="9709" y="1395"/>
                      <a:pt x="9709" y="899"/>
                    </a:cubicBezTo>
                    <a:cubicBezTo>
                      <a:pt x="9709" y="403"/>
                      <a:pt x="7535" y="0"/>
                      <a:pt x="4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78"/>
              <p:cNvSpPr/>
              <p:nvPr/>
            </p:nvSpPr>
            <p:spPr>
              <a:xfrm>
                <a:off x="5245864" y="2001721"/>
                <a:ext cx="351653" cy="123371"/>
              </a:xfrm>
              <a:custGeom>
                <a:rect b="b" l="l" r="r" t="t"/>
                <a:pathLst>
                  <a:path extrusionOk="0" h="7953" w="22669">
                    <a:moveTo>
                      <a:pt x="0" y="0"/>
                    </a:moveTo>
                    <a:lnTo>
                      <a:pt x="4286" y="1190"/>
                    </a:lnTo>
                    <a:lnTo>
                      <a:pt x="9811" y="1476"/>
                    </a:lnTo>
                    <a:lnTo>
                      <a:pt x="16335" y="1429"/>
                    </a:lnTo>
                    <a:lnTo>
                      <a:pt x="22669" y="667"/>
                    </a:lnTo>
                    <a:lnTo>
                      <a:pt x="20383" y="7953"/>
                    </a:lnTo>
                    <a:lnTo>
                      <a:pt x="3334" y="7715"/>
                    </a:lnTo>
                    <a:lnTo>
                      <a:pt x="810" y="2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4683" name="Google Shape;4683;p78"/>
              <p:cNvSpPr/>
              <p:nvPr/>
            </p:nvSpPr>
            <p:spPr>
              <a:xfrm>
                <a:off x="5238588" y="2003075"/>
                <a:ext cx="371675" cy="381600"/>
              </a:xfrm>
              <a:custGeom>
                <a:rect b="b" l="l" r="r" t="t"/>
                <a:pathLst>
                  <a:path extrusionOk="0" h="15264" w="14867">
                    <a:moveTo>
                      <a:pt x="0" y="0"/>
                    </a:moveTo>
                    <a:lnTo>
                      <a:pt x="2456" y="15065"/>
                    </a:lnTo>
                    <a:lnTo>
                      <a:pt x="12743" y="15264"/>
                    </a:lnTo>
                    <a:lnTo>
                      <a:pt x="14867" y="66"/>
                    </a:lnTo>
                    <a:lnTo>
                      <a:pt x="7102" y="19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sp>
          <p:nvSpPr>
            <p:cNvPr id="4684" name="Google Shape;4684;p78"/>
            <p:cNvSpPr/>
            <p:nvPr/>
          </p:nvSpPr>
          <p:spPr>
            <a:xfrm>
              <a:off x="-965744" y="2738136"/>
              <a:ext cx="104249" cy="404161"/>
            </a:xfrm>
            <a:custGeom>
              <a:rect b="b" l="l" r="r" t="t"/>
              <a:pathLst>
                <a:path extrusionOk="0" h="9479" w="2445">
                  <a:moveTo>
                    <a:pt x="2434" y="1"/>
                  </a:moveTo>
                  <a:cubicBezTo>
                    <a:pt x="2412" y="193"/>
                    <a:pt x="2069" y="367"/>
                    <a:pt x="1501" y="512"/>
                  </a:cubicBezTo>
                  <a:lnTo>
                    <a:pt x="168" y="9222"/>
                  </a:lnTo>
                  <a:cubicBezTo>
                    <a:pt x="168" y="9311"/>
                    <a:pt x="108" y="9397"/>
                    <a:pt x="1" y="9478"/>
                  </a:cubicBezTo>
                  <a:cubicBezTo>
                    <a:pt x="624" y="9335"/>
                    <a:pt x="1011" y="9136"/>
                    <a:pt x="1011" y="8916"/>
                  </a:cubicBezTo>
                  <a:lnTo>
                    <a:pt x="2444" y="1"/>
                  </a:lnTo>
                  <a:lnTo>
                    <a:pt x="2434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78"/>
            <p:cNvSpPr/>
            <p:nvPr/>
          </p:nvSpPr>
          <p:spPr>
            <a:xfrm>
              <a:off x="-1273029" y="2738136"/>
              <a:ext cx="411537" cy="413882"/>
            </a:xfrm>
            <a:custGeom>
              <a:rect b="b" l="l" r="r" t="t"/>
              <a:pathLst>
                <a:path extrusionOk="0" fill="none" h="9707" w="9652">
                  <a:moveTo>
                    <a:pt x="9641" y="1"/>
                  </a:moveTo>
                  <a:cubicBezTo>
                    <a:pt x="9584" y="488"/>
                    <a:pt x="7437" y="880"/>
                    <a:pt x="4792" y="880"/>
                  </a:cubicBezTo>
                  <a:cubicBezTo>
                    <a:pt x="2363" y="880"/>
                    <a:pt x="357" y="550"/>
                    <a:pt x="0" y="119"/>
                  </a:cubicBezTo>
                  <a:lnTo>
                    <a:pt x="1414" y="8916"/>
                  </a:lnTo>
                  <a:cubicBezTo>
                    <a:pt x="1414" y="9353"/>
                    <a:pt x="2938" y="9707"/>
                    <a:pt x="4817" y="9707"/>
                  </a:cubicBezTo>
                  <a:cubicBezTo>
                    <a:pt x="6696" y="9707"/>
                    <a:pt x="8218" y="9353"/>
                    <a:pt x="8218" y="8916"/>
                  </a:cubicBezTo>
                  <a:lnTo>
                    <a:pt x="9651" y="1"/>
                  </a:lnTo>
                  <a:lnTo>
                    <a:pt x="964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6" name="Google Shape;4686;p78"/>
          <p:cNvGrpSpPr/>
          <p:nvPr/>
        </p:nvGrpSpPr>
        <p:grpSpPr>
          <a:xfrm>
            <a:off x="7711462" y="3051702"/>
            <a:ext cx="1438629" cy="2005849"/>
            <a:chOff x="572677" y="714325"/>
            <a:chExt cx="1167813" cy="1628256"/>
          </a:xfrm>
        </p:grpSpPr>
        <p:sp>
          <p:nvSpPr>
            <p:cNvPr id="4687" name="Google Shape;4687;p78"/>
            <p:cNvSpPr/>
            <p:nvPr/>
          </p:nvSpPr>
          <p:spPr>
            <a:xfrm>
              <a:off x="572677" y="730248"/>
              <a:ext cx="1101991" cy="1612333"/>
            </a:xfrm>
            <a:custGeom>
              <a:rect b="b" l="l" r="r" t="t"/>
              <a:pathLst>
                <a:path extrusionOk="0" h="34882" w="23841">
                  <a:moveTo>
                    <a:pt x="6582" y="3958"/>
                  </a:moveTo>
                  <a:cubicBezTo>
                    <a:pt x="6695" y="3958"/>
                    <a:pt x="6787" y="3996"/>
                    <a:pt x="6833" y="4073"/>
                  </a:cubicBezTo>
                  <a:cubicBezTo>
                    <a:pt x="6928" y="4236"/>
                    <a:pt x="6784" y="4507"/>
                    <a:pt x="6512" y="4679"/>
                  </a:cubicBezTo>
                  <a:cubicBezTo>
                    <a:pt x="6370" y="4769"/>
                    <a:pt x="6222" y="4815"/>
                    <a:pt x="6098" y="4815"/>
                  </a:cubicBezTo>
                  <a:cubicBezTo>
                    <a:pt x="5984" y="4815"/>
                    <a:pt x="5892" y="4776"/>
                    <a:pt x="5847" y="4698"/>
                  </a:cubicBezTo>
                  <a:cubicBezTo>
                    <a:pt x="5751" y="4537"/>
                    <a:pt x="5896" y="4266"/>
                    <a:pt x="6168" y="4093"/>
                  </a:cubicBezTo>
                  <a:cubicBezTo>
                    <a:pt x="6310" y="4003"/>
                    <a:pt x="6459" y="3958"/>
                    <a:pt x="6582" y="3958"/>
                  </a:cubicBezTo>
                  <a:close/>
                  <a:moveTo>
                    <a:pt x="19444" y="11266"/>
                  </a:moveTo>
                  <a:cubicBezTo>
                    <a:pt x="19618" y="11266"/>
                    <a:pt x="19838" y="11289"/>
                    <a:pt x="20066" y="11335"/>
                  </a:cubicBezTo>
                  <a:cubicBezTo>
                    <a:pt x="20527" y="11428"/>
                    <a:pt x="20844" y="11582"/>
                    <a:pt x="20773" y="11677"/>
                  </a:cubicBezTo>
                  <a:cubicBezTo>
                    <a:pt x="20738" y="11725"/>
                    <a:pt x="20610" y="11749"/>
                    <a:pt x="20432" y="11749"/>
                  </a:cubicBezTo>
                  <a:cubicBezTo>
                    <a:pt x="20258" y="11749"/>
                    <a:pt x="20038" y="11726"/>
                    <a:pt x="19810" y="11680"/>
                  </a:cubicBezTo>
                  <a:cubicBezTo>
                    <a:pt x="19349" y="11587"/>
                    <a:pt x="19032" y="11434"/>
                    <a:pt x="19103" y="11339"/>
                  </a:cubicBezTo>
                  <a:cubicBezTo>
                    <a:pt x="19139" y="11291"/>
                    <a:pt x="19267" y="11266"/>
                    <a:pt x="19444" y="11266"/>
                  </a:cubicBezTo>
                  <a:close/>
                  <a:moveTo>
                    <a:pt x="20764" y="11858"/>
                  </a:moveTo>
                  <a:cubicBezTo>
                    <a:pt x="20780" y="11858"/>
                    <a:pt x="20795" y="11858"/>
                    <a:pt x="20811" y="11859"/>
                  </a:cubicBezTo>
                  <a:cubicBezTo>
                    <a:pt x="21052" y="11865"/>
                    <a:pt x="21243" y="11930"/>
                    <a:pt x="21236" y="12002"/>
                  </a:cubicBezTo>
                  <a:cubicBezTo>
                    <a:pt x="21229" y="12070"/>
                    <a:pt x="21050" y="12120"/>
                    <a:pt x="20828" y="12120"/>
                  </a:cubicBezTo>
                  <a:cubicBezTo>
                    <a:pt x="20814" y="12120"/>
                    <a:pt x="20801" y="12120"/>
                    <a:pt x="20787" y="12120"/>
                  </a:cubicBezTo>
                  <a:cubicBezTo>
                    <a:pt x="20546" y="12112"/>
                    <a:pt x="20355" y="12048"/>
                    <a:pt x="20362" y="11976"/>
                  </a:cubicBezTo>
                  <a:cubicBezTo>
                    <a:pt x="20369" y="11908"/>
                    <a:pt x="20545" y="11858"/>
                    <a:pt x="20764" y="11858"/>
                  </a:cubicBezTo>
                  <a:close/>
                  <a:moveTo>
                    <a:pt x="16946" y="12382"/>
                  </a:moveTo>
                  <a:cubicBezTo>
                    <a:pt x="17095" y="12382"/>
                    <a:pt x="17266" y="12470"/>
                    <a:pt x="17351" y="12596"/>
                  </a:cubicBezTo>
                  <a:cubicBezTo>
                    <a:pt x="17446" y="12739"/>
                    <a:pt x="17395" y="12878"/>
                    <a:pt x="17236" y="12906"/>
                  </a:cubicBezTo>
                  <a:cubicBezTo>
                    <a:pt x="17217" y="12909"/>
                    <a:pt x="17197" y="12911"/>
                    <a:pt x="17177" y="12911"/>
                  </a:cubicBezTo>
                  <a:cubicBezTo>
                    <a:pt x="17028" y="12911"/>
                    <a:pt x="16858" y="12824"/>
                    <a:pt x="16774" y="12698"/>
                  </a:cubicBezTo>
                  <a:cubicBezTo>
                    <a:pt x="16677" y="12554"/>
                    <a:pt x="16728" y="12415"/>
                    <a:pt x="16887" y="12387"/>
                  </a:cubicBezTo>
                  <a:cubicBezTo>
                    <a:pt x="16906" y="12384"/>
                    <a:pt x="16926" y="12382"/>
                    <a:pt x="16946" y="12382"/>
                  </a:cubicBezTo>
                  <a:close/>
                  <a:moveTo>
                    <a:pt x="4022" y="12030"/>
                  </a:moveTo>
                  <a:cubicBezTo>
                    <a:pt x="4122" y="12030"/>
                    <a:pt x="4200" y="12058"/>
                    <a:pt x="4243" y="12118"/>
                  </a:cubicBezTo>
                  <a:cubicBezTo>
                    <a:pt x="4387" y="12317"/>
                    <a:pt x="4112" y="12783"/>
                    <a:pt x="3628" y="13159"/>
                  </a:cubicBezTo>
                  <a:cubicBezTo>
                    <a:pt x="3293" y="13421"/>
                    <a:pt x="2945" y="13570"/>
                    <a:pt x="2715" y="13570"/>
                  </a:cubicBezTo>
                  <a:cubicBezTo>
                    <a:pt x="2615" y="13570"/>
                    <a:pt x="2537" y="13541"/>
                    <a:pt x="2493" y="13481"/>
                  </a:cubicBezTo>
                  <a:cubicBezTo>
                    <a:pt x="2350" y="13283"/>
                    <a:pt x="2626" y="12816"/>
                    <a:pt x="3109" y="12440"/>
                  </a:cubicBezTo>
                  <a:cubicBezTo>
                    <a:pt x="3444" y="12179"/>
                    <a:pt x="3793" y="12030"/>
                    <a:pt x="4022" y="12030"/>
                  </a:cubicBezTo>
                  <a:close/>
                  <a:moveTo>
                    <a:pt x="2837" y="13868"/>
                  </a:moveTo>
                  <a:cubicBezTo>
                    <a:pt x="3002" y="13868"/>
                    <a:pt x="3132" y="13929"/>
                    <a:pt x="3168" y="14039"/>
                  </a:cubicBezTo>
                  <a:cubicBezTo>
                    <a:pt x="3222" y="14205"/>
                    <a:pt x="3039" y="14420"/>
                    <a:pt x="2760" y="14519"/>
                  </a:cubicBezTo>
                  <a:cubicBezTo>
                    <a:pt x="2665" y="14553"/>
                    <a:pt x="2571" y="14570"/>
                    <a:pt x="2487" y="14570"/>
                  </a:cubicBezTo>
                  <a:cubicBezTo>
                    <a:pt x="2323" y="14570"/>
                    <a:pt x="2194" y="14509"/>
                    <a:pt x="2157" y="14400"/>
                  </a:cubicBezTo>
                  <a:cubicBezTo>
                    <a:pt x="2104" y="14233"/>
                    <a:pt x="2285" y="14018"/>
                    <a:pt x="2564" y="13918"/>
                  </a:cubicBezTo>
                  <a:cubicBezTo>
                    <a:pt x="2659" y="13884"/>
                    <a:pt x="2753" y="13868"/>
                    <a:pt x="2837" y="13868"/>
                  </a:cubicBezTo>
                  <a:close/>
                  <a:moveTo>
                    <a:pt x="7506" y="13809"/>
                  </a:moveTo>
                  <a:cubicBezTo>
                    <a:pt x="7509" y="13809"/>
                    <a:pt x="7513" y="13809"/>
                    <a:pt x="7517" y="13809"/>
                  </a:cubicBezTo>
                  <a:cubicBezTo>
                    <a:pt x="7722" y="13820"/>
                    <a:pt x="7871" y="14127"/>
                    <a:pt x="7849" y="14495"/>
                  </a:cubicBezTo>
                  <a:cubicBezTo>
                    <a:pt x="7828" y="14854"/>
                    <a:pt x="7650" y="15139"/>
                    <a:pt x="7449" y="15139"/>
                  </a:cubicBezTo>
                  <a:cubicBezTo>
                    <a:pt x="7445" y="15139"/>
                    <a:pt x="7441" y="15139"/>
                    <a:pt x="7438" y="15139"/>
                  </a:cubicBezTo>
                  <a:cubicBezTo>
                    <a:pt x="7233" y="15128"/>
                    <a:pt x="7084" y="14821"/>
                    <a:pt x="7106" y="14454"/>
                  </a:cubicBezTo>
                  <a:cubicBezTo>
                    <a:pt x="7127" y="14094"/>
                    <a:pt x="7305" y="13809"/>
                    <a:pt x="7506" y="13809"/>
                  </a:cubicBezTo>
                  <a:close/>
                  <a:moveTo>
                    <a:pt x="13677" y="20669"/>
                  </a:moveTo>
                  <a:cubicBezTo>
                    <a:pt x="13705" y="20966"/>
                    <a:pt x="13737" y="21262"/>
                    <a:pt x="13774" y="21558"/>
                  </a:cubicBezTo>
                  <a:cubicBezTo>
                    <a:pt x="13662" y="21553"/>
                    <a:pt x="13550" y="21550"/>
                    <a:pt x="13435" y="21547"/>
                  </a:cubicBezTo>
                  <a:cubicBezTo>
                    <a:pt x="13439" y="21358"/>
                    <a:pt x="13443" y="21169"/>
                    <a:pt x="13446" y="20979"/>
                  </a:cubicBezTo>
                  <a:cubicBezTo>
                    <a:pt x="13521" y="20875"/>
                    <a:pt x="13598" y="20771"/>
                    <a:pt x="13677" y="20669"/>
                  </a:cubicBezTo>
                  <a:close/>
                  <a:moveTo>
                    <a:pt x="12707" y="14919"/>
                  </a:moveTo>
                  <a:cubicBezTo>
                    <a:pt x="12797" y="16581"/>
                    <a:pt x="12831" y="18247"/>
                    <a:pt x="12797" y="19911"/>
                  </a:cubicBezTo>
                  <a:cubicBezTo>
                    <a:pt x="12791" y="20253"/>
                    <a:pt x="12779" y="20597"/>
                    <a:pt x="12767" y="20941"/>
                  </a:cubicBezTo>
                  <a:cubicBezTo>
                    <a:pt x="12623" y="21137"/>
                    <a:pt x="12483" y="21337"/>
                    <a:pt x="12347" y="21540"/>
                  </a:cubicBezTo>
                  <a:cubicBezTo>
                    <a:pt x="11980" y="21542"/>
                    <a:pt x="11621" y="21552"/>
                    <a:pt x="11278" y="21567"/>
                  </a:cubicBezTo>
                  <a:cubicBezTo>
                    <a:pt x="11273" y="21534"/>
                    <a:pt x="11268" y="21502"/>
                    <a:pt x="11264" y="21469"/>
                  </a:cubicBezTo>
                  <a:cubicBezTo>
                    <a:pt x="11319" y="21103"/>
                    <a:pt x="11378" y="20737"/>
                    <a:pt x="11440" y="20372"/>
                  </a:cubicBezTo>
                  <a:cubicBezTo>
                    <a:pt x="11736" y="18657"/>
                    <a:pt x="12125" y="16956"/>
                    <a:pt x="12599" y="15280"/>
                  </a:cubicBezTo>
                  <a:lnTo>
                    <a:pt x="12707" y="14919"/>
                  </a:lnTo>
                  <a:close/>
                  <a:moveTo>
                    <a:pt x="6567" y="1"/>
                  </a:moveTo>
                  <a:cubicBezTo>
                    <a:pt x="4859" y="278"/>
                    <a:pt x="2947" y="1077"/>
                    <a:pt x="963" y="2667"/>
                  </a:cubicBezTo>
                  <a:cubicBezTo>
                    <a:pt x="963" y="2667"/>
                    <a:pt x="1846" y="2777"/>
                    <a:pt x="2175" y="3173"/>
                  </a:cubicBezTo>
                  <a:cubicBezTo>
                    <a:pt x="2505" y="3571"/>
                    <a:pt x="5413" y="7319"/>
                    <a:pt x="9384" y="7810"/>
                  </a:cubicBezTo>
                  <a:cubicBezTo>
                    <a:pt x="9672" y="7845"/>
                    <a:pt x="10019" y="7875"/>
                    <a:pt x="10381" y="7875"/>
                  </a:cubicBezTo>
                  <a:cubicBezTo>
                    <a:pt x="10864" y="7875"/>
                    <a:pt x="11375" y="7822"/>
                    <a:pt x="11810" y="7656"/>
                  </a:cubicBezTo>
                  <a:lnTo>
                    <a:pt x="11887" y="8017"/>
                  </a:lnTo>
                  <a:cubicBezTo>
                    <a:pt x="12218" y="9833"/>
                    <a:pt x="12476" y="11664"/>
                    <a:pt x="12616" y="13507"/>
                  </a:cubicBezTo>
                  <a:lnTo>
                    <a:pt x="12484" y="13867"/>
                  </a:lnTo>
                  <a:lnTo>
                    <a:pt x="12080" y="15126"/>
                  </a:lnTo>
                  <a:cubicBezTo>
                    <a:pt x="11623" y="16615"/>
                    <a:pt x="11237" y="18126"/>
                    <a:pt x="10917" y="19651"/>
                  </a:cubicBezTo>
                  <a:cubicBezTo>
                    <a:pt x="10829" y="19271"/>
                    <a:pt x="10730" y="18892"/>
                    <a:pt x="10623" y="18518"/>
                  </a:cubicBezTo>
                  <a:cubicBezTo>
                    <a:pt x="10469" y="17934"/>
                    <a:pt x="10251" y="17372"/>
                    <a:pt x="10054" y="16803"/>
                  </a:cubicBezTo>
                  <a:lnTo>
                    <a:pt x="9701" y="15970"/>
                  </a:lnTo>
                  <a:cubicBezTo>
                    <a:pt x="9644" y="15839"/>
                    <a:pt x="9591" y="15705"/>
                    <a:pt x="9529" y="15575"/>
                  </a:cubicBezTo>
                  <a:cubicBezTo>
                    <a:pt x="9558" y="15542"/>
                    <a:pt x="9589" y="15511"/>
                    <a:pt x="9617" y="15477"/>
                  </a:cubicBezTo>
                  <a:cubicBezTo>
                    <a:pt x="10376" y="14600"/>
                    <a:pt x="11578" y="12936"/>
                    <a:pt x="10721" y="11769"/>
                  </a:cubicBezTo>
                  <a:cubicBezTo>
                    <a:pt x="10453" y="11403"/>
                    <a:pt x="10033" y="11192"/>
                    <a:pt x="9594" y="11086"/>
                  </a:cubicBezTo>
                  <a:cubicBezTo>
                    <a:pt x="9520" y="11068"/>
                    <a:pt x="9446" y="11053"/>
                    <a:pt x="9372" y="11041"/>
                  </a:cubicBezTo>
                  <a:cubicBezTo>
                    <a:pt x="8869" y="10959"/>
                    <a:pt x="8337" y="11042"/>
                    <a:pt x="7842" y="10943"/>
                  </a:cubicBezTo>
                  <a:cubicBezTo>
                    <a:pt x="7897" y="10537"/>
                    <a:pt x="8208" y="10174"/>
                    <a:pt x="8230" y="9723"/>
                  </a:cubicBezTo>
                  <a:cubicBezTo>
                    <a:pt x="8260" y="9064"/>
                    <a:pt x="7765" y="8839"/>
                    <a:pt x="7213" y="8839"/>
                  </a:cubicBezTo>
                  <a:cubicBezTo>
                    <a:pt x="7169" y="8839"/>
                    <a:pt x="7123" y="8841"/>
                    <a:pt x="7078" y="8844"/>
                  </a:cubicBezTo>
                  <a:cubicBezTo>
                    <a:pt x="4475" y="9008"/>
                    <a:pt x="1" y="12377"/>
                    <a:pt x="350" y="19902"/>
                  </a:cubicBezTo>
                  <a:cubicBezTo>
                    <a:pt x="350" y="19902"/>
                    <a:pt x="968" y="19188"/>
                    <a:pt x="1491" y="19130"/>
                  </a:cubicBezTo>
                  <a:cubicBezTo>
                    <a:pt x="1980" y="19074"/>
                    <a:pt x="6205" y="18736"/>
                    <a:pt x="9025" y="16090"/>
                  </a:cubicBezTo>
                  <a:cubicBezTo>
                    <a:pt x="9136" y="16115"/>
                    <a:pt x="9172" y="16123"/>
                    <a:pt x="9283" y="16146"/>
                  </a:cubicBezTo>
                  <a:lnTo>
                    <a:pt x="9601" y="16970"/>
                  </a:lnTo>
                  <a:cubicBezTo>
                    <a:pt x="9774" y="17532"/>
                    <a:pt x="9970" y="18086"/>
                    <a:pt x="10100" y="18660"/>
                  </a:cubicBezTo>
                  <a:cubicBezTo>
                    <a:pt x="10321" y="19534"/>
                    <a:pt x="10492" y="20423"/>
                    <a:pt x="10602" y="21317"/>
                  </a:cubicBezTo>
                  <a:cubicBezTo>
                    <a:pt x="10504" y="21437"/>
                    <a:pt x="10450" y="21502"/>
                    <a:pt x="10353" y="21620"/>
                  </a:cubicBezTo>
                  <a:cubicBezTo>
                    <a:pt x="8595" y="21754"/>
                    <a:pt x="7382" y="22035"/>
                    <a:pt x="7382" y="22361"/>
                  </a:cubicBezTo>
                  <a:lnTo>
                    <a:pt x="7247" y="23544"/>
                  </a:lnTo>
                  <a:cubicBezTo>
                    <a:pt x="7247" y="23544"/>
                    <a:pt x="7149" y="23858"/>
                    <a:pt x="7187" y="24078"/>
                  </a:cubicBezTo>
                  <a:lnTo>
                    <a:pt x="6848" y="27053"/>
                  </a:lnTo>
                  <a:lnTo>
                    <a:pt x="6847" y="27053"/>
                  </a:lnTo>
                  <a:cubicBezTo>
                    <a:pt x="6847" y="27053"/>
                    <a:pt x="6848" y="27054"/>
                    <a:pt x="6848" y="27054"/>
                  </a:cubicBezTo>
                  <a:lnTo>
                    <a:pt x="6495" y="30109"/>
                  </a:lnTo>
                  <a:cubicBezTo>
                    <a:pt x="2101" y="31670"/>
                    <a:pt x="3950" y="34306"/>
                    <a:pt x="12787" y="34832"/>
                  </a:cubicBezTo>
                  <a:cubicBezTo>
                    <a:pt x="13347" y="34865"/>
                    <a:pt x="13908" y="34882"/>
                    <a:pt x="14468" y="34882"/>
                  </a:cubicBezTo>
                  <a:cubicBezTo>
                    <a:pt x="15521" y="34882"/>
                    <a:pt x="16574" y="34824"/>
                    <a:pt x="17621" y="34712"/>
                  </a:cubicBezTo>
                  <a:cubicBezTo>
                    <a:pt x="18414" y="34627"/>
                    <a:pt x="19190" y="34418"/>
                    <a:pt x="19909" y="34074"/>
                  </a:cubicBezTo>
                  <a:cubicBezTo>
                    <a:pt x="20499" y="33792"/>
                    <a:pt x="20771" y="33532"/>
                    <a:pt x="20009" y="33304"/>
                  </a:cubicBezTo>
                  <a:cubicBezTo>
                    <a:pt x="20069" y="33237"/>
                    <a:pt x="18924" y="30550"/>
                    <a:pt x="18995" y="30523"/>
                  </a:cubicBezTo>
                  <a:lnTo>
                    <a:pt x="18805" y="30523"/>
                  </a:lnTo>
                  <a:cubicBezTo>
                    <a:pt x="18807" y="30352"/>
                    <a:pt x="18799" y="30179"/>
                    <a:pt x="18779" y="30004"/>
                  </a:cubicBezTo>
                  <a:lnTo>
                    <a:pt x="18460" y="27186"/>
                  </a:lnTo>
                  <a:cubicBezTo>
                    <a:pt x="18518" y="27109"/>
                    <a:pt x="18583" y="27048"/>
                    <a:pt x="18660" y="27018"/>
                  </a:cubicBezTo>
                  <a:lnTo>
                    <a:pt x="18660" y="27018"/>
                  </a:lnTo>
                  <a:lnTo>
                    <a:pt x="18441" y="27019"/>
                  </a:lnTo>
                  <a:lnTo>
                    <a:pt x="18140" y="24380"/>
                  </a:lnTo>
                  <a:cubicBezTo>
                    <a:pt x="18274" y="23990"/>
                    <a:pt x="18415" y="23608"/>
                    <a:pt x="18660" y="23510"/>
                  </a:cubicBezTo>
                  <a:lnTo>
                    <a:pt x="18660" y="23510"/>
                  </a:lnTo>
                  <a:lnTo>
                    <a:pt x="18042" y="23513"/>
                  </a:lnTo>
                  <a:lnTo>
                    <a:pt x="17911" y="22361"/>
                  </a:lnTo>
                  <a:cubicBezTo>
                    <a:pt x="17911" y="22003"/>
                    <a:pt x="16445" y="21699"/>
                    <a:pt x="14401" y="21586"/>
                  </a:cubicBezTo>
                  <a:cubicBezTo>
                    <a:pt x="14318" y="21067"/>
                    <a:pt x="14248" y="20546"/>
                    <a:pt x="14195" y="20024"/>
                  </a:cubicBezTo>
                  <a:cubicBezTo>
                    <a:pt x="14683" y="19458"/>
                    <a:pt x="15222" y="18936"/>
                    <a:pt x="15815" y="18482"/>
                  </a:cubicBezTo>
                  <a:cubicBezTo>
                    <a:pt x="16192" y="18190"/>
                    <a:pt x="16593" y="17928"/>
                    <a:pt x="17013" y="17698"/>
                  </a:cubicBezTo>
                  <a:cubicBezTo>
                    <a:pt x="17014" y="17717"/>
                    <a:pt x="17014" y="17735"/>
                    <a:pt x="17016" y="17754"/>
                  </a:cubicBezTo>
                  <a:cubicBezTo>
                    <a:pt x="17034" y="17938"/>
                    <a:pt x="17113" y="18157"/>
                    <a:pt x="17295" y="18387"/>
                  </a:cubicBezTo>
                  <a:cubicBezTo>
                    <a:pt x="17874" y="19122"/>
                    <a:pt x="18931" y="19383"/>
                    <a:pt x="19501" y="19480"/>
                  </a:cubicBezTo>
                  <a:cubicBezTo>
                    <a:pt x="19732" y="19520"/>
                    <a:pt x="19946" y="19537"/>
                    <a:pt x="20143" y="19537"/>
                  </a:cubicBezTo>
                  <a:cubicBezTo>
                    <a:pt x="21728" y="19537"/>
                    <a:pt x="22272" y="18405"/>
                    <a:pt x="22346" y="18275"/>
                  </a:cubicBezTo>
                  <a:cubicBezTo>
                    <a:pt x="22386" y="18204"/>
                    <a:pt x="22515" y="18186"/>
                    <a:pt x="22638" y="18186"/>
                  </a:cubicBezTo>
                  <a:cubicBezTo>
                    <a:pt x="22768" y="18186"/>
                    <a:pt x="22892" y="18207"/>
                    <a:pt x="22892" y="18207"/>
                  </a:cubicBezTo>
                  <a:cubicBezTo>
                    <a:pt x="22788" y="18131"/>
                    <a:pt x="22686" y="18059"/>
                    <a:pt x="22584" y="17988"/>
                  </a:cubicBezTo>
                  <a:cubicBezTo>
                    <a:pt x="20018" y="16187"/>
                    <a:pt x="18182" y="15590"/>
                    <a:pt x="17099" y="15590"/>
                  </a:cubicBezTo>
                  <a:cubicBezTo>
                    <a:pt x="16481" y="15590"/>
                    <a:pt x="16109" y="15785"/>
                    <a:pt x="15987" y="16061"/>
                  </a:cubicBezTo>
                  <a:cubicBezTo>
                    <a:pt x="15909" y="16241"/>
                    <a:pt x="15968" y="16510"/>
                    <a:pt x="16375" y="16778"/>
                  </a:cubicBezTo>
                  <a:cubicBezTo>
                    <a:pt x="16632" y="16948"/>
                    <a:pt x="16868" y="16989"/>
                    <a:pt x="17103" y="17130"/>
                  </a:cubicBezTo>
                  <a:cubicBezTo>
                    <a:pt x="17105" y="17175"/>
                    <a:pt x="17101" y="17216"/>
                    <a:pt x="17095" y="17255"/>
                  </a:cubicBezTo>
                  <a:cubicBezTo>
                    <a:pt x="16558" y="17502"/>
                    <a:pt x="16044" y="17798"/>
                    <a:pt x="15564" y="18140"/>
                  </a:cubicBezTo>
                  <a:cubicBezTo>
                    <a:pt x="15054" y="18500"/>
                    <a:pt x="14578" y="18906"/>
                    <a:pt x="14135" y="19345"/>
                  </a:cubicBezTo>
                  <a:cubicBezTo>
                    <a:pt x="14125" y="19212"/>
                    <a:pt x="14115" y="19079"/>
                    <a:pt x="14107" y="18947"/>
                  </a:cubicBezTo>
                  <a:cubicBezTo>
                    <a:pt x="14039" y="17587"/>
                    <a:pt x="14071" y="16206"/>
                    <a:pt x="14424" y="14903"/>
                  </a:cubicBezTo>
                  <a:cubicBezTo>
                    <a:pt x="14593" y="14281"/>
                    <a:pt x="14842" y="13679"/>
                    <a:pt x="15207" y="13157"/>
                  </a:cubicBezTo>
                  <a:cubicBezTo>
                    <a:pt x="15342" y="13207"/>
                    <a:pt x="15473" y="13252"/>
                    <a:pt x="15592" y="13292"/>
                  </a:cubicBezTo>
                  <a:cubicBezTo>
                    <a:pt x="17107" y="13793"/>
                    <a:pt x="18903" y="13918"/>
                    <a:pt x="20325" y="13918"/>
                  </a:cubicBezTo>
                  <a:cubicBezTo>
                    <a:pt x="21600" y="13918"/>
                    <a:pt x="22575" y="13818"/>
                    <a:pt x="22776" y="13800"/>
                  </a:cubicBezTo>
                  <a:cubicBezTo>
                    <a:pt x="22811" y="13797"/>
                    <a:pt x="22847" y="13796"/>
                    <a:pt x="22883" y="13796"/>
                  </a:cubicBezTo>
                  <a:cubicBezTo>
                    <a:pt x="23301" y="13796"/>
                    <a:pt x="23841" y="13974"/>
                    <a:pt x="23841" y="13974"/>
                  </a:cubicBezTo>
                  <a:cubicBezTo>
                    <a:pt x="22641" y="11270"/>
                    <a:pt x="19115" y="10331"/>
                    <a:pt x="16893" y="10331"/>
                  </a:cubicBezTo>
                  <a:cubicBezTo>
                    <a:pt x="16631" y="10331"/>
                    <a:pt x="16386" y="10344"/>
                    <a:pt x="16166" y="10368"/>
                  </a:cubicBezTo>
                  <a:cubicBezTo>
                    <a:pt x="15683" y="10422"/>
                    <a:pt x="15269" y="10571"/>
                    <a:pt x="15448" y="10850"/>
                  </a:cubicBezTo>
                  <a:cubicBezTo>
                    <a:pt x="15560" y="11026"/>
                    <a:pt x="15884" y="11134"/>
                    <a:pt x="16015" y="11289"/>
                  </a:cubicBezTo>
                  <a:cubicBezTo>
                    <a:pt x="15645" y="11385"/>
                    <a:pt x="15210" y="11414"/>
                    <a:pt x="14831" y="11505"/>
                  </a:cubicBezTo>
                  <a:cubicBezTo>
                    <a:pt x="14775" y="11518"/>
                    <a:pt x="14720" y="11533"/>
                    <a:pt x="14665" y="11548"/>
                  </a:cubicBezTo>
                  <a:cubicBezTo>
                    <a:pt x="14342" y="11640"/>
                    <a:pt x="14057" y="11773"/>
                    <a:pt x="13925" y="11949"/>
                  </a:cubicBezTo>
                  <a:cubicBezTo>
                    <a:pt x="13620" y="12354"/>
                    <a:pt x="14208" y="12736"/>
                    <a:pt x="14856" y="13016"/>
                  </a:cubicBezTo>
                  <a:cubicBezTo>
                    <a:pt x="14472" y="13554"/>
                    <a:pt x="14206" y="14163"/>
                    <a:pt x="14017" y="14785"/>
                  </a:cubicBezTo>
                  <a:cubicBezTo>
                    <a:pt x="13606" y="16150"/>
                    <a:pt x="13536" y="17572"/>
                    <a:pt x="13566" y="18970"/>
                  </a:cubicBezTo>
                  <a:cubicBezTo>
                    <a:pt x="13575" y="19279"/>
                    <a:pt x="13592" y="19587"/>
                    <a:pt x="13613" y="19895"/>
                  </a:cubicBezTo>
                  <a:cubicBezTo>
                    <a:pt x="13559" y="19954"/>
                    <a:pt x="13508" y="20015"/>
                    <a:pt x="13455" y="20075"/>
                  </a:cubicBezTo>
                  <a:cubicBezTo>
                    <a:pt x="13455" y="20023"/>
                    <a:pt x="13456" y="19970"/>
                    <a:pt x="13456" y="19917"/>
                  </a:cubicBezTo>
                  <a:cubicBezTo>
                    <a:pt x="13457" y="17906"/>
                    <a:pt x="13367" y="15896"/>
                    <a:pt x="13188" y="13895"/>
                  </a:cubicBezTo>
                  <a:cubicBezTo>
                    <a:pt x="13177" y="13763"/>
                    <a:pt x="13164" y="13631"/>
                    <a:pt x="13151" y="13499"/>
                  </a:cubicBezTo>
                  <a:lnTo>
                    <a:pt x="13392" y="12792"/>
                  </a:lnTo>
                  <a:cubicBezTo>
                    <a:pt x="13526" y="12376"/>
                    <a:pt x="13694" y="11975"/>
                    <a:pt x="13852" y="11570"/>
                  </a:cubicBezTo>
                  <a:lnTo>
                    <a:pt x="14091" y="10961"/>
                  </a:lnTo>
                  <a:lnTo>
                    <a:pt x="14211" y="10658"/>
                  </a:lnTo>
                  <a:lnTo>
                    <a:pt x="14347" y="10361"/>
                  </a:lnTo>
                  <a:lnTo>
                    <a:pt x="14889" y="9173"/>
                  </a:lnTo>
                  <a:cubicBezTo>
                    <a:pt x="15067" y="8791"/>
                    <a:pt x="15277" y="8425"/>
                    <a:pt x="15471" y="8052"/>
                  </a:cubicBezTo>
                  <a:cubicBezTo>
                    <a:pt x="15475" y="8073"/>
                    <a:pt x="15478" y="8094"/>
                    <a:pt x="15484" y="8114"/>
                  </a:cubicBezTo>
                  <a:cubicBezTo>
                    <a:pt x="15547" y="8357"/>
                    <a:pt x="15687" y="8586"/>
                    <a:pt x="15943" y="8726"/>
                  </a:cubicBezTo>
                  <a:cubicBezTo>
                    <a:pt x="16044" y="8781"/>
                    <a:pt x="16152" y="8818"/>
                    <a:pt x="16263" y="8840"/>
                  </a:cubicBezTo>
                  <a:cubicBezTo>
                    <a:pt x="16280" y="8844"/>
                    <a:pt x="16297" y="8845"/>
                    <a:pt x="16315" y="8847"/>
                  </a:cubicBezTo>
                  <a:cubicBezTo>
                    <a:pt x="16351" y="8853"/>
                    <a:pt x="16388" y="8858"/>
                    <a:pt x="16425" y="8862"/>
                  </a:cubicBezTo>
                  <a:cubicBezTo>
                    <a:pt x="16450" y="8863"/>
                    <a:pt x="16474" y="8863"/>
                    <a:pt x="16499" y="8864"/>
                  </a:cubicBezTo>
                  <a:cubicBezTo>
                    <a:pt x="16520" y="8864"/>
                    <a:pt x="16541" y="8864"/>
                    <a:pt x="16562" y="8864"/>
                  </a:cubicBezTo>
                  <a:cubicBezTo>
                    <a:pt x="16572" y="8864"/>
                    <a:pt x="16583" y="8864"/>
                    <a:pt x="16593" y="8864"/>
                  </a:cubicBezTo>
                  <a:cubicBezTo>
                    <a:pt x="16619" y="8863"/>
                    <a:pt x="16646" y="8860"/>
                    <a:pt x="16672" y="8858"/>
                  </a:cubicBezTo>
                  <a:cubicBezTo>
                    <a:pt x="16703" y="8856"/>
                    <a:pt x="16733" y="8853"/>
                    <a:pt x="16765" y="8849"/>
                  </a:cubicBezTo>
                  <a:cubicBezTo>
                    <a:pt x="16792" y="8846"/>
                    <a:pt x="16818" y="8841"/>
                    <a:pt x="16846" y="8837"/>
                  </a:cubicBezTo>
                  <a:cubicBezTo>
                    <a:pt x="16877" y="8831"/>
                    <a:pt x="16908" y="8826"/>
                    <a:pt x="16939" y="8819"/>
                  </a:cubicBezTo>
                  <a:cubicBezTo>
                    <a:pt x="16966" y="8813"/>
                    <a:pt x="16993" y="8808"/>
                    <a:pt x="17020" y="8801"/>
                  </a:cubicBezTo>
                  <a:cubicBezTo>
                    <a:pt x="17053" y="8793"/>
                    <a:pt x="17084" y="8784"/>
                    <a:pt x="17116" y="8775"/>
                  </a:cubicBezTo>
                  <a:cubicBezTo>
                    <a:pt x="17142" y="8769"/>
                    <a:pt x="17169" y="8761"/>
                    <a:pt x="17195" y="8753"/>
                  </a:cubicBezTo>
                  <a:cubicBezTo>
                    <a:pt x="17230" y="8742"/>
                    <a:pt x="17263" y="8730"/>
                    <a:pt x="17298" y="8718"/>
                  </a:cubicBezTo>
                  <a:cubicBezTo>
                    <a:pt x="17321" y="8710"/>
                    <a:pt x="17345" y="8702"/>
                    <a:pt x="17370" y="8694"/>
                  </a:cubicBezTo>
                  <a:cubicBezTo>
                    <a:pt x="17418" y="8676"/>
                    <a:pt x="17467" y="8655"/>
                    <a:pt x="17515" y="8635"/>
                  </a:cubicBezTo>
                  <a:cubicBezTo>
                    <a:pt x="17539" y="8625"/>
                    <a:pt x="17561" y="8615"/>
                    <a:pt x="17585" y="8605"/>
                  </a:cubicBezTo>
                  <a:cubicBezTo>
                    <a:pt x="17625" y="8587"/>
                    <a:pt x="17667" y="8569"/>
                    <a:pt x="17707" y="8550"/>
                  </a:cubicBezTo>
                  <a:cubicBezTo>
                    <a:pt x="17730" y="8539"/>
                    <a:pt x="17753" y="8528"/>
                    <a:pt x="17776" y="8517"/>
                  </a:cubicBezTo>
                  <a:cubicBezTo>
                    <a:pt x="17809" y="8500"/>
                    <a:pt x="17841" y="8484"/>
                    <a:pt x="17873" y="8467"/>
                  </a:cubicBezTo>
                  <a:cubicBezTo>
                    <a:pt x="17897" y="8455"/>
                    <a:pt x="17921" y="8443"/>
                    <a:pt x="17944" y="8430"/>
                  </a:cubicBezTo>
                  <a:cubicBezTo>
                    <a:pt x="17975" y="8413"/>
                    <a:pt x="18005" y="8398"/>
                    <a:pt x="18034" y="8381"/>
                  </a:cubicBezTo>
                  <a:cubicBezTo>
                    <a:pt x="18058" y="8367"/>
                    <a:pt x="18080" y="8355"/>
                    <a:pt x="18102" y="8342"/>
                  </a:cubicBezTo>
                  <a:cubicBezTo>
                    <a:pt x="18133" y="8325"/>
                    <a:pt x="18162" y="8308"/>
                    <a:pt x="18191" y="8291"/>
                  </a:cubicBezTo>
                  <a:cubicBezTo>
                    <a:pt x="18212" y="8278"/>
                    <a:pt x="18232" y="8266"/>
                    <a:pt x="18254" y="8253"/>
                  </a:cubicBezTo>
                  <a:cubicBezTo>
                    <a:pt x="18283" y="8235"/>
                    <a:pt x="18311" y="8218"/>
                    <a:pt x="18339" y="8201"/>
                  </a:cubicBezTo>
                  <a:cubicBezTo>
                    <a:pt x="18358" y="8188"/>
                    <a:pt x="18377" y="8177"/>
                    <a:pt x="18396" y="8165"/>
                  </a:cubicBezTo>
                  <a:cubicBezTo>
                    <a:pt x="18426" y="8146"/>
                    <a:pt x="18456" y="8125"/>
                    <a:pt x="18486" y="8106"/>
                  </a:cubicBezTo>
                  <a:cubicBezTo>
                    <a:pt x="18499" y="8097"/>
                    <a:pt x="18514" y="8089"/>
                    <a:pt x="18527" y="8080"/>
                  </a:cubicBezTo>
                  <a:cubicBezTo>
                    <a:pt x="18570" y="8052"/>
                    <a:pt x="18610" y="8024"/>
                    <a:pt x="18648" y="7998"/>
                  </a:cubicBezTo>
                  <a:cubicBezTo>
                    <a:pt x="21042" y="6346"/>
                    <a:pt x="21458" y="3631"/>
                    <a:pt x="21516" y="3336"/>
                  </a:cubicBezTo>
                  <a:cubicBezTo>
                    <a:pt x="21574" y="3040"/>
                    <a:pt x="22105" y="2673"/>
                    <a:pt x="22105" y="2673"/>
                  </a:cubicBezTo>
                  <a:cubicBezTo>
                    <a:pt x="22074" y="2672"/>
                    <a:pt x="22043" y="2671"/>
                    <a:pt x="22011" y="2671"/>
                  </a:cubicBezTo>
                  <a:cubicBezTo>
                    <a:pt x="21923" y="2671"/>
                    <a:pt x="21834" y="2675"/>
                    <a:pt x="21746" y="2681"/>
                  </a:cubicBezTo>
                  <a:cubicBezTo>
                    <a:pt x="21694" y="2682"/>
                    <a:pt x="21640" y="2682"/>
                    <a:pt x="21589" y="2684"/>
                  </a:cubicBezTo>
                  <a:cubicBezTo>
                    <a:pt x="21565" y="2685"/>
                    <a:pt x="21542" y="2686"/>
                    <a:pt x="21518" y="2687"/>
                  </a:cubicBezTo>
                  <a:cubicBezTo>
                    <a:pt x="21370" y="2693"/>
                    <a:pt x="21225" y="2701"/>
                    <a:pt x="21081" y="2711"/>
                  </a:cubicBezTo>
                  <a:cubicBezTo>
                    <a:pt x="21070" y="2712"/>
                    <a:pt x="21060" y="2713"/>
                    <a:pt x="21050" y="2713"/>
                  </a:cubicBezTo>
                  <a:cubicBezTo>
                    <a:pt x="16359" y="3047"/>
                    <a:pt x="14122" y="5406"/>
                    <a:pt x="13940" y="6771"/>
                  </a:cubicBezTo>
                  <a:cubicBezTo>
                    <a:pt x="13898" y="7090"/>
                    <a:pt x="14012" y="7393"/>
                    <a:pt x="14456" y="7393"/>
                  </a:cubicBezTo>
                  <a:cubicBezTo>
                    <a:pt x="14483" y="7393"/>
                    <a:pt x="14511" y="7392"/>
                    <a:pt x="14541" y="7389"/>
                  </a:cubicBezTo>
                  <a:cubicBezTo>
                    <a:pt x="14866" y="7365"/>
                    <a:pt x="15137" y="7180"/>
                    <a:pt x="15431" y="7137"/>
                  </a:cubicBezTo>
                  <a:cubicBezTo>
                    <a:pt x="15445" y="7200"/>
                    <a:pt x="15450" y="7266"/>
                    <a:pt x="15452" y="7331"/>
                  </a:cubicBezTo>
                  <a:lnTo>
                    <a:pt x="15170" y="7836"/>
                  </a:lnTo>
                  <a:cubicBezTo>
                    <a:pt x="14960" y="8224"/>
                    <a:pt x="14730" y="8602"/>
                    <a:pt x="14535" y="8997"/>
                  </a:cubicBezTo>
                  <a:lnTo>
                    <a:pt x="13960" y="10187"/>
                  </a:lnTo>
                  <a:lnTo>
                    <a:pt x="13816" y="10485"/>
                  </a:lnTo>
                  <a:lnTo>
                    <a:pt x="13687" y="10790"/>
                  </a:lnTo>
                  <a:lnTo>
                    <a:pt x="13432" y="11398"/>
                  </a:lnTo>
                  <a:cubicBezTo>
                    <a:pt x="13296" y="11723"/>
                    <a:pt x="13155" y="12046"/>
                    <a:pt x="13030" y="12375"/>
                  </a:cubicBezTo>
                  <a:cubicBezTo>
                    <a:pt x="12851" y="10885"/>
                    <a:pt x="12600" y="9403"/>
                    <a:pt x="12302" y="7933"/>
                  </a:cubicBezTo>
                  <a:lnTo>
                    <a:pt x="12194" y="7463"/>
                  </a:lnTo>
                  <a:cubicBezTo>
                    <a:pt x="12484" y="7277"/>
                    <a:pt x="12713" y="7017"/>
                    <a:pt x="12831" y="6650"/>
                  </a:cubicBezTo>
                  <a:cubicBezTo>
                    <a:pt x="12967" y="6225"/>
                    <a:pt x="12902" y="5763"/>
                    <a:pt x="12745" y="5344"/>
                  </a:cubicBezTo>
                  <a:cubicBezTo>
                    <a:pt x="12719" y="5273"/>
                    <a:pt x="12690" y="5205"/>
                    <a:pt x="12658" y="5136"/>
                  </a:cubicBezTo>
                  <a:cubicBezTo>
                    <a:pt x="12449" y="4678"/>
                    <a:pt x="12098" y="4287"/>
                    <a:pt x="11904" y="3827"/>
                  </a:cubicBezTo>
                  <a:cubicBezTo>
                    <a:pt x="12247" y="3644"/>
                    <a:pt x="12694" y="3698"/>
                    <a:pt x="13052" y="3464"/>
                  </a:cubicBezTo>
                  <a:cubicBezTo>
                    <a:pt x="13618" y="3094"/>
                    <a:pt x="13458" y="2502"/>
                    <a:pt x="13103" y="2028"/>
                  </a:cubicBezTo>
                  <a:cubicBezTo>
                    <a:pt x="12453" y="1164"/>
                    <a:pt x="11182" y="343"/>
                    <a:pt x="9507" y="24"/>
                  </a:cubicBezTo>
                  <a:lnTo>
                    <a:pt x="9507" y="24"/>
                  </a:lnTo>
                  <a:cubicBezTo>
                    <a:pt x="9562" y="136"/>
                    <a:pt x="9578" y="244"/>
                    <a:pt x="9546" y="340"/>
                  </a:cubicBezTo>
                  <a:cubicBezTo>
                    <a:pt x="9471" y="570"/>
                    <a:pt x="9151" y="689"/>
                    <a:pt x="8709" y="689"/>
                  </a:cubicBezTo>
                  <a:cubicBezTo>
                    <a:pt x="8370" y="689"/>
                    <a:pt x="7959" y="619"/>
                    <a:pt x="7534" y="475"/>
                  </a:cubicBezTo>
                  <a:cubicBezTo>
                    <a:pt x="7159" y="347"/>
                    <a:pt x="6827" y="180"/>
                    <a:pt x="6567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78"/>
            <p:cNvSpPr/>
            <p:nvPr/>
          </p:nvSpPr>
          <p:spPr>
            <a:xfrm>
              <a:off x="926840" y="1747847"/>
              <a:ext cx="592434" cy="562805"/>
            </a:xfrm>
            <a:custGeom>
              <a:rect b="b" l="l" r="r" t="t"/>
              <a:pathLst>
                <a:path extrusionOk="0" h="12176" w="12817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78"/>
            <p:cNvSpPr/>
            <p:nvPr/>
          </p:nvSpPr>
          <p:spPr>
            <a:xfrm>
              <a:off x="979718" y="1709853"/>
              <a:ext cx="486723" cy="76128"/>
            </a:xfrm>
            <a:custGeom>
              <a:rect b="b" l="l" r="r" t="t"/>
              <a:pathLst>
                <a:path extrusionOk="0" h="1647" w="10530">
                  <a:moveTo>
                    <a:pt x="5265" y="0"/>
                  </a:moveTo>
                  <a:cubicBezTo>
                    <a:pt x="2357" y="0"/>
                    <a:pt x="1" y="369"/>
                    <a:pt x="1" y="823"/>
                  </a:cubicBezTo>
                  <a:cubicBezTo>
                    <a:pt x="1" y="1278"/>
                    <a:pt x="2357" y="1646"/>
                    <a:pt x="5265" y="1646"/>
                  </a:cubicBezTo>
                  <a:cubicBezTo>
                    <a:pt x="8172" y="1646"/>
                    <a:pt x="10530" y="1278"/>
                    <a:pt x="10530" y="823"/>
                  </a:cubicBezTo>
                  <a:cubicBezTo>
                    <a:pt x="10530" y="369"/>
                    <a:pt x="8172" y="0"/>
                    <a:pt x="526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78"/>
            <p:cNvSpPr/>
            <p:nvPr/>
          </p:nvSpPr>
          <p:spPr>
            <a:xfrm>
              <a:off x="969549" y="1273610"/>
              <a:ext cx="200652" cy="628811"/>
            </a:xfrm>
            <a:custGeom>
              <a:rect b="b" l="l" r="r" t="t"/>
              <a:pathLst>
                <a:path extrusionOk="0" h="13604" w="4341">
                  <a:moveTo>
                    <a:pt x="245" y="0"/>
                  </a:moveTo>
                  <a:lnTo>
                    <a:pt x="1" y="185"/>
                  </a:lnTo>
                  <a:cubicBezTo>
                    <a:pt x="666" y="1158"/>
                    <a:pt x="1304" y="2154"/>
                    <a:pt x="1772" y="3237"/>
                  </a:cubicBezTo>
                  <a:lnTo>
                    <a:pt x="1958" y="3637"/>
                  </a:lnTo>
                  <a:cubicBezTo>
                    <a:pt x="2019" y="3770"/>
                    <a:pt x="2067" y="3911"/>
                    <a:pt x="2122" y="4047"/>
                  </a:cubicBezTo>
                  <a:lnTo>
                    <a:pt x="2439" y="4870"/>
                  </a:lnTo>
                  <a:cubicBezTo>
                    <a:pt x="2613" y="5432"/>
                    <a:pt x="2809" y="5987"/>
                    <a:pt x="2939" y="6560"/>
                  </a:cubicBezTo>
                  <a:cubicBezTo>
                    <a:pt x="3226" y="7698"/>
                    <a:pt x="3428" y="8859"/>
                    <a:pt x="3523" y="10029"/>
                  </a:cubicBezTo>
                  <a:lnTo>
                    <a:pt x="3582" y="10906"/>
                  </a:lnTo>
                  <a:cubicBezTo>
                    <a:pt x="3588" y="11200"/>
                    <a:pt x="3601" y="11492"/>
                    <a:pt x="3602" y="11784"/>
                  </a:cubicBezTo>
                  <a:cubicBezTo>
                    <a:pt x="3603" y="12366"/>
                    <a:pt x="3582" y="12962"/>
                    <a:pt x="3522" y="13518"/>
                  </a:cubicBezTo>
                  <a:lnTo>
                    <a:pt x="4293" y="13604"/>
                  </a:lnTo>
                  <a:cubicBezTo>
                    <a:pt x="4340" y="12974"/>
                    <a:pt x="4339" y="12379"/>
                    <a:pt x="4319" y="11770"/>
                  </a:cubicBezTo>
                  <a:cubicBezTo>
                    <a:pt x="4308" y="11467"/>
                    <a:pt x="4286" y="11166"/>
                    <a:pt x="4268" y="10865"/>
                  </a:cubicBezTo>
                  <a:lnTo>
                    <a:pt x="4179" y="9963"/>
                  </a:lnTo>
                  <a:cubicBezTo>
                    <a:pt x="4041" y="8762"/>
                    <a:pt x="3796" y="7576"/>
                    <a:pt x="3461" y="6418"/>
                  </a:cubicBezTo>
                  <a:cubicBezTo>
                    <a:pt x="3308" y="5835"/>
                    <a:pt x="3089" y="5272"/>
                    <a:pt x="2891" y="4703"/>
                  </a:cubicBezTo>
                  <a:lnTo>
                    <a:pt x="2540" y="3870"/>
                  </a:lnTo>
                  <a:cubicBezTo>
                    <a:pt x="2479" y="3732"/>
                    <a:pt x="2425" y="3592"/>
                    <a:pt x="2359" y="3457"/>
                  </a:cubicBezTo>
                  <a:lnTo>
                    <a:pt x="2154" y="3055"/>
                  </a:lnTo>
                  <a:cubicBezTo>
                    <a:pt x="1640" y="1963"/>
                    <a:pt x="954" y="966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78"/>
            <p:cNvSpPr/>
            <p:nvPr/>
          </p:nvSpPr>
          <p:spPr>
            <a:xfrm>
              <a:off x="1103084" y="972844"/>
              <a:ext cx="312973" cy="922139"/>
            </a:xfrm>
            <a:custGeom>
              <a:rect b="b" l="l" r="r" t="t"/>
              <a:pathLst>
                <a:path extrusionOk="0" h="19950" w="6771">
                  <a:moveTo>
                    <a:pt x="6517" y="0"/>
                  </a:moveTo>
                  <a:lnTo>
                    <a:pt x="5797" y="1108"/>
                  </a:lnTo>
                  <a:cubicBezTo>
                    <a:pt x="5679" y="1296"/>
                    <a:pt x="5552" y="1476"/>
                    <a:pt x="5442" y="1666"/>
                  </a:cubicBezTo>
                  <a:lnTo>
                    <a:pt x="5119" y="2243"/>
                  </a:lnTo>
                  <a:cubicBezTo>
                    <a:pt x="4909" y="2631"/>
                    <a:pt x="4679" y="3009"/>
                    <a:pt x="4485" y="3404"/>
                  </a:cubicBezTo>
                  <a:lnTo>
                    <a:pt x="3909" y="4595"/>
                  </a:lnTo>
                  <a:lnTo>
                    <a:pt x="3766" y="4893"/>
                  </a:lnTo>
                  <a:lnTo>
                    <a:pt x="3637" y="5197"/>
                  </a:lnTo>
                  <a:lnTo>
                    <a:pt x="3380" y="5806"/>
                  </a:lnTo>
                  <a:cubicBezTo>
                    <a:pt x="3211" y="6213"/>
                    <a:pt x="3032" y="6616"/>
                    <a:pt x="2889" y="7033"/>
                  </a:cubicBezTo>
                  <a:lnTo>
                    <a:pt x="2433" y="8274"/>
                  </a:lnTo>
                  <a:lnTo>
                    <a:pt x="2029" y="9534"/>
                  </a:lnTo>
                  <a:cubicBezTo>
                    <a:pt x="1512" y="11219"/>
                    <a:pt x="1080" y="12929"/>
                    <a:pt x="740" y="14660"/>
                  </a:cubicBezTo>
                  <a:cubicBezTo>
                    <a:pt x="573" y="15526"/>
                    <a:pt x="420" y="16395"/>
                    <a:pt x="297" y="17269"/>
                  </a:cubicBezTo>
                  <a:cubicBezTo>
                    <a:pt x="169" y="18145"/>
                    <a:pt x="69" y="19014"/>
                    <a:pt x="0" y="19910"/>
                  </a:cubicBezTo>
                  <a:lnTo>
                    <a:pt x="774" y="19950"/>
                  </a:lnTo>
                  <a:cubicBezTo>
                    <a:pt x="821" y="19097"/>
                    <a:pt x="901" y="18223"/>
                    <a:pt x="1009" y="17363"/>
                  </a:cubicBezTo>
                  <a:cubicBezTo>
                    <a:pt x="1112" y="16499"/>
                    <a:pt x="1243" y="15638"/>
                    <a:pt x="1387" y="14780"/>
                  </a:cubicBezTo>
                  <a:cubicBezTo>
                    <a:pt x="1685" y="13064"/>
                    <a:pt x="2074" y="11364"/>
                    <a:pt x="2548" y="9688"/>
                  </a:cubicBezTo>
                  <a:lnTo>
                    <a:pt x="2919" y="8436"/>
                  </a:lnTo>
                  <a:lnTo>
                    <a:pt x="3341" y="7199"/>
                  </a:lnTo>
                  <a:cubicBezTo>
                    <a:pt x="3474" y="6784"/>
                    <a:pt x="3643" y="6382"/>
                    <a:pt x="3801" y="5976"/>
                  </a:cubicBezTo>
                  <a:lnTo>
                    <a:pt x="4040" y="5369"/>
                  </a:lnTo>
                  <a:lnTo>
                    <a:pt x="4160" y="5066"/>
                  </a:lnTo>
                  <a:lnTo>
                    <a:pt x="4296" y="4769"/>
                  </a:lnTo>
                  <a:lnTo>
                    <a:pt x="4838" y="3580"/>
                  </a:lnTo>
                  <a:cubicBezTo>
                    <a:pt x="5022" y="3184"/>
                    <a:pt x="5240" y="2808"/>
                    <a:pt x="5440" y="2420"/>
                  </a:cubicBezTo>
                  <a:lnTo>
                    <a:pt x="5745" y="1843"/>
                  </a:lnTo>
                  <a:cubicBezTo>
                    <a:pt x="5849" y="1652"/>
                    <a:pt x="5971" y="1471"/>
                    <a:pt x="6083" y="1285"/>
                  </a:cubicBezTo>
                  <a:lnTo>
                    <a:pt x="6771" y="174"/>
                  </a:lnTo>
                  <a:lnTo>
                    <a:pt x="6769" y="17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78"/>
            <p:cNvSpPr/>
            <p:nvPr/>
          </p:nvSpPr>
          <p:spPr>
            <a:xfrm>
              <a:off x="1115194" y="813748"/>
              <a:ext cx="145370" cy="1100234"/>
            </a:xfrm>
            <a:custGeom>
              <a:rect b="b" l="l" r="r" t="t"/>
              <a:pathLst>
                <a:path extrusionOk="0" h="23803" w="3145">
                  <a:moveTo>
                    <a:pt x="286" y="1"/>
                  </a:moveTo>
                  <a:lnTo>
                    <a:pt x="286" y="1"/>
                  </a:lnTo>
                  <a:lnTo>
                    <a:pt x="286" y="1"/>
                  </a:lnTo>
                  <a:lnTo>
                    <a:pt x="287" y="1"/>
                  </a:lnTo>
                  <a:close/>
                  <a:moveTo>
                    <a:pt x="286" y="1"/>
                  </a:moveTo>
                  <a:lnTo>
                    <a:pt x="0" y="112"/>
                  </a:lnTo>
                  <a:lnTo>
                    <a:pt x="474" y="1528"/>
                  </a:lnTo>
                  <a:cubicBezTo>
                    <a:pt x="549" y="1764"/>
                    <a:pt x="642" y="1996"/>
                    <a:pt x="703" y="2238"/>
                  </a:cubicBezTo>
                  <a:lnTo>
                    <a:pt x="896" y="2959"/>
                  </a:lnTo>
                  <a:lnTo>
                    <a:pt x="1088" y="3680"/>
                  </a:lnTo>
                  <a:cubicBezTo>
                    <a:pt x="1154" y="3920"/>
                    <a:pt x="1219" y="4161"/>
                    <a:pt x="1266" y="4405"/>
                  </a:cubicBezTo>
                  <a:lnTo>
                    <a:pt x="1573" y="5867"/>
                  </a:lnTo>
                  <a:cubicBezTo>
                    <a:pt x="1931" y="7825"/>
                    <a:pt x="2205" y="9800"/>
                    <a:pt x="2336" y="11789"/>
                  </a:cubicBezTo>
                  <a:cubicBezTo>
                    <a:pt x="2474" y="13775"/>
                    <a:pt x="2525" y="15769"/>
                    <a:pt x="2485" y="17760"/>
                  </a:cubicBezTo>
                  <a:cubicBezTo>
                    <a:pt x="2462" y="18756"/>
                    <a:pt x="2425" y="19750"/>
                    <a:pt x="2359" y="20743"/>
                  </a:cubicBezTo>
                  <a:cubicBezTo>
                    <a:pt x="2298" y="21735"/>
                    <a:pt x="2209" y="22732"/>
                    <a:pt x="2091" y="23706"/>
                  </a:cubicBezTo>
                  <a:lnTo>
                    <a:pt x="2861" y="23803"/>
                  </a:lnTo>
                  <a:cubicBezTo>
                    <a:pt x="2964" y="22788"/>
                    <a:pt x="3033" y="21789"/>
                    <a:pt x="3075" y="20782"/>
                  </a:cubicBezTo>
                  <a:cubicBezTo>
                    <a:pt x="3122" y="19777"/>
                    <a:pt x="3141" y="18772"/>
                    <a:pt x="3143" y="17767"/>
                  </a:cubicBezTo>
                  <a:cubicBezTo>
                    <a:pt x="3144" y="15756"/>
                    <a:pt x="3055" y="13746"/>
                    <a:pt x="2875" y="11744"/>
                  </a:cubicBezTo>
                  <a:cubicBezTo>
                    <a:pt x="2704" y="9741"/>
                    <a:pt x="2389" y="7751"/>
                    <a:pt x="1989" y="5783"/>
                  </a:cubicBezTo>
                  <a:lnTo>
                    <a:pt x="1650" y="4313"/>
                  </a:lnTo>
                  <a:cubicBezTo>
                    <a:pt x="1598" y="4066"/>
                    <a:pt x="1527" y="3826"/>
                    <a:pt x="1457" y="3585"/>
                  </a:cubicBezTo>
                  <a:lnTo>
                    <a:pt x="1247" y="2860"/>
                  </a:lnTo>
                  <a:lnTo>
                    <a:pt x="1038" y="2135"/>
                  </a:lnTo>
                  <a:cubicBezTo>
                    <a:pt x="972" y="1893"/>
                    <a:pt x="874" y="1660"/>
                    <a:pt x="794" y="142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78"/>
            <p:cNvSpPr/>
            <p:nvPr/>
          </p:nvSpPr>
          <p:spPr>
            <a:xfrm>
              <a:off x="683019" y="714325"/>
              <a:ext cx="584946" cy="364095"/>
            </a:xfrm>
            <a:custGeom>
              <a:rect b="b" l="l" r="r" t="t"/>
              <a:pathLst>
                <a:path extrusionOk="0" h="7877" w="12655">
                  <a:moveTo>
                    <a:pt x="5619" y="3958"/>
                  </a:moveTo>
                  <a:cubicBezTo>
                    <a:pt x="5732" y="3958"/>
                    <a:pt x="5824" y="3996"/>
                    <a:pt x="5869" y="4074"/>
                  </a:cubicBezTo>
                  <a:cubicBezTo>
                    <a:pt x="5965" y="4235"/>
                    <a:pt x="5821" y="4507"/>
                    <a:pt x="5549" y="4679"/>
                  </a:cubicBezTo>
                  <a:cubicBezTo>
                    <a:pt x="5407" y="4769"/>
                    <a:pt x="5258" y="4815"/>
                    <a:pt x="5134" y="4815"/>
                  </a:cubicBezTo>
                  <a:cubicBezTo>
                    <a:pt x="5021" y="4815"/>
                    <a:pt x="4929" y="4776"/>
                    <a:pt x="4884" y="4699"/>
                  </a:cubicBezTo>
                  <a:cubicBezTo>
                    <a:pt x="4788" y="4537"/>
                    <a:pt x="4933" y="4266"/>
                    <a:pt x="5205" y="4093"/>
                  </a:cubicBezTo>
                  <a:cubicBezTo>
                    <a:pt x="5347" y="4003"/>
                    <a:pt x="5495" y="3958"/>
                    <a:pt x="5619" y="3958"/>
                  </a:cubicBezTo>
                  <a:close/>
                  <a:moveTo>
                    <a:pt x="5604" y="0"/>
                  </a:moveTo>
                  <a:cubicBezTo>
                    <a:pt x="3895" y="279"/>
                    <a:pt x="1984" y="1078"/>
                    <a:pt x="1" y="2668"/>
                  </a:cubicBezTo>
                  <a:cubicBezTo>
                    <a:pt x="1" y="2668"/>
                    <a:pt x="883" y="2777"/>
                    <a:pt x="1212" y="3174"/>
                  </a:cubicBezTo>
                  <a:cubicBezTo>
                    <a:pt x="1541" y="3571"/>
                    <a:pt x="4450" y="7320"/>
                    <a:pt x="8421" y="7811"/>
                  </a:cubicBezTo>
                  <a:cubicBezTo>
                    <a:pt x="8709" y="7846"/>
                    <a:pt x="9057" y="7877"/>
                    <a:pt x="9421" y="7877"/>
                  </a:cubicBezTo>
                  <a:cubicBezTo>
                    <a:pt x="10427" y="7877"/>
                    <a:pt x="11551" y="7645"/>
                    <a:pt x="11868" y="6651"/>
                  </a:cubicBezTo>
                  <a:cubicBezTo>
                    <a:pt x="12003" y="6226"/>
                    <a:pt x="11938" y="5764"/>
                    <a:pt x="11782" y="5345"/>
                  </a:cubicBezTo>
                  <a:cubicBezTo>
                    <a:pt x="11756" y="5274"/>
                    <a:pt x="11727" y="5205"/>
                    <a:pt x="11695" y="5137"/>
                  </a:cubicBezTo>
                  <a:cubicBezTo>
                    <a:pt x="11486" y="4678"/>
                    <a:pt x="11135" y="4288"/>
                    <a:pt x="10941" y="3827"/>
                  </a:cubicBezTo>
                  <a:cubicBezTo>
                    <a:pt x="11284" y="3645"/>
                    <a:pt x="11732" y="3699"/>
                    <a:pt x="12090" y="3465"/>
                  </a:cubicBezTo>
                  <a:cubicBezTo>
                    <a:pt x="12654" y="3094"/>
                    <a:pt x="12496" y="2502"/>
                    <a:pt x="12140" y="2029"/>
                  </a:cubicBezTo>
                  <a:cubicBezTo>
                    <a:pt x="11490" y="1165"/>
                    <a:pt x="10219" y="344"/>
                    <a:pt x="8545" y="24"/>
                  </a:cubicBezTo>
                  <a:lnTo>
                    <a:pt x="8545" y="24"/>
                  </a:lnTo>
                  <a:cubicBezTo>
                    <a:pt x="8599" y="136"/>
                    <a:pt x="8614" y="244"/>
                    <a:pt x="8583" y="341"/>
                  </a:cubicBezTo>
                  <a:cubicBezTo>
                    <a:pt x="8508" y="570"/>
                    <a:pt x="8188" y="689"/>
                    <a:pt x="7746" y="689"/>
                  </a:cubicBezTo>
                  <a:cubicBezTo>
                    <a:pt x="7407" y="689"/>
                    <a:pt x="6996" y="619"/>
                    <a:pt x="6571" y="474"/>
                  </a:cubicBezTo>
                  <a:cubicBezTo>
                    <a:pt x="6195" y="347"/>
                    <a:pt x="5864" y="181"/>
                    <a:pt x="56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78"/>
            <p:cNvSpPr/>
            <p:nvPr/>
          </p:nvSpPr>
          <p:spPr>
            <a:xfrm>
              <a:off x="638508" y="1122927"/>
              <a:ext cx="535257" cy="511313"/>
            </a:xfrm>
            <a:custGeom>
              <a:rect b="b" l="l" r="r" t="t"/>
              <a:pathLst>
                <a:path extrusionOk="0" h="11062" w="11580">
                  <a:moveTo>
                    <a:pt x="4022" y="3189"/>
                  </a:moveTo>
                  <a:cubicBezTo>
                    <a:pt x="4122" y="3189"/>
                    <a:pt x="4200" y="3218"/>
                    <a:pt x="4243" y="3278"/>
                  </a:cubicBezTo>
                  <a:cubicBezTo>
                    <a:pt x="4387" y="3477"/>
                    <a:pt x="4112" y="3943"/>
                    <a:pt x="3628" y="4319"/>
                  </a:cubicBezTo>
                  <a:cubicBezTo>
                    <a:pt x="3292" y="4581"/>
                    <a:pt x="2944" y="4731"/>
                    <a:pt x="2715" y="4731"/>
                  </a:cubicBezTo>
                  <a:cubicBezTo>
                    <a:pt x="2614" y="4731"/>
                    <a:pt x="2537" y="4702"/>
                    <a:pt x="2493" y="4642"/>
                  </a:cubicBezTo>
                  <a:cubicBezTo>
                    <a:pt x="2350" y="4442"/>
                    <a:pt x="2625" y="3977"/>
                    <a:pt x="3108" y="3601"/>
                  </a:cubicBezTo>
                  <a:cubicBezTo>
                    <a:pt x="3444" y="3339"/>
                    <a:pt x="3793" y="3189"/>
                    <a:pt x="4022" y="3189"/>
                  </a:cubicBezTo>
                  <a:close/>
                  <a:moveTo>
                    <a:pt x="2838" y="5029"/>
                  </a:moveTo>
                  <a:cubicBezTo>
                    <a:pt x="3002" y="5029"/>
                    <a:pt x="3132" y="5089"/>
                    <a:pt x="3168" y="5199"/>
                  </a:cubicBezTo>
                  <a:cubicBezTo>
                    <a:pt x="3222" y="5364"/>
                    <a:pt x="3040" y="5581"/>
                    <a:pt x="2761" y="5680"/>
                  </a:cubicBezTo>
                  <a:cubicBezTo>
                    <a:pt x="2666" y="5714"/>
                    <a:pt x="2572" y="5731"/>
                    <a:pt x="2488" y="5731"/>
                  </a:cubicBezTo>
                  <a:cubicBezTo>
                    <a:pt x="2323" y="5731"/>
                    <a:pt x="2193" y="5670"/>
                    <a:pt x="2157" y="5559"/>
                  </a:cubicBezTo>
                  <a:cubicBezTo>
                    <a:pt x="2103" y="5394"/>
                    <a:pt x="2285" y="5177"/>
                    <a:pt x="2564" y="5079"/>
                  </a:cubicBezTo>
                  <a:cubicBezTo>
                    <a:pt x="2659" y="5045"/>
                    <a:pt x="2753" y="5029"/>
                    <a:pt x="2838" y="5029"/>
                  </a:cubicBezTo>
                  <a:close/>
                  <a:moveTo>
                    <a:pt x="7505" y="4970"/>
                  </a:moveTo>
                  <a:cubicBezTo>
                    <a:pt x="7509" y="4970"/>
                    <a:pt x="7513" y="4970"/>
                    <a:pt x="7517" y="4970"/>
                  </a:cubicBezTo>
                  <a:cubicBezTo>
                    <a:pt x="7722" y="4981"/>
                    <a:pt x="7871" y="5288"/>
                    <a:pt x="7849" y="5655"/>
                  </a:cubicBezTo>
                  <a:cubicBezTo>
                    <a:pt x="7828" y="6016"/>
                    <a:pt x="7649" y="6300"/>
                    <a:pt x="7448" y="6300"/>
                  </a:cubicBezTo>
                  <a:cubicBezTo>
                    <a:pt x="7444" y="6300"/>
                    <a:pt x="7441" y="6300"/>
                    <a:pt x="7437" y="6300"/>
                  </a:cubicBezTo>
                  <a:cubicBezTo>
                    <a:pt x="7232" y="6289"/>
                    <a:pt x="7083" y="5982"/>
                    <a:pt x="7106" y="5614"/>
                  </a:cubicBezTo>
                  <a:cubicBezTo>
                    <a:pt x="7127" y="5254"/>
                    <a:pt x="7305" y="4970"/>
                    <a:pt x="7505" y="4970"/>
                  </a:cubicBezTo>
                  <a:close/>
                  <a:moveTo>
                    <a:pt x="7214" y="0"/>
                  </a:moveTo>
                  <a:cubicBezTo>
                    <a:pt x="7169" y="0"/>
                    <a:pt x="7123" y="2"/>
                    <a:pt x="7078" y="5"/>
                  </a:cubicBezTo>
                  <a:cubicBezTo>
                    <a:pt x="4476" y="168"/>
                    <a:pt x="0" y="3537"/>
                    <a:pt x="350" y="11062"/>
                  </a:cubicBezTo>
                  <a:cubicBezTo>
                    <a:pt x="350" y="11062"/>
                    <a:pt x="967" y="10349"/>
                    <a:pt x="1492" y="10290"/>
                  </a:cubicBezTo>
                  <a:cubicBezTo>
                    <a:pt x="2016" y="10230"/>
                    <a:pt x="6840" y="9848"/>
                    <a:pt x="9618" y="6638"/>
                  </a:cubicBezTo>
                  <a:cubicBezTo>
                    <a:pt x="10376" y="5760"/>
                    <a:pt x="11579" y="4097"/>
                    <a:pt x="10722" y="2930"/>
                  </a:cubicBezTo>
                  <a:cubicBezTo>
                    <a:pt x="10453" y="2564"/>
                    <a:pt x="10033" y="2352"/>
                    <a:pt x="9595" y="2247"/>
                  </a:cubicBezTo>
                  <a:cubicBezTo>
                    <a:pt x="9521" y="2229"/>
                    <a:pt x="9446" y="2213"/>
                    <a:pt x="9372" y="2202"/>
                  </a:cubicBezTo>
                  <a:cubicBezTo>
                    <a:pt x="8869" y="2120"/>
                    <a:pt x="8338" y="2202"/>
                    <a:pt x="7843" y="2104"/>
                  </a:cubicBezTo>
                  <a:cubicBezTo>
                    <a:pt x="7898" y="1696"/>
                    <a:pt x="8209" y="1333"/>
                    <a:pt x="8230" y="883"/>
                  </a:cubicBezTo>
                  <a:cubicBezTo>
                    <a:pt x="8260" y="224"/>
                    <a:pt x="7765" y="0"/>
                    <a:pt x="72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78"/>
            <p:cNvSpPr/>
            <p:nvPr/>
          </p:nvSpPr>
          <p:spPr>
            <a:xfrm>
              <a:off x="1264121" y="1249482"/>
              <a:ext cx="150038" cy="723151"/>
            </a:xfrm>
            <a:custGeom>
              <a:rect b="b" l="l" r="r" t="t"/>
              <a:pathLst>
                <a:path extrusionOk="0" h="15645" w="3246">
                  <a:moveTo>
                    <a:pt x="3129" y="0"/>
                  </a:moveTo>
                  <a:cubicBezTo>
                    <a:pt x="2459" y="265"/>
                    <a:pt x="1863" y="722"/>
                    <a:pt x="1426" y="1294"/>
                  </a:cubicBezTo>
                  <a:cubicBezTo>
                    <a:pt x="983" y="1866"/>
                    <a:pt x="687" y="2530"/>
                    <a:pt x="482" y="3208"/>
                  </a:cubicBezTo>
                  <a:cubicBezTo>
                    <a:pt x="71" y="4573"/>
                    <a:pt x="1" y="5994"/>
                    <a:pt x="31" y="7393"/>
                  </a:cubicBezTo>
                  <a:cubicBezTo>
                    <a:pt x="75" y="8793"/>
                    <a:pt x="238" y="10183"/>
                    <a:pt x="478" y="11558"/>
                  </a:cubicBezTo>
                  <a:cubicBezTo>
                    <a:pt x="719" y="12935"/>
                    <a:pt x="1023" y="14290"/>
                    <a:pt x="1416" y="15644"/>
                  </a:cubicBezTo>
                  <a:lnTo>
                    <a:pt x="2155" y="15409"/>
                  </a:lnTo>
                  <a:cubicBezTo>
                    <a:pt x="1742" y="14117"/>
                    <a:pt x="1399" y="12777"/>
                    <a:pt x="1125" y="11436"/>
                  </a:cubicBezTo>
                  <a:cubicBezTo>
                    <a:pt x="852" y="10093"/>
                    <a:pt x="653" y="8734"/>
                    <a:pt x="572" y="7369"/>
                  </a:cubicBezTo>
                  <a:cubicBezTo>
                    <a:pt x="504" y="6010"/>
                    <a:pt x="536" y="4629"/>
                    <a:pt x="889" y="3326"/>
                  </a:cubicBezTo>
                  <a:cubicBezTo>
                    <a:pt x="1066" y="2678"/>
                    <a:pt x="1326" y="2051"/>
                    <a:pt x="1717" y="1514"/>
                  </a:cubicBezTo>
                  <a:cubicBezTo>
                    <a:pt x="2105" y="976"/>
                    <a:pt x="2633" y="547"/>
                    <a:pt x="3245" y="284"/>
                  </a:cubicBezTo>
                  <a:lnTo>
                    <a:pt x="312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78"/>
            <p:cNvSpPr/>
            <p:nvPr/>
          </p:nvSpPr>
          <p:spPr>
            <a:xfrm>
              <a:off x="1236296" y="1370861"/>
              <a:ext cx="106959" cy="520928"/>
            </a:xfrm>
            <a:custGeom>
              <a:rect b="b" l="l" r="r" t="t"/>
              <a:pathLst>
                <a:path extrusionOk="0" h="11270" w="2314">
                  <a:moveTo>
                    <a:pt x="1722" y="0"/>
                  </a:moveTo>
                  <a:cubicBezTo>
                    <a:pt x="1656" y="5"/>
                    <a:pt x="1578" y="8"/>
                    <a:pt x="1489" y="8"/>
                  </a:cubicBezTo>
                  <a:cubicBezTo>
                    <a:pt x="1489" y="8"/>
                    <a:pt x="1" y="3390"/>
                    <a:pt x="1519" y="9393"/>
                  </a:cubicBezTo>
                  <a:cubicBezTo>
                    <a:pt x="1828" y="10614"/>
                    <a:pt x="2081" y="11163"/>
                    <a:pt x="2313" y="11269"/>
                  </a:cubicBezTo>
                  <a:cubicBezTo>
                    <a:pt x="2093" y="10457"/>
                    <a:pt x="1895" y="9633"/>
                    <a:pt x="1727" y="8810"/>
                  </a:cubicBezTo>
                  <a:cubicBezTo>
                    <a:pt x="1454" y="7467"/>
                    <a:pt x="1256" y="6108"/>
                    <a:pt x="1174" y="4743"/>
                  </a:cubicBezTo>
                  <a:cubicBezTo>
                    <a:pt x="1106" y="3384"/>
                    <a:pt x="1138" y="2003"/>
                    <a:pt x="1491" y="700"/>
                  </a:cubicBezTo>
                  <a:cubicBezTo>
                    <a:pt x="1556" y="462"/>
                    <a:pt x="1632" y="228"/>
                    <a:pt x="1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78"/>
            <p:cNvSpPr/>
            <p:nvPr/>
          </p:nvSpPr>
          <p:spPr>
            <a:xfrm>
              <a:off x="1264121" y="1249482"/>
              <a:ext cx="150038" cy="723151"/>
            </a:xfrm>
            <a:custGeom>
              <a:rect b="b" l="l" r="r" t="t"/>
              <a:pathLst>
                <a:path extrusionOk="0" fill="none" h="15645" w="3246">
                  <a:moveTo>
                    <a:pt x="3245" y="284"/>
                  </a:moveTo>
                  <a:cubicBezTo>
                    <a:pt x="2633" y="547"/>
                    <a:pt x="2105" y="976"/>
                    <a:pt x="1717" y="1514"/>
                  </a:cubicBezTo>
                  <a:cubicBezTo>
                    <a:pt x="1326" y="2051"/>
                    <a:pt x="1066" y="2678"/>
                    <a:pt x="889" y="3326"/>
                  </a:cubicBezTo>
                  <a:cubicBezTo>
                    <a:pt x="536" y="4629"/>
                    <a:pt x="504" y="6010"/>
                    <a:pt x="572" y="7369"/>
                  </a:cubicBezTo>
                  <a:cubicBezTo>
                    <a:pt x="653" y="8734"/>
                    <a:pt x="852" y="10093"/>
                    <a:pt x="1125" y="11436"/>
                  </a:cubicBezTo>
                  <a:cubicBezTo>
                    <a:pt x="1399" y="12777"/>
                    <a:pt x="1742" y="14117"/>
                    <a:pt x="2155" y="15409"/>
                  </a:cubicBezTo>
                  <a:lnTo>
                    <a:pt x="1416" y="15644"/>
                  </a:lnTo>
                  <a:cubicBezTo>
                    <a:pt x="1023" y="14290"/>
                    <a:pt x="719" y="12935"/>
                    <a:pt x="478" y="11558"/>
                  </a:cubicBezTo>
                  <a:cubicBezTo>
                    <a:pt x="238" y="10183"/>
                    <a:pt x="75" y="8793"/>
                    <a:pt x="31" y="7393"/>
                  </a:cubicBezTo>
                  <a:cubicBezTo>
                    <a:pt x="1" y="5994"/>
                    <a:pt x="71" y="4573"/>
                    <a:pt x="482" y="3208"/>
                  </a:cubicBezTo>
                  <a:cubicBezTo>
                    <a:pt x="687" y="2530"/>
                    <a:pt x="983" y="1866"/>
                    <a:pt x="1426" y="1294"/>
                  </a:cubicBezTo>
                  <a:cubicBezTo>
                    <a:pt x="1863" y="722"/>
                    <a:pt x="2459" y="265"/>
                    <a:pt x="3129" y="0"/>
                  </a:cubicBezTo>
                  <a:lnTo>
                    <a:pt x="3245" y="28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78"/>
            <p:cNvSpPr/>
            <p:nvPr/>
          </p:nvSpPr>
          <p:spPr>
            <a:xfrm>
              <a:off x="1262457" y="1191798"/>
              <a:ext cx="478033" cy="168481"/>
            </a:xfrm>
            <a:custGeom>
              <a:rect b="b" l="l" r="r" t="t"/>
              <a:pathLst>
                <a:path extrusionOk="0" h="3645" w="10342">
                  <a:moveTo>
                    <a:pt x="5948" y="937"/>
                  </a:moveTo>
                  <a:cubicBezTo>
                    <a:pt x="6121" y="937"/>
                    <a:pt x="6340" y="960"/>
                    <a:pt x="6566" y="1005"/>
                  </a:cubicBezTo>
                  <a:cubicBezTo>
                    <a:pt x="7028" y="1099"/>
                    <a:pt x="7345" y="1252"/>
                    <a:pt x="7274" y="1347"/>
                  </a:cubicBezTo>
                  <a:cubicBezTo>
                    <a:pt x="7238" y="1395"/>
                    <a:pt x="7110" y="1420"/>
                    <a:pt x="6931" y="1420"/>
                  </a:cubicBezTo>
                  <a:cubicBezTo>
                    <a:pt x="6758" y="1420"/>
                    <a:pt x="6538" y="1397"/>
                    <a:pt x="6311" y="1350"/>
                  </a:cubicBezTo>
                  <a:cubicBezTo>
                    <a:pt x="5849" y="1257"/>
                    <a:pt x="5533" y="1105"/>
                    <a:pt x="5604" y="1010"/>
                  </a:cubicBezTo>
                  <a:cubicBezTo>
                    <a:pt x="5640" y="961"/>
                    <a:pt x="5769" y="937"/>
                    <a:pt x="5948" y="937"/>
                  </a:cubicBezTo>
                  <a:close/>
                  <a:moveTo>
                    <a:pt x="7271" y="1528"/>
                  </a:moveTo>
                  <a:cubicBezTo>
                    <a:pt x="7285" y="1528"/>
                    <a:pt x="7298" y="1528"/>
                    <a:pt x="7312" y="1528"/>
                  </a:cubicBezTo>
                  <a:cubicBezTo>
                    <a:pt x="7554" y="1536"/>
                    <a:pt x="7744" y="1600"/>
                    <a:pt x="7737" y="1673"/>
                  </a:cubicBezTo>
                  <a:cubicBezTo>
                    <a:pt x="7729" y="1740"/>
                    <a:pt x="7554" y="1790"/>
                    <a:pt x="7335" y="1790"/>
                  </a:cubicBezTo>
                  <a:cubicBezTo>
                    <a:pt x="7319" y="1790"/>
                    <a:pt x="7304" y="1790"/>
                    <a:pt x="7288" y="1789"/>
                  </a:cubicBezTo>
                  <a:cubicBezTo>
                    <a:pt x="7047" y="1783"/>
                    <a:pt x="6856" y="1718"/>
                    <a:pt x="6863" y="1646"/>
                  </a:cubicBezTo>
                  <a:cubicBezTo>
                    <a:pt x="6870" y="1579"/>
                    <a:pt x="7049" y="1528"/>
                    <a:pt x="7271" y="1528"/>
                  </a:cubicBezTo>
                  <a:close/>
                  <a:moveTo>
                    <a:pt x="3447" y="2053"/>
                  </a:moveTo>
                  <a:cubicBezTo>
                    <a:pt x="3596" y="2053"/>
                    <a:pt x="3765" y="2140"/>
                    <a:pt x="3850" y="2266"/>
                  </a:cubicBezTo>
                  <a:cubicBezTo>
                    <a:pt x="3947" y="2409"/>
                    <a:pt x="3896" y="2548"/>
                    <a:pt x="3737" y="2576"/>
                  </a:cubicBezTo>
                  <a:cubicBezTo>
                    <a:pt x="3718" y="2579"/>
                    <a:pt x="3698" y="2581"/>
                    <a:pt x="3678" y="2581"/>
                  </a:cubicBezTo>
                  <a:cubicBezTo>
                    <a:pt x="3529" y="2581"/>
                    <a:pt x="3358" y="2494"/>
                    <a:pt x="3273" y="2368"/>
                  </a:cubicBezTo>
                  <a:cubicBezTo>
                    <a:pt x="3177" y="2225"/>
                    <a:pt x="3228" y="2086"/>
                    <a:pt x="3388" y="2058"/>
                  </a:cubicBezTo>
                  <a:cubicBezTo>
                    <a:pt x="3407" y="2055"/>
                    <a:pt x="3427" y="2053"/>
                    <a:pt x="3447" y="2053"/>
                  </a:cubicBezTo>
                  <a:close/>
                  <a:moveTo>
                    <a:pt x="3394" y="0"/>
                  </a:moveTo>
                  <a:cubicBezTo>
                    <a:pt x="3131" y="0"/>
                    <a:pt x="2887" y="14"/>
                    <a:pt x="2667" y="38"/>
                  </a:cubicBezTo>
                  <a:cubicBezTo>
                    <a:pt x="2184" y="93"/>
                    <a:pt x="1770" y="241"/>
                    <a:pt x="1949" y="520"/>
                  </a:cubicBezTo>
                  <a:cubicBezTo>
                    <a:pt x="2061" y="696"/>
                    <a:pt x="2385" y="805"/>
                    <a:pt x="2516" y="959"/>
                  </a:cubicBezTo>
                  <a:cubicBezTo>
                    <a:pt x="2146" y="1056"/>
                    <a:pt x="1710" y="1085"/>
                    <a:pt x="1332" y="1176"/>
                  </a:cubicBezTo>
                  <a:cubicBezTo>
                    <a:pt x="1276" y="1189"/>
                    <a:pt x="1221" y="1202"/>
                    <a:pt x="1166" y="1218"/>
                  </a:cubicBezTo>
                  <a:cubicBezTo>
                    <a:pt x="843" y="1311"/>
                    <a:pt x="558" y="1443"/>
                    <a:pt x="425" y="1619"/>
                  </a:cubicBezTo>
                  <a:cubicBezTo>
                    <a:pt x="1" y="2182"/>
                    <a:pt x="1306" y="2703"/>
                    <a:pt x="2092" y="2963"/>
                  </a:cubicBezTo>
                  <a:cubicBezTo>
                    <a:pt x="3608" y="3464"/>
                    <a:pt x="5404" y="3588"/>
                    <a:pt x="6825" y="3588"/>
                  </a:cubicBezTo>
                  <a:cubicBezTo>
                    <a:pt x="8101" y="3588"/>
                    <a:pt x="9076" y="3488"/>
                    <a:pt x="9277" y="3470"/>
                  </a:cubicBezTo>
                  <a:cubicBezTo>
                    <a:pt x="9312" y="3467"/>
                    <a:pt x="9347" y="3466"/>
                    <a:pt x="9384" y="3466"/>
                  </a:cubicBezTo>
                  <a:cubicBezTo>
                    <a:pt x="9801" y="3466"/>
                    <a:pt x="10342" y="3645"/>
                    <a:pt x="10342" y="3645"/>
                  </a:cubicBezTo>
                  <a:cubicBezTo>
                    <a:pt x="9142" y="940"/>
                    <a:pt x="5616" y="0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78"/>
            <p:cNvSpPr/>
            <p:nvPr/>
          </p:nvSpPr>
          <p:spPr>
            <a:xfrm>
              <a:off x="1280854" y="837876"/>
              <a:ext cx="379487" cy="286302"/>
            </a:xfrm>
            <a:custGeom>
              <a:rect b="b" l="l" r="r" t="t"/>
              <a:pathLst>
                <a:path extrusionOk="0" h="6194" w="8210">
                  <a:moveTo>
                    <a:pt x="8209" y="1"/>
                  </a:moveTo>
                  <a:lnTo>
                    <a:pt x="8209" y="1"/>
                  </a:lnTo>
                  <a:cubicBezTo>
                    <a:pt x="2796" y="26"/>
                    <a:pt x="238" y="2635"/>
                    <a:pt x="44" y="4098"/>
                  </a:cubicBezTo>
                  <a:cubicBezTo>
                    <a:pt x="1" y="4417"/>
                    <a:pt x="115" y="4721"/>
                    <a:pt x="561" y="4721"/>
                  </a:cubicBezTo>
                  <a:cubicBezTo>
                    <a:pt x="587" y="4721"/>
                    <a:pt x="615" y="4720"/>
                    <a:pt x="644" y="4717"/>
                  </a:cubicBezTo>
                  <a:cubicBezTo>
                    <a:pt x="970" y="4693"/>
                    <a:pt x="1240" y="4507"/>
                    <a:pt x="1534" y="4464"/>
                  </a:cubicBezTo>
                  <a:lnTo>
                    <a:pt x="1534" y="4464"/>
                  </a:lnTo>
                  <a:cubicBezTo>
                    <a:pt x="1591" y="4739"/>
                    <a:pt x="1516" y="5039"/>
                    <a:pt x="1561" y="5319"/>
                  </a:cubicBezTo>
                  <a:cubicBezTo>
                    <a:pt x="1568" y="5361"/>
                    <a:pt x="1576" y="5401"/>
                    <a:pt x="1587" y="5442"/>
                  </a:cubicBezTo>
                  <a:cubicBezTo>
                    <a:pt x="1650" y="5684"/>
                    <a:pt x="1790" y="5914"/>
                    <a:pt x="2046" y="6054"/>
                  </a:cubicBezTo>
                  <a:cubicBezTo>
                    <a:pt x="2226" y="6152"/>
                    <a:pt x="2427" y="6193"/>
                    <a:pt x="2636" y="6193"/>
                  </a:cubicBezTo>
                  <a:cubicBezTo>
                    <a:pt x="3379" y="6193"/>
                    <a:pt x="4241" y="5677"/>
                    <a:pt x="4752" y="5325"/>
                  </a:cubicBezTo>
                  <a:cubicBezTo>
                    <a:pt x="7146" y="3673"/>
                    <a:pt x="7562" y="959"/>
                    <a:pt x="7620" y="663"/>
                  </a:cubicBezTo>
                  <a:cubicBezTo>
                    <a:pt x="7677" y="367"/>
                    <a:pt x="8209" y="1"/>
                    <a:pt x="82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78"/>
            <p:cNvSpPr/>
            <p:nvPr/>
          </p:nvSpPr>
          <p:spPr>
            <a:xfrm>
              <a:off x="1390169" y="837876"/>
              <a:ext cx="270171" cy="292357"/>
            </a:xfrm>
            <a:custGeom>
              <a:rect b="b" l="l" r="r" t="t"/>
              <a:pathLst>
                <a:path extrusionOk="0" h="6325" w="5845">
                  <a:moveTo>
                    <a:pt x="5255" y="663"/>
                  </a:moveTo>
                  <a:cubicBezTo>
                    <a:pt x="5312" y="367"/>
                    <a:pt x="5844" y="1"/>
                    <a:pt x="5844" y="1"/>
                  </a:cubicBezTo>
                  <a:cubicBezTo>
                    <a:pt x="5133" y="4"/>
                    <a:pt x="4472" y="53"/>
                    <a:pt x="3859" y="137"/>
                  </a:cubicBezTo>
                  <a:cubicBezTo>
                    <a:pt x="4304" y="486"/>
                    <a:pt x="4322" y="1015"/>
                    <a:pt x="4284" y="1539"/>
                  </a:cubicBezTo>
                  <a:cubicBezTo>
                    <a:pt x="4223" y="2359"/>
                    <a:pt x="2815" y="4945"/>
                    <a:pt x="1469" y="5648"/>
                  </a:cubicBezTo>
                  <a:cubicBezTo>
                    <a:pt x="579" y="6113"/>
                    <a:pt x="558" y="6033"/>
                    <a:pt x="1" y="6167"/>
                  </a:cubicBezTo>
                  <a:cubicBezTo>
                    <a:pt x="794" y="6324"/>
                    <a:pt x="1812" y="5720"/>
                    <a:pt x="2387" y="5325"/>
                  </a:cubicBezTo>
                  <a:cubicBezTo>
                    <a:pt x="4781" y="3673"/>
                    <a:pt x="5197" y="959"/>
                    <a:pt x="5254" y="6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78"/>
            <p:cNvSpPr/>
            <p:nvPr/>
          </p:nvSpPr>
          <p:spPr>
            <a:xfrm>
              <a:off x="1121065" y="1491593"/>
              <a:ext cx="364557" cy="405140"/>
            </a:xfrm>
            <a:custGeom>
              <a:rect b="b" l="l" r="r" t="t"/>
              <a:pathLst>
                <a:path extrusionOk="0" h="8765" w="7887">
                  <a:moveTo>
                    <a:pt x="7790" y="0"/>
                  </a:moveTo>
                  <a:cubicBezTo>
                    <a:pt x="6842" y="298"/>
                    <a:pt x="5936" y="745"/>
                    <a:pt x="5123" y="1325"/>
                  </a:cubicBezTo>
                  <a:cubicBezTo>
                    <a:pt x="4307" y="1899"/>
                    <a:pt x="3578" y="2594"/>
                    <a:pt x="2933" y="3353"/>
                  </a:cubicBezTo>
                  <a:cubicBezTo>
                    <a:pt x="2288" y="4114"/>
                    <a:pt x="1725" y="4942"/>
                    <a:pt x="1238" y="5810"/>
                  </a:cubicBezTo>
                  <a:cubicBezTo>
                    <a:pt x="751" y="6684"/>
                    <a:pt x="329" y="7575"/>
                    <a:pt x="0" y="8548"/>
                  </a:cubicBezTo>
                  <a:lnTo>
                    <a:pt x="745" y="8765"/>
                  </a:lnTo>
                  <a:cubicBezTo>
                    <a:pt x="1007" y="7875"/>
                    <a:pt x="1386" y="6971"/>
                    <a:pt x="1818" y="6122"/>
                  </a:cubicBezTo>
                  <a:cubicBezTo>
                    <a:pt x="2254" y="5268"/>
                    <a:pt x="2763" y="4450"/>
                    <a:pt x="3353" y="3695"/>
                  </a:cubicBezTo>
                  <a:cubicBezTo>
                    <a:pt x="3943" y="2941"/>
                    <a:pt x="4615" y="2249"/>
                    <a:pt x="5376" y="1667"/>
                  </a:cubicBezTo>
                  <a:cubicBezTo>
                    <a:pt x="6132" y="1079"/>
                    <a:pt x="6982" y="616"/>
                    <a:pt x="7886" y="291"/>
                  </a:cubicBezTo>
                  <a:lnTo>
                    <a:pt x="779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78"/>
            <p:cNvSpPr/>
            <p:nvPr/>
          </p:nvSpPr>
          <p:spPr>
            <a:xfrm>
              <a:off x="1373806" y="1434879"/>
              <a:ext cx="322864" cy="182533"/>
            </a:xfrm>
            <a:custGeom>
              <a:rect b="b" l="l" r="r" t="t"/>
              <a:pathLst>
                <a:path extrusionOk="0" h="3949" w="6985">
                  <a:moveTo>
                    <a:pt x="1192" y="1"/>
                  </a:moveTo>
                  <a:cubicBezTo>
                    <a:pt x="573" y="1"/>
                    <a:pt x="200" y="196"/>
                    <a:pt x="79" y="472"/>
                  </a:cubicBezTo>
                  <a:cubicBezTo>
                    <a:pt x="0" y="652"/>
                    <a:pt x="60" y="921"/>
                    <a:pt x="467" y="1190"/>
                  </a:cubicBezTo>
                  <a:cubicBezTo>
                    <a:pt x="724" y="1359"/>
                    <a:pt x="960" y="1401"/>
                    <a:pt x="1195" y="1542"/>
                  </a:cubicBezTo>
                  <a:cubicBezTo>
                    <a:pt x="1203" y="1740"/>
                    <a:pt x="1106" y="1880"/>
                    <a:pt x="1104" y="2076"/>
                  </a:cubicBezTo>
                  <a:cubicBezTo>
                    <a:pt x="1104" y="2104"/>
                    <a:pt x="1105" y="2135"/>
                    <a:pt x="1109" y="2166"/>
                  </a:cubicBezTo>
                  <a:cubicBezTo>
                    <a:pt x="1126" y="2349"/>
                    <a:pt x="1206" y="2568"/>
                    <a:pt x="1388" y="2798"/>
                  </a:cubicBezTo>
                  <a:cubicBezTo>
                    <a:pt x="1967" y="3533"/>
                    <a:pt x="3023" y="3794"/>
                    <a:pt x="3593" y="3891"/>
                  </a:cubicBezTo>
                  <a:cubicBezTo>
                    <a:pt x="3825" y="3931"/>
                    <a:pt x="4039" y="3949"/>
                    <a:pt x="4237" y="3949"/>
                  </a:cubicBezTo>
                  <a:cubicBezTo>
                    <a:pt x="5820" y="3949"/>
                    <a:pt x="6363" y="2816"/>
                    <a:pt x="6438" y="2686"/>
                  </a:cubicBezTo>
                  <a:cubicBezTo>
                    <a:pt x="6479" y="2615"/>
                    <a:pt x="6608" y="2597"/>
                    <a:pt x="6730" y="2597"/>
                  </a:cubicBezTo>
                  <a:cubicBezTo>
                    <a:pt x="6861" y="2597"/>
                    <a:pt x="6985" y="2617"/>
                    <a:pt x="6985" y="2617"/>
                  </a:cubicBezTo>
                  <a:cubicBezTo>
                    <a:pt x="4257" y="645"/>
                    <a:pt x="2317" y="1"/>
                    <a:pt x="119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78"/>
            <p:cNvSpPr/>
            <p:nvPr/>
          </p:nvSpPr>
          <p:spPr>
            <a:xfrm>
              <a:off x="1476789" y="1469499"/>
              <a:ext cx="219880" cy="161733"/>
            </a:xfrm>
            <a:custGeom>
              <a:rect b="b" l="l" r="r" t="t"/>
              <a:pathLst>
                <a:path extrusionOk="0" h="3499" w="4757">
                  <a:moveTo>
                    <a:pt x="1782" y="972"/>
                  </a:moveTo>
                  <a:cubicBezTo>
                    <a:pt x="1782" y="972"/>
                    <a:pt x="1" y="1482"/>
                    <a:pt x="232" y="2820"/>
                  </a:cubicBezTo>
                  <a:cubicBezTo>
                    <a:pt x="651" y="2998"/>
                    <a:pt x="1072" y="3092"/>
                    <a:pt x="1365" y="3142"/>
                  </a:cubicBezTo>
                  <a:cubicBezTo>
                    <a:pt x="3448" y="3499"/>
                    <a:pt x="4126" y="2084"/>
                    <a:pt x="4210" y="1937"/>
                  </a:cubicBezTo>
                  <a:cubicBezTo>
                    <a:pt x="4294" y="1790"/>
                    <a:pt x="4757" y="1868"/>
                    <a:pt x="4757" y="1868"/>
                  </a:cubicBezTo>
                  <a:cubicBezTo>
                    <a:pt x="4563" y="1730"/>
                    <a:pt x="4376" y="1598"/>
                    <a:pt x="4190" y="1472"/>
                  </a:cubicBezTo>
                  <a:cubicBezTo>
                    <a:pt x="3216" y="884"/>
                    <a:pt x="2207" y="304"/>
                    <a:pt x="2207" y="304"/>
                  </a:cubicBezTo>
                  <a:cubicBezTo>
                    <a:pt x="2207" y="304"/>
                    <a:pt x="1357" y="1"/>
                    <a:pt x="1782" y="9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78"/>
            <p:cNvSpPr/>
            <p:nvPr/>
          </p:nvSpPr>
          <p:spPr>
            <a:xfrm>
              <a:off x="1373806" y="1414495"/>
              <a:ext cx="322864" cy="216737"/>
            </a:xfrm>
            <a:custGeom>
              <a:rect b="b" l="l" r="r" t="t"/>
              <a:pathLst>
                <a:path extrusionOk="0" fill="none" h="4689" w="6985">
                  <a:moveTo>
                    <a:pt x="1388" y="3239"/>
                  </a:moveTo>
                  <a:cubicBezTo>
                    <a:pt x="1967" y="3974"/>
                    <a:pt x="3023" y="4235"/>
                    <a:pt x="3593" y="4332"/>
                  </a:cubicBezTo>
                  <a:cubicBezTo>
                    <a:pt x="5676" y="4689"/>
                    <a:pt x="6354" y="3274"/>
                    <a:pt x="6438" y="3127"/>
                  </a:cubicBezTo>
                  <a:cubicBezTo>
                    <a:pt x="6522" y="2980"/>
                    <a:pt x="6985" y="3058"/>
                    <a:pt x="6985" y="3058"/>
                  </a:cubicBezTo>
                  <a:cubicBezTo>
                    <a:pt x="2757" y="1"/>
                    <a:pt x="421" y="134"/>
                    <a:pt x="79" y="913"/>
                  </a:cubicBezTo>
                  <a:cubicBezTo>
                    <a:pt x="0" y="1093"/>
                    <a:pt x="60" y="1362"/>
                    <a:pt x="467" y="1631"/>
                  </a:cubicBezTo>
                  <a:cubicBezTo>
                    <a:pt x="724" y="1800"/>
                    <a:pt x="960" y="1842"/>
                    <a:pt x="1195" y="1983"/>
                  </a:cubicBezTo>
                  <a:cubicBezTo>
                    <a:pt x="1203" y="2181"/>
                    <a:pt x="1106" y="2321"/>
                    <a:pt x="1104" y="2517"/>
                  </a:cubicBezTo>
                  <a:cubicBezTo>
                    <a:pt x="1104" y="2545"/>
                    <a:pt x="1105" y="2576"/>
                    <a:pt x="1109" y="2607"/>
                  </a:cubicBezTo>
                  <a:cubicBezTo>
                    <a:pt x="1126" y="2790"/>
                    <a:pt x="1206" y="3009"/>
                    <a:pt x="1388" y="32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78"/>
            <p:cNvSpPr/>
            <p:nvPr/>
          </p:nvSpPr>
          <p:spPr>
            <a:xfrm>
              <a:off x="926840" y="1747847"/>
              <a:ext cx="592434" cy="562805"/>
            </a:xfrm>
            <a:custGeom>
              <a:rect b="b" l="l" r="r" t="t"/>
              <a:pathLst>
                <a:path extrusionOk="0" h="12176" w="12817">
                  <a:moveTo>
                    <a:pt x="1143" y="1"/>
                  </a:move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78"/>
            <p:cNvSpPr/>
            <p:nvPr/>
          </p:nvSpPr>
          <p:spPr>
            <a:xfrm>
              <a:off x="989240" y="2205028"/>
              <a:ext cx="342555" cy="101089"/>
            </a:xfrm>
            <a:custGeom>
              <a:rect b="b" l="l" r="r" t="t"/>
              <a:pathLst>
                <a:path extrusionOk="0" h="2187" w="7411">
                  <a:moveTo>
                    <a:pt x="700" y="0"/>
                  </a:moveTo>
                  <a:cubicBezTo>
                    <a:pt x="700" y="0"/>
                    <a:pt x="3432" y="274"/>
                    <a:pt x="6530" y="121"/>
                  </a:cubicBezTo>
                  <a:lnTo>
                    <a:pt x="7411" y="1579"/>
                  </a:lnTo>
                  <a:cubicBezTo>
                    <a:pt x="7411" y="1579"/>
                    <a:pt x="3766" y="2186"/>
                    <a:pt x="1884" y="1458"/>
                  </a:cubicBezTo>
                  <a:cubicBezTo>
                    <a:pt x="1" y="729"/>
                    <a:pt x="700" y="0"/>
                    <a:pt x="700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78"/>
            <p:cNvSpPr/>
            <p:nvPr/>
          </p:nvSpPr>
          <p:spPr>
            <a:xfrm>
              <a:off x="728733" y="1121309"/>
              <a:ext cx="445030" cy="474890"/>
            </a:xfrm>
            <a:custGeom>
              <a:rect b="b" l="l" r="r" t="t"/>
              <a:pathLst>
                <a:path extrusionOk="0" h="10274" w="9628">
                  <a:moveTo>
                    <a:pt x="8770" y="2964"/>
                  </a:moveTo>
                  <a:cubicBezTo>
                    <a:pt x="8501" y="2599"/>
                    <a:pt x="8081" y="2387"/>
                    <a:pt x="7643" y="2282"/>
                  </a:cubicBezTo>
                  <a:cubicBezTo>
                    <a:pt x="7569" y="2264"/>
                    <a:pt x="7494" y="2248"/>
                    <a:pt x="7420" y="2237"/>
                  </a:cubicBezTo>
                  <a:cubicBezTo>
                    <a:pt x="6917" y="2155"/>
                    <a:pt x="6386" y="2237"/>
                    <a:pt x="5891" y="2138"/>
                  </a:cubicBezTo>
                  <a:cubicBezTo>
                    <a:pt x="5946" y="1731"/>
                    <a:pt x="6257" y="1368"/>
                    <a:pt x="6278" y="918"/>
                  </a:cubicBezTo>
                  <a:cubicBezTo>
                    <a:pt x="6310" y="205"/>
                    <a:pt x="5729" y="0"/>
                    <a:pt x="5126" y="39"/>
                  </a:cubicBezTo>
                  <a:cubicBezTo>
                    <a:pt x="4948" y="50"/>
                    <a:pt x="4761" y="78"/>
                    <a:pt x="4567" y="119"/>
                  </a:cubicBezTo>
                  <a:cubicBezTo>
                    <a:pt x="5166" y="83"/>
                    <a:pt x="5743" y="290"/>
                    <a:pt x="5711" y="999"/>
                  </a:cubicBezTo>
                  <a:cubicBezTo>
                    <a:pt x="5690" y="1450"/>
                    <a:pt x="5379" y="1812"/>
                    <a:pt x="5324" y="2220"/>
                  </a:cubicBezTo>
                  <a:cubicBezTo>
                    <a:pt x="5819" y="2317"/>
                    <a:pt x="6350" y="2236"/>
                    <a:pt x="6853" y="2317"/>
                  </a:cubicBezTo>
                  <a:cubicBezTo>
                    <a:pt x="6927" y="2330"/>
                    <a:pt x="7002" y="2344"/>
                    <a:pt x="7076" y="2362"/>
                  </a:cubicBezTo>
                  <a:cubicBezTo>
                    <a:pt x="7514" y="2467"/>
                    <a:pt x="7935" y="2679"/>
                    <a:pt x="8203" y="3046"/>
                  </a:cubicBezTo>
                  <a:cubicBezTo>
                    <a:pt x="9061" y="4213"/>
                    <a:pt x="7858" y="5877"/>
                    <a:pt x="7099" y="6754"/>
                  </a:cubicBezTo>
                  <a:cubicBezTo>
                    <a:pt x="4986" y="9196"/>
                    <a:pt x="1687" y="10001"/>
                    <a:pt x="0" y="10273"/>
                  </a:cubicBezTo>
                  <a:cubicBezTo>
                    <a:pt x="1382" y="10102"/>
                    <a:pt x="5279" y="9432"/>
                    <a:pt x="7666" y="6673"/>
                  </a:cubicBezTo>
                  <a:cubicBezTo>
                    <a:pt x="8424" y="5795"/>
                    <a:pt x="9627" y="4131"/>
                    <a:pt x="8770" y="296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78"/>
            <p:cNvSpPr/>
            <p:nvPr/>
          </p:nvSpPr>
          <p:spPr>
            <a:xfrm>
              <a:off x="638508" y="1121355"/>
              <a:ext cx="535257" cy="512885"/>
            </a:xfrm>
            <a:custGeom>
              <a:rect b="b" l="l" r="r" t="t"/>
              <a:pathLst>
                <a:path extrusionOk="0" fill="none" h="11096" w="11580">
                  <a:moveTo>
                    <a:pt x="9595" y="2281"/>
                  </a:moveTo>
                  <a:cubicBezTo>
                    <a:pt x="9521" y="2263"/>
                    <a:pt x="9446" y="2247"/>
                    <a:pt x="9372" y="2236"/>
                  </a:cubicBezTo>
                  <a:cubicBezTo>
                    <a:pt x="8869" y="2154"/>
                    <a:pt x="8338" y="2236"/>
                    <a:pt x="7843" y="2138"/>
                  </a:cubicBezTo>
                  <a:cubicBezTo>
                    <a:pt x="7898" y="1730"/>
                    <a:pt x="8209" y="1367"/>
                    <a:pt x="8230" y="917"/>
                  </a:cubicBezTo>
                  <a:cubicBezTo>
                    <a:pt x="8262" y="204"/>
                    <a:pt x="7681" y="1"/>
                    <a:pt x="7078" y="39"/>
                  </a:cubicBezTo>
                  <a:cubicBezTo>
                    <a:pt x="4476" y="202"/>
                    <a:pt x="0" y="3571"/>
                    <a:pt x="350" y="11096"/>
                  </a:cubicBezTo>
                  <a:cubicBezTo>
                    <a:pt x="350" y="11096"/>
                    <a:pt x="967" y="10383"/>
                    <a:pt x="1492" y="10324"/>
                  </a:cubicBezTo>
                  <a:cubicBezTo>
                    <a:pt x="2016" y="10264"/>
                    <a:pt x="6840" y="9882"/>
                    <a:pt x="9618" y="6672"/>
                  </a:cubicBezTo>
                  <a:cubicBezTo>
                    <a:pt x="10376" y="5794"/>
                    <a:pt x="11579" y="4131"/>
                    <a:pt x="10722" y="2964"/>
                  </a:cubicBezTo>
                  <a:cubicBezTo>
                    <a:pt x="10453" y="2598"/>
                    <a:pt x="10033" y="2386"/>
                    <a:pt x="9595" y="2281"/>
                  </a:cubicBezTo>
                  <a:close/>
                  <a:moveTo>
                    <a:pt x="2761" y="5714"/>
                  </a:moveTo>
                  <a:cubicBezTo>
                    <a:pt x="2482" y="5814"/>
                    <a:pt x="2212" y="5760"/>
                    <a:pt x="2157" y="5593"/>
                  </a:cubicBezTo>
                  <a:cubicBezTo>
                    <a:pt x="2103" y="5428"/>
                    <a:pt x="2285" y="5211"/>
                    <a:pt x="2564" y="5113"/>
                  </a:cubicBezTo>
                  <a:cubicBezTo>
                    <a:pt x="2843" y="5013"/>
                    <a:pt x="3113" y="5067"/>
                    <a:pt x="3168" y="5233"/>
                  </a:cubicBezTo>
                  <a:cubicBezTo>
                    <a:pt x="3222" y="5398"/>
                    <a:pt x="3040" y="5615"/>
                    <a:pt x="2761" y="5714"/>
                  </a:cubicBezTo>
                  <a:close/>
                  <a:moveTo>
                    <a:pt x="3628" y="4353"/>
                  </a:moveTo>
                  <a:cubicBezTo>
                    <a:pt x="3145" y="4730"/>
                    <a:pt x="2637" y="4874"/>
                    <a:pt x="2493" y="4676"/>
                  </a:cubicBezTo>
                  <a:cubicBezTo>
                    <a:pt x="2350" y="4476"/>
                    <a:pt x="2625" y="4011"/>
                    <a:pt x="3108" y="3635"/>
                  </a:cubicBezTo>
                  <a:cubicBezTo>
                    <a:pt x="3591" y="3259"/>
                    <a:pt x="4100" y="3114"/>
                    <a:pt x="4243" y="3312"/>
                  </a:cubicBezTo>
                  <a:cubicBezTo>
                    <a:pt x="4387" y="3511"/>
                    <a:pt x="4112" y="3977"/>
                    <a:pt x="3628" y="4353"/>
                  </a:cubicBezTo>
                  <a:close/>
                  <a:moveTo>
                    <a:pt x="7437" y="6334"/>
                  </a:moveTo>
                  <a:cubicBezTo>
                    <a:pt x="7232" y="6323"/>
                    <a:pt x="7083" y="6016"/>
                    <a:pt x="7106" y="5648"/>
                  </a:cubicBezTo>
                  <a:cubicBezTo>
                    <a:pt x="7127" y="5281"/>
                    <a:pt x="7312" y="4993"/>
                    <a:pt x="7517" y="5004"/>
                  </a:cubicBezTo>
                  <a:cubicBezTo>
                    <a:pt x="7722" y="5015"/>
                    <a:pt x="7871" y="5322"/>
                    <a:pt x="7849" y="5689"/>
                  </a:cubicBezTo>
                  <a:cubicBezTo>
                    <a:pt x="7827" y="6056"/>
                    <a:pt x="7642" y="6344"/>
                    <a:pt x="7437" y="63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78"/>
            <p:cNvSpPr/>
            <p:nvPr/>
          </p:nvSpPr>
          <p:spPr>
            <a:xfrm>
              <a:off x="670108" y="1248894"/>
              <a:ext cx="295547" cy="328503"/>
            </a:xfrm>
            <a:custGeom>
              <a:rect b="b" l="l" r="r" t="t"/>
              <a:pathLst>
                <a:path extrusionOk="0" fill="none" h="7107" w="6394">
                  <a:moveTo>
                    <a:pt x="6394" y="0"/>
                  </a:moveTo>
                  <a:cubicBezTo>
                    <a:pt x="6394" y="0"/>
                    <a:pt x="2030" y="3290"/>
                    <a:pt x="0" y="710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78"/>
            <p:cNvSpPr/>
            <p:nvPr/>
          </p:nvSpPr>
          <p:spPr>
            <a:xfrm>
              <a:off x="1351804" y="832792"/>
              <a:ext cx="308535" cy="211468"/>
            </a:xfrm>
            <a:custGeom>
              <a:rect b="b" l="l" r="r" t="t"/>
              <a:pathLst>
                <a:path extrusionOk="0" fill="none" h="4575" w="6675">
                  <a:moveTo>
                    <a:pt x="0" y="4574"/>
                  </a:moveTo>
                  <a:cubicBezTo>
                    <a:pt x="0" y="4574"/>
                    <a:pt x="3294" y="1"/>
                    <a:pt x="6674" y="11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78"/>
            <p:cNvSpPr/>
            <p:nvPr/>
          </p:nvSpPr>
          <p:spPr>
            <a:xfrm>
              <a:off x="1428995" y="1491778"/>
              <a:ext cx="267674" cy="64111"/>
            </a:xfrm>
            <a:custGeom>
              <a:rect b="b" l="l" r="r" t="t"/>
              <a:pathLst>
                <a:path extrusionOk="0" fill="none" h="1387" w="5791">
                  <a:moveTo>
                    <a:pt x="1" y="311"/>
                  </a:moveTo>
                  <a:cubicBezTo>
                    <a:pt x="1" y="311"/>
                    <a:pt x="2628" y="1"/>
                    <a:pt x="5791" y="138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78"/>
            <p:cNvSpPr/>
            <p:nvPr/>
          </p:nvSpPr>
          <p:spPr>
            <a:xfrm>
              <a:off x="683019" y="759206"/>
              <a:ext cx="505813" cy="132011"/>
            </a:xfrm>
            <a:custGeom>
              <a:rect b="b" l="l" r="r" t="t"/>
              <a:pathLst>
                <a:path extrusionOk="0" fill="none" h="2856" w="10943">
                  <a:moveTo>
                    <a:pt x="1" y="1697"/>
                  </a:moveTo>
                  <a:cubicBezTo>
                    <a:pt x="1" y="1697"/>
                    <a:pt x="5156" y="1"/>
                    <a:pt x="10942" y="285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78"/>
            <p:cNvSpPr/>
            <p:nvPr/>
          </p:nvSpPr>
          <p:spPr>
            <a:xfrm>
              <a:off x="1254369" y="1767353"/>
              <a:ext cx="228385" cy="543299"/>
            </a:xfrm>
            <a:custGeom>
              <a:rect b="b" l="l" r="r" t="t"/>
              <a:pathLst>
                <a:path extrusionOk="0" h="11754" w="4941">
                  <a:moveTo>
                    <a:pt x="4666" y="7222"/>
                  </a:moveTo>
                  <a:lnTo>
                    <a:pt x="3846" y="0"/>
                  </a:lnTo>
                  <a:cubicBezTo>
                    <a:pt x="3272" y="150"/>
                    <a:pt x="2403" y="269"/>
                    <a:pt x="1361" y="337"/>
                  </a:cubicBezTo>
                  <a:lnTo>
                    <a:pt x="2193" y="7667"/>
                  </a:lnTo>
                  <a:cubicBezTo>
                    <a:pt x="2393" y="9417"/>
                    <a:pt x="1456" y="11009"/>
                    <a:pt x="1" y="11754"/>
                  </a:cubicBezTo>
                  <a:lnTo>
                    <a:pt x="620" y="11754"/>
                  </a:lnTo>
                  <a:cubicBezTo>
                    <a:pt x="3052" y="11754"/>
                    <a:pt x="4941" y="9637"/>
                    <a:pt x="4666" y="72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78"/>
            <p:cNvSpPr/>
            <p:nvPr/>
          </p:nvSpPr>
          <p:spPr>
            <a:xfrm>
              <a:off x="969550" y="1801000"/>
              <a:ext cx="502213" cy="117624"/>
            </a:xfrm>
            <a:custGeom>
              <a:rect b="b" l="l" r="r" t="t"/>
              <a:pathLst>
                <a:path extrusionOk="0" fill="none" h="2545" w="11814">
                  <a:moveTo>
                    <a:pt x="0" y="35"/>
                  </a:moveTo>
                  <a:cubicBezTo>
                    <a:pt x="700" y="414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1"/>
                    <a:pt x="4210" y="2501"/>
                  </a:cubicBezTo>
                  <a:cubicBezTo>
                    <a:pt x="4707" y="2545"/>
                    <a:pt x="5289" y="1217"/>
                    <a:pt x="5851" y="1210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2"/>
                    <a:pt x="8880" y="881"/>
                  </a:cubicBezTo>
                  <a:cubicBezTo>
                    <a:pt x="9381" y="778"/>
                    <a:pt x="10227" y="1960"/>
                    <a:pt x="10754" y="1801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78"/>
            <p:cNvSpPr/>
            <p:nvPr/>
          </p:nvSpPr>
          <p:spPr>
            <a:xfrm>
              <a:off x="959925" y="1963150"/>
              <a:ext cx="525693" cy="117676"/>
            </a:xfrm>
            <a:custGeom>
              <a:rect b="b" l="l" r="r" t="t"/>
              <a:pathLst>
                <a:path extrusionOk="0" fill="none" h="2546" w="11814">
                  <a:moveTo>
                    <a:pt x="0" y="35"/>
                  </a:moveTo>
                  <a:cubicBezTo>
                    <a:pt x="700" y="415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0"/>
                    <a:pt x="4210" y="2501"/>
                  </a:cubicBezTo>
                  <a:cubicBezTo>
                    <a:pt x="4707" y="2546"/>
                    <a:pt x="5289" y="1218"/>
                    <a:pt x="5851" y="1211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3"/>
                    <a:pt x="8880" y="881"/>
                  </a:cubicBezTo>
                  <a:cubicBezTo>
                    <a:pt x="9381" y="778"/>
                    <a:pt x="10227" y="1960"/>
                    <a:pt x="10754" y="1802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78"/>
            <p:cNvSpPr/>
            <p:nvPr/>
          </p:nvSpPr>
          <p:spPr>
            <a:xfrm>
              <a:off x="940225" y="2125100"/>
              <a:ext cx="569515" cy="117874"/>
            </a:xfrm>
            <a:custGeom>
              <a:rect b="b" l="l" r="r" t="t"/>
              <a:pathLst>
                <a:path extrusionOk="0" fill="none" h="2550" w="12488">
                  <a:moveTo>
                    <a:pt x="1" y="33"/>
                  </a:moveTo>
                  <a:cubicBezTo>
                    <a:pt x="744" y="415"/>
                    <a:pt x="55" y="1569"/>
                    <a:pt x="1057" y="1869"/>
                  </a:cubicBezTo>
                  <a:cubicBezTo>
                    <a:pt x="1511" y="2005"/>
                    <a:pt x="2371" y="830"/>
                    <a:pt x="2997" y="945"/>
                  </a:cubicBezTo>
                  <a:cubicBezTo>
                    <a:pt x="3499" y="1038"/>
                    <a:pt x="3872" y="2455"/>
                    <a:pt x="4472" y="2506"/>
                  </a:cubicBezTo>
                  <a:cubicBezTo>
                    <a:pt x="4994" y="2549"/>
                    <a:pt x="5600" y="1222"/>
                    <a:pt x="6189" y="1215"/>
                  </a:cubicBezTo>
                  <a:cubicBezTo>
                    <a:pt x="6720" y="1210"/>
                    <a:pt x="7353" y="2529"/>
                    <a:pt x="7932" y="2469"/>
                  </a:cubicBezTo>
                  <a:cubicBezTo>
                    <a:pt x="8464" y="2414"/>
                    <a:pt x="8816" y="996"/>
                    <a:pt x="9385" y="885"/>
                  </a:cubicBezTo>
                  <a:cubicBezTo>
                    <a:pt x="9911" y="783"/>
                    <a:pt x="10769" y="1968"/>
                    <a:pt x="11324" y="1810"/>
                  </a:cubicBezTo>
                  <a:cubicBezTo>
                    <a:pt x="11842" y="1662"/>
                    <a:pt x="11947" y="203"/>
                    <a:pt x="12487" y="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78"/>
            <p:cNvSpPr/>
            <p:nvPr/>
          </p:nvSpPr>
          <p:spPr>
            <a:xfrm>
              <a:off x="926840" y="1747847"/>
              <a:ext cx="592434" cy="562805"/>
            </a:xfrm>
            <a:custGeom>
              <a:rect b="b" l="l" r="r" t="t"/>
              <a:pathLst>
                <a:path extrusionOk="0" fill="none" h="12176" w="12817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78"/>
            <p:cNvSpPr/>
            <p:nvPr/>
          </p:nvSpPr>
          <p:spPr>
            <a:xfrm>
              <a:off x="1262457" y="1182692"/>
              <a:ext cx="478033" cy="190021"/>
            </a:xfrm>
            <a:custGeom>
              <a:rect b="b" l="l" r="r" t="t"/>
              <a:pathLst>
                <a:path extrusionOk="0" h="4111" w="10342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78"/>
            <p:cNvSpPr/>
            <p:nvPr/>
          </p:nvSpPr>
          <p:spPr>
            <a:xfrm>
              <a:off x="1262457" y="1182692"/>
              <a:ext cx="478033" cy="190021"/>
            </a:xfrm>
            <a:custGeom>
              <a:rect b="b" l="l" r="r" t="t"/>
              <a:pathLst>
                <a:path extrusionOk="0" fill="none" h="4111" w="10342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78"/>
            <p:cNvSpPr/>
            <p:nvPr/>
          </p:nvSpPr>
          <p:spPr>
            <a:xfrm>
              <a:off x="1378706" y="1236124"/>
              <a:ext cx="361784" cy="124154"/>
            </a:xfrm>
            <a:custGeom>
              <a:rect b="b" l="l" r="r" t="t"/>
              <a:pathLst>
                <a:path extrusionOk="0" fill="none" h="2686" w="7827">
                  <a:moveTo>
                    <a:pt x="1" y="0"/>
                  </a:moveTo>
                  <a:cubicBezTo>
                    <a:pt x="1" y="0"/>
                    <a:pt x="7236" y="1616"/>
                    <a:pt x="7827" y="268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78"/>
            <p:cNvSpPr/>
            <p:nvPr/>
          </p:nvSpPr>
          <p:spPr>
            <a:xfrm>
              <a:off x="1280761" y="837876"/>
              <a:ext cx="379579" cy="300400"/>
            </a:xfrm>
            <a:custGeom>
              <a:rect b="b" l="l" r="r" t="t"/>
              <a:pathLst>
                <a:path extrusionOk="0" fill="none" h="6499" w="8212">
                  <a:moveTo>
                    <a:pt x="2048" y="6054"/>
                  </a:moveTo>
                  <a:cubicBezTo>
                    <a:pt x="2865" y="6499"/>
                    <a:pt x="4098" y="5776"/>
                    <a:pt x="4754" y="5325"/>
                  </a:cubicBezTo>
                  <a:cubicBezTo>
                    <a:pt x="7148" y="3673"/>
                    <a:pt x="7564" y="959"/>
                    <a:pt x="7622" y="663"/>
                  </a:cubicBezTo>
                  <a:cubicBezTo>
                    <a:pt x="7679" y="367"/>
                    <a:pt x="8211" y="1"/>
                    <a:pt x="8211" y="1"/>
                  </a:cubicBezTo>
                  <a:cubicBezTo>
                    <a:pt x="2798" y="26"/>
                    <a:pt x="240" y="2635"/>
                    <a:pt x="46" y="4098"/>
                  </a:cubicBezTo>
                  <a:cubicBezTo>
                    <a:pt x="0" y="4436"/>
                    <a:pt x="131" y="4757"/>
                    <a:pt x="646" y="4717"/>
                  </a:cubicBezTo>
                  <a:cubicBezTo>
                    <a:pt x="972" y="4693"/>
                    <a:pt x="1242" y="4507"/>
                    <a:pt x="1536" y="4464"/>
                  </a:cubicBezTo>
                  <a:cubicBezTo>
                    <a:pt x="1593" y="4739"/>
                    <a:pt x="1518" y="5039"/>
                    <a:pt x="1563" y="5319"/>
                  </a:cubicBezTo>
                  <a:cubicBezTo>
                    <a:pt x="1570" y="5361"/>
                    <a:pt x="1578" y="5401"/>
                    <a:pt x="1589" y="5442"/>
                  </a:cubicBezTo>
                  <a:cubicBezTo>
                    <a:pt x="1652" y="5684"/>
                    <a:pt x="1792" y="5914"/>
                    <a:pt x="2048" y="60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2" name="Google Shape;4722;p78"/>
          <p:cNvGrpSpPr/>
          <p:nvPr/>
        </p:nvGrpSpPr>
        <p:grpSpPr>
          <a:xfrm>
            <a:off x="2265987" y="4603988"/>
            <a:ext cx="1548898" cy="564071"/>
            <a:chOff x="6667575" y="2768850"/>
            <a:chExt cx="1548898" cy="564071"/>
          </a:xfrm>
        </p:grpSpPr>
        <p:sp>
          <p:nvSpPr>
            <p:cNvPr id="4723" name="Google Shape;4723;p78"/>
            <p:cNvSpPr/>
            <p:nvPr/>
          </p:nvSpPr>
          <p:spPr>
            <a:xfrm>
              <a:off x="6667575" y="2933972"/>
              <a:ext cx="1516323" cy="398949"/>
            </a:xfrm>
            <a:custGeom>
              <a:rect b="b" l="l" r="r" t="t"/>
              <a:pathLst>
                <a:path extrusionOk="0" h="8785" w="33390">
                  <a:moveTo>
                    <a:pt x="7616" y="1"/>
                  </a:moveTo>
                  <a:cubicBezTo>
                    <a:pt x="3669" y="1779"/>
                    <a:pt x="0" y="3614"/>
                    <a:pt x="0" y="3614"/>
                  </a:cubicBezTo>
                  <a:lnTo>
                    <a:pt x="22794" y="8785"/>
                  </a:lnTo>
                  <a:cubicBezTo>
                    <a:pt x="24016" y="7617"/>
                    <a:pt x="27186" y="5671"/>
                    <a:pt x="27186" y="5671"/>
                  </a:cubicBezTo>
                  <a:lnTo>
                    <a:pt x="33389" y="1880"/>
                  </a:lnTo>
                  <a:lnTo>
                    <a:pt x="761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78"/>
            <p:cNvSpPr/>
            <p:nvPr/>
          </p:nvSpPr>
          <p:spPr>
            <a:xfrm>
              <a:off x="6974294" y="2859313"/>
              <a:ext cx="1211923" cy="280695"/>
            </a:xfrm>
            <a:custGeom>
              <a:rect b="b" l="l" r="r" t="t"/>
              <a:pathLst>
                <a:path extrusionOk="0" h="6181" w="26687">
                  <a:moveTo>
                    <a:pt x="6471" y="0"/>
                  </a:moveTo>
                  <a:lnTo>
                    <a:pt x="1" y="2765"/>
                  </a:lnTo>
                  <a:lnTo>
                    <a:pt x="19810" y="6180"/>
                  </a:lnTo>
                  <a:lnTo>
                    <a:pt x="26635" y="3524"/>
                  </a:lnTo>
                  <a:lnTo>
                    <a:pt x="26687" y="332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78"/>
            <p:cNvSpPr/>
            <p:nvPr/>
          </p:nvSpPr>
          <p:spPr>
            <a:xfrm>
              <a:off x="6977655" y="2768850"/>
              <a:ext cx="1238808" cy="257671"/>
            </a:xfrm>
            <a:custGeom>
              <a:rect b="b" l="l" r="r" t="t"/>
              <a:pathLst>
                <a:path extrusionOk="0" h="5674" w="27279">
                  <a:moveTo>
                    <a:pt x="8604" y="0"/>
                  </a:moveTo>
                  <a:lnTo>
                    <a:pt x="1" y="2439"/>
                  </a:lnTo>
                  <a:lnTo>
                    <a:pt x="20193" y="5674"/>
                  </a:lnTo>
                  <a:lnTo>
                    <a:pt x="27278" y="282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78"/>
            <p:cNvSpPr/>
            <p:nvPr/>
          </p:nvSpPr>
          <p:spPr>
            <a:xfrm>
              <a:off x="7877378" y="2906134"/>
              <a:ext cx="333373" cy="220569"/>
            </a:xfrm>
            <a:custGeom>
              <a:rect b="b" l="l" r="r" t="t"/>
              <a:pathLst>
                <a:path extrusionOk="0" h="4857" w="7341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78"/>
            <p:cNvSpPr/>
            <p:nvPr/>
          </p:nvSpPr>
          <p:spPr>
            <a:xfrm>
              <a:off x="7891637" y="2897323"/>
              <a:ext cx="324836" cy="140779"/>
            </a:xfrm>
            <a:custGeom>
              <a:rect b="b" l="l" r="r" t="t"/>
              <a:pathLst>
                <a:path extrusionOk="0" h="3100" w="7153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78"/>
            <p:cNvSpPr/>
            <p:nvPr/>
          </p:nvSpPr>
          <p:spPr>
            <a:xfrm>
              <a:off x="7873881" y="3010311"/>
              <a:ext cx="312347" cy="129698"/>
            </a:xfrm>
            <a:custGeom>
              <a:rect b="b" l="l" r="r" t="t"/>
              <a:pathLst>
                <a:path extrusionOk="0" h="2856" w="6878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78"/>
            <p:cNvSpPr/>
            <p:nvPr/>
          </p:nvSpPr>
          <p:spPr>
            <a:xfrm>
              <a:off x="8017204" y="2937014"/>
              <a:ext cx="175065" cy="66075"/>
            </a:xfrm>
            <a:custGeom>
              <a:rect b="b" l="l" r="r" t="t"/>
              <a:pathLst>
                <a:path extrusionOk="0" h="1455" w="3855">
                  <a:moveTo>
                    <a:pt x="3855" y="0"/>
                  </a:moveTo>
                  <a:lnTo>
                    <a:pt x="1" y="1454"/>
                  </a:lnTo>
                  <a:lnTo>
                    <a:pt x="3797" y="187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78"/>
            <p:cNvSpPr/>
            <p:nvPr/>
          </p:nvSpPr>
          <p:spPr>
            <a:xfrm>
              <a:off x="6977655" y="2826070"/>
              <a:ext cx="1035587" cy="200451"/>
            </a:xfrm>
            <a:custGeom>
              <a:rect b="b" l="l" r="r" t="t"/>
              <a:pathLst>
                <a:path extrusionOk="0" h="4414" w="22804">
                  <a:moveTo>
                    <a:pt x="22803" y="3321"/>
                  </a:moveTo>
                  <a:lnTo>
                    <a:pt x="4319" y="1"/>
                  </a:lnTo>
                  <a:lnTo>
                    <a:pt x="1" y="1179"/>
                  </a:lnTo>
                  <a:lnTo>
                    <a:pt x="20193" y="4414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78"/>
            <p:cNvSpPr/>
            <p:nvPr/>
          </p:nvSpPr>
          <p:spPr>
            <a:xfrm>
              <a:off x="6977655" y="2768850"/>
              <a:ext cx="1238808" cy="257671"/>
            </a:xfrm>
            <a:custGeom>
              <a:rect b="b" l="l" r="r" t="t"/>
              <a:pathLst>
                <a:path extrusionOk="0" fill="none" h="5674" w="27279">
                  <a:moveTo>
                    <a:pt x="27278" y="2829"/>
                  </a:moveTo>
                  <a:lnTo>
                    <a:pt x="8604" y="0"/>
                  </a:lnTo>
                  <a:lnTo>
                    <a:pt x="1" y="2439"/>
                  </a:lnTo>
                  <a:lnTo>
                    <a:pt x="20193" y="567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78"/>
            <p:cNvSpPr/>
            <p:nvPr/>
          </p:nvSpPr>
          <p:spPr>
            <a:xfrm>
              <a:off x="6974249" y="2879612"/>
              <a:ext cx="920421" cy="260395"/>
            </a:xfrm>
            <a:custGeom>
              <a:rect b="b" l="l" r="r" t="t"/>
              <a:pathLst>
                <a:path extrusionOk="0" h="5734" w="20268">
                  <a:moveTo>
                    <a:pt x="76" y="0"/>
                  </a:moveTo>
                  <a:lnTo>
                    <a:pt x="1" y="2318"/>
                  </a:lnTo>
                  <a:lnTo>
                    <a:pt x="19811" y="5733"/>
                  </a:lnTo>
                  <a:cubicBezTo>
                    <a:pt x="19782" y="5160"/>
                    <a:pt x="19678" y="4636"/>
                    <a:pt x="19904" y="4100"/>
                  </a:cubicBezTo>
                  <a:lnTo>
                    <a:pt x="20268" y="323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78"/>
            <p:cNvSpPr/>
            <p:nvPr/>
          </p:nvSpPr>
          <p:spPr>
            <a:xfrm>
              <a:off x="7891637" y="2897323"/>
              <a:ext cx="324836" cy="140779"/>
            </a:xfrm>
            <a:custGeom>
              <a:rect b="b" l="l" r="r" t="t"/>
              <a:pathLst>
                <a:path extrusionOk="0" h="3100" w="7153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78"/>
            <p:cNvSpPr/>
            <p:nvPr/>
          </p:nvSpPr>
          <p:spPr>
            <a:xfrm>
              <a:off x="7873881" y="3010311"/>
              <a:ext cx="312347" cy="129698"/>
            </a:xfrm>
            <a:custGeom>
              <a:rect b="b" l="l" r="r" t="t"/>
              <a:pathLst>
                <a:path extrusionOk="0" h="2856" w="6878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78"/>
            <p:cNvSpPr/>
            <p:nvPr/>
          </p:nvSpPr>
          <p:spPr>
            <a:xfrm>
              <a:off x="7877378" y="2906134"/>
              <a:ext cx="333373" cy="220569"/>
            </a:xfrm>
            <a:custGeom>
              <a:rect b="b" l="l" r="r" t="t"/>
              <a:pathLst>
                <a:path extrusionOk="0" h="4857" w="7341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78"/>
            <p:cNvSpPr/>
            <p:nvPr/>
          </p:nvSpPr>
          <p:spPr>
            <a:xfrm>
              <a:off x="7013395" y="2922664"/>
              <a:ext cx="60126" cy="49500"/>
            </a:xfrm>
            <a:custGeom>
              <a:rect b="b" l="l" r="r" t="t"/>
              <a:pathLst>
                <a:path extrusionOk="0" h="1090" w="1324">
                  <a:moveTo>
                    <a:pt x="634" y="1"/>
                  </a:moveTo>
                  <a:cubicBezTo>
                    <a:pt x="341" y="1"/>
                    <a:pt x="90" y="184"/>
                    <a:pt x="47" y="446"/>
                  </a:cubicBezTo>
                  <a:cubicBezTo>
                    <a:pt x="0" y="742"/>
                    <a:pt x="237" y="1025"/>
                    <a:pt x="575" y="1080"/>
                  </a:cubicBezTo>
                  <a:cubicBezTo>
                    <a:pt x="614" y="1086"/>
                    <a:pt x="652" y="1089"/>
                    <a:pt x="689" y="1089"/>
                  </a:cubicBezTo>
                  <a:cubicBezTo>
                    <a:pt x="982" y="1089"/>
                    <a:pt x="1233" y="907"/>
                    <a:pt x="1275" y="644"/>
                  </a:cubicBezTo>
                  <a:cubicBezTo>
                    <a:pt x="1323" y="349"/>
                    <a:pt x="1087" y="65"/>
                    <a:pt x="749" y="10"/>
                  </a:cubicBezTo>
                  <a:cubicBezTo>
                    <a:pt x="710" y="4"/>
                    <a:pt x="672" y="1"/>
                    <a:pt x="634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78"/>
            <p:cNvSpPr/>
            <p:nvPr/>
          </p:nvSpPr>
          <p:spPr>
            <a:xfrm>
              <a:off x="7100089" y="2943463"/>
              <a:ext cx="721877" cy="149634"/>
            </a:xfrm>
            <a:custGeom>
              <a:rect b="b" l="l" r="r" t="t"/>
              <a:pathLst>
                <a:path extrusionOk="0" h="3295" w="15896">
                  <a:moveTo>
                    <a:pt x="52" y="0"/>
                  </a:moveTo>
                  <a:lnTo>
                    <a:pt x="0" y="626"/>
                  </a:lnTo>
                  <a:lnTo>
                    <a:pt x="15813" y="3294"/>
                  </a:lnTo>
                  <a:lnTo>
                    <a:pt x="15896" y="258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8" name="Google Shape;4738;p78"/>
          <p:cNvGrpSpPr/>
          <p:nvPr/>
        </p:nvGrpSpPr>
        <p:grpSpPr>
          <a:xfrm>
            <a:off x="2076330" y="741856"/>
            <a:ext cx="1053997" cy="786264"/>
            <a:chOff x="3305881" y="234313"/>
            <a:chExt cx="756150" cy="564075"/>
          </a:xfrm>
        </p:grpSpPr>
        <p:sp>
          <p:nvSpPr>
            <p:cNvPr id="4739" name="Google Shape;4739;p78"/>
            <p:cNvSpPr/>
            <p:nvPr/>
          </p:nvSpPr>
          <p:spPr>
            <a:xfrm>
              <a:off x="3305881" y="234313"/>
              <a:ext cx="756150" cy="564075"/>
            </a:xfrm>
            <a:custGeom>
              <a:rect b="b" l="l" r="r" t="t"/>
              <a:pathLst>
                <a:path extrusionOk="0" h="22563" w="30246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78"/>
            <p:cNvSpPr/>
            <p:nvPr/>
          </p:nvSpPr>
          <p:spPr>
            <a:xfrm>
              <a:off x="3305881" y="234313"/>
              <a:ext cx="756150" cy="564075"/>
            </a:xfrm>
            <a:custGeom>
              <a:rect b="b" l="l" r="r" t="t"/>
              <a:pathLst>
                <a:path extrusionOk="0" h="22563" w="30246">
                  <a:moveTo>
                    <a:pt x="0" y="0"/>
                  </a:moveTo>
                  <a:lnTo>
                    <a:pt x="0" y="22562"/>
                  </a:lnTo>
                  <a:lnTo>
                    <a:pt x="30246" y="22562"/>
                  </a:lnTo>
                  <a:lnTo>
                    <a:pt x="30246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D88794">
                    <a:alpha val="61176"/>
                  </a:srgbClr>
                </a:gs>
              </a:gsLst>
              <a:lin ang="2700006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78"/>
            <p:cNvSpPr/>
            <p:nvPr/>
          </p:nvSpPr>
          <p:spPr>
            <a:xfrm>
              <a:off x="3722600" y="470075"/>
              <a:ext cx="182625" cy="50975"/>
            </a:xfrm>
            <a:custGeom>
              <a:rect b="b" l="l" r="r" t="t"/>
              <a:pathLst>
                <a:path extrusionOk="0" h="2039" w="7305">
                  <a:moveTo>
                    <a:pt x="3642" y="0"/>
                  </a:moveTo>
                  <a:cubicBezTo>
                    <a:pt x="3430" y="0"/>
                    <a:pt x="3222" y="13"/>
                    <a:pt x="3022" y="40"/>
                  </a:cubicBezTo>
                  <a:cubicBezTo>
                    <a:pt x="1513" y="246"/>
                    <a:pt x="735" y="1052"/>
                    <a:pt x="735" y="1052"/>
                  </a:cubicBezTo>
                  <a:lnTo>
                    <a:pt x="27" y="1100"/>
                  </a:lnTo>
                  <a:lnTo>
                    <a:pt x="0" y="1285"/>
                  </a:lnTo>
                  <a:cubicBezTo>
                    <a:pt x="0" y="1285"/>
                    <a:pt x="51" y="1284"/>
                    <a:pt x="138" y="1284"/>
                  </a:cubicBezTo>
                  <a:cubicBezTo>
                    <a:pt x="415" y="1284"/>
                    <a:pt x="1055" y="1296"/>
                    <a:pt x="1572" y="1399"/>
                  </a:cubicBezTo>
                  <a:cubicBezTo>
                    <a:pt x="2240" y="1533"/>
                    <a:pt x="3460" y="2038"/>
                    <a:pt x="5298" y="2038"/>
                  </a:cubicBezTo>
                  <a:cubicBezTo>
                    <a:pt x="5334" y="2038"/>
                    <a:pt x="5369" y="2038"/>
                    <a:pt x="5405" y="2038"/>
                  </a:cubicBezTo>
                  <a:cubicBezTo>
                    <a:pt x="7304" y="2019"/>
                    <a:pt x="7192" y="1579"/>
                    <a:pt x="6859" y="1023"/>
                  </a:cubicBezTo>
                  <a:cubicBezTo>
                    <a:pt x="6570" y="541"/>
                    <a:pt x="5030" y="0"/>
                    <a:pt x="3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42" name="Google Shape;4742;p78"/>
            <p:cNvGrpSpPr/>
            <p:nvPr/>
          </p:nvGrpSpPr>
          <p:grpSpPr>
            <a:xfrm>
              <a:off x="3459375" y="327950"/>
              <a:ext cx="466050" cy="395225"/>
              <a:chOff x="3459375" y="327950"/>
              <a:chExt cx="466050" cy="395225"/>
            </a:xfrm>
          </p:grpSpPr>
          <p:sp>
            <p:nvSpPr>
              <p:cNvPr id="4743" name="Google Shape;4743;p78"/>
              <p:cNvSpPr/>
              <p:nvPr/>
            </p:nvSpPr>
            <p:spPr>
              <a:xfrm>
                <a:off x="3749525" y="334925"/>
                <a:ext cx="175900" cy="137975"/>
              </a:xfrm>
              <a:custGeom>
                <a:rect b="b" l="l" r="r" t="t"/>
                <a:pathLst>
                  <a:path extrusionOk="0" h="5519" w="7036">
                    <a:moveTo>
                      <a:pt x="6702" y="1"/>
                    </a:moveTo>
                    <a:cubicBezTo>
                      <a:pt x="5858" y="1"/>
                      <a:pt x="3463" y="948"/>
                      <a:pt x="2395" y="1828"/>
                    </a:cubicBezTo>
                    <a:cubicBezTo>
                      <a:pt x="1050" y="2938"/>
                      <a:pt x="0" y="5519"/>
                      <a:pt x="0" y="5519"/>
                    </a:cubicBezTo>
                    <a:cubicBezTo>
                      <a:pt x="0" y="5519"/>
                      <a:pt x="2083" y="4349"/>
                      <a:pt x="3332" y="3764"/>
                    </a:cubicBezTo>
                    <a:cubicBezTo>
                      <a:pt x="4581" y="3181"/>
                      <a:pt x="6801" y="913"/>
                      <a:pt x="6996" y="209"/>
                    </a:cubicBezTo>
                    <a:cubicBezTo>
                      <a:pt x="7036" y="64"/>
                      <a:pt x="6921" y="1"/>
                      <a:pt x="6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78"/>
              <p:cNvSpPr/>
              <p:nvPr/>
            </p:nvSpPr>
            <p:spPr>
              <a:xfrm>
                <a:off x="3629350" y="540375"/>
                <a:ext cx="228425" cy="59200"/>
              </a:xfrm>
              <a:custGeom>
                <a:rect b="b" l="l" r="r" t="t"/>
                <a:pathLst>
                  <a:path extrusionOk="0" h="2368" w="9137">
                    <a:moveTo>
                      <a:pt x="5756" y="1"/>
                    </a:moveTo>
                    <a:cubicBezTo>
                      <a:pt x="4206" y="1"/>
                      <a:pt x="2313" y="627"/>
                      <a:pt x="1193" y="1738"/>
                    </a:cubicBezTo>
                    <a:lnTo>
                      <a:pt x="295" y="1829"/>
                    </a:lnTo>
                    <a:lnTo>
                      <a:pt x="1" y="2124"/>
                    </a:lnTo>
                    <a:lnTo>
                      <a:pt x="1089" y="1989"/>
                    </a:lnTo>
                    <a:lnTo>
                      <a:pt x="1089" y="1989"/>
                    </a:lnTo>
                    <a:cubicBezTo>
                      <a:pt x="1089" y="1989"/>
                      <a:pt x="893" y="2351"/>
                      <a:pt x="2265" y="2351"/>
                    </a:cubicBezTo>
                    <a:cubicBezTo>
                      <a:pt x="2334" y="2351"/>
                      <a:pt x="2407" y="2350"/>
                      <a:pt x="2485" y="2348"/>
                    </a:cubicBezTo>
                    <a:cubicBezTo>
                      <a:pt x="2661" y="2344"/>
                      <a:pt x="2849" y="2342"/>
                      <a:pt x="3044" y="2342"/>
                    </a:cubicBezTo>
                    <a:cubicBezTo>
                      <a:pt x="3793" y="2342"/>
                      <a:pt x="4653" y="2368"/>
                      <a:pt x="5441" y="2368"/>
                    </a:cubicBezTo>
                    <a:cubicBezTo>
                      <a:pt x="6318" y="2368"/>
                      <a:pt x="7106" y="2336"/>
                      <a:pt x="7554" y="2200"/>
                    </a:cubicBezTo>
                    <a:cubicBezTo>
                      <a:pt x="8509" y="1910"/>
                      <a:pt x="9136" y="1583"/>
                      <a:pt x="9136" y="1583"/>
                    </a:cubicBezTo>
                    <a:cubicBezTo>
                      <a:pt x="9136" y="1583"/>
                      <a:pt x="8399" y="466"/>
                      <a:pt x="6758" y="102"/>
                    </a:cubicBezTo>
                    <a:cubicBezTo>
                      <a:pt x="6451" y="34"/>
                      <a:pt x="6112" y="1"/>
                      <a:pt x="5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78"/>
              <p:cNvSpPr/>
              <p:nvPr/>
            </p:nvSpPr>
            <p:spPr>
              <a:xfrm>
                <a:off x="3626900" y="397625"/>
                <a:ext cx="108225" cy="185650"/>
              </a:xfrm>
              <a:custGeom>
                <a:rect b="b" l="l" r="r" t="t"/>
                <a:pathLst>
                  <a:path extrusionOk="0" h="7426" w="4329">
                    <a:moveTo>
                      <a:pt x="3924" y="0"/>
                    </a:moveTo>
                    <a:cubicBezTo>
                      <a:pt x="3555" y="0"/>
                      <a:pt x="2898" y="112"/>
                      <a:pt x="2210" y="760"/>
                    </a:cubicBezTo>
                    <a:cubicBezTo>
                      <a:pt x="1160" y="1747"/>
                      <a:pt x="60" y="3449"/>
                      <a:pt x="239" y="4726"/>
                    </a:cubicBezTo>
                    <a:cubicBezTo>
                      <a:pt x="419" y="6003"/>
                      <a:pt x="304" y="6398"/>
                      <a:pt x="304" y="6398"/>
                    </a:cubicBezTo>
                    <a:lnTo>
                      <a:pt x="0" y="7425"/>
                    </a:lnTo>
                    <a:lnTo>
                      <a:pt x="425" y="7110"/>
                    </a:lnTo>
                    <a:lnTo>
                      <a:pt x="425" y="7111"/>
                    </a:lnTo>
                    <a:cubicBezTo>
                      <a:pt x="425" y="7111"/>
                      <a:pt x="509" y="6557"/>
                      <a:pt x="501" y="6456"/>
                    </a:cubicBezTo>
                    <a:cubicBezTo>
                      <a:pt x="501" y="6456"/>
                      <a:pt x="857" y="6309"/>
                      <a:pt x="1683" y="5033"/>
                    </a:cubicBezTo>
                    <a:cubicBezTo>
                      <a:pt x="2509" y="3756"/>
                      <a:pt x="3883" y="2046"/>
                      <a:pt x="4106" y="1157"/>
                    </a:cubicBezTo>
                    <a:cubicBezTo>
                      <a:pt x="4328" y="268"/>
                      <a:pt x="4231" y="31"/>
                      <a:pt x="4231" y="31"/>
                    </a:cubicBezTo>
                    <a:cubicBezTo>
                      <a:pt x="4231" y="31"/>
                      <a:pt x="4116" y="0"/>
                      <a:pt x="3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78"/>
              <p:cNvSpPr/>
              <p:nvPr/>
            </p:nvSpPr>
            <p:spPr>
              <a:xfrm>
                <a:off x="3459375" y="508750"/>
                <a:ext cx="89500" cy="201750"/>
              </a:xfrm>
              <a:custGeom>
                <a:rect b="b" l="l" r="r" t="t"/>
                <a:pathLst>
                  <a:path extrusionOk="0" h="8070" w="3580">
                    <a:moveTo>
                      <a:pt x="3409" y="0"/>
                    </a:moveTo>
                    <a:cubicBezTo>
                      <a:pt x="3236" y="0"/>
                      <a:pt x="2349" y="54"/>
                      <a:pt x="1595" y="1105"/>
                    </a:cubicBezTo>
                    <a:cubicBezTo>
                      <a:pt x="754" y="2275"/>
                      <a:pt x="0" y="4157"/>
                      <a:pt x="423" y="5376"/>
                    </a:cubicBezTo>
                    <a:cubicBezTo>
                      <a:pt x="845" y="6594"/>
                      <a:pt x="807" y="7003"/>
                      <a:pt x="807" y="7003"/>
                    </a:cubicBezTo>
                    <a:lnTo>
                      <a:pt x="706" y="8070"/>
                    </a:lnTo>
                    <a:lnTo>
                      <a:pt x="1062" y="7680"/>
                    </a:lnTo>
                    <a:cubicBezTo>
                      <a:pt x="1062" y="7680"/>
                      <a:pt x="1038" y="7120"/>
                      <a:pt x="1012" y="7022"/>
                    </a:cubicBezTo>
                    <a:cubicBezTo>
                      <a:pt x="1012" y="7022"/>
                      <a:pt x="1332" y="6811"/>
                      <a:pt x="1898" y="5399"/>
                    </a:cubicBezTo>
                    <a:cubicBezTo>
                      <a:pt x="2463" y="3988"/>
                      <a:pt x="3484" y="2046"/>
                      <a:pt x="3532" y="1130"/>
                    </a:cubicBezTo>
                    <a:cubicBezTo>
                      <a:pt x="3580" y="215"/>
                      <a:pt x="3439" y="1"/>
                      <a:pt x="3439" y="1"/>
                    </a:cubicBezTo>
                    <a:cubicBezTo>
                      <a:pt x="3439" y="1"/>
                      <a:pt x="3428" y="0"/>
                      <a:pt x="3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78"/>
              <p:cNvSpPr/>
              <p:nvPr/>
            </p:nvSpPr>
            <p:spPr>
              <a:xfrm>
                <a:off x="3720750" y="327950"/>
                <a:ext cx="51425" cy="165675"/>
              </a:xfrm>
              <a:custGeom>
                <a:rect b="b" l="l" r="r" t="t"/>
                <a:pathLst>
                  <a:path extrusionOk="0" h="6627" w="2057">
                    <a:moveTo>
                      <a:pt x="1008" y="1"/>
                    </a:moveTo>
                    <a:cubicBezTo>
                      <a:pt x="1001" y="1"/>
                      <a:pt x="998" y="3"/>
                      <a:pt x="998" y="3"/>
                    </a:cubicBezTo>
                    <a:cubicBezTo>
                      <a:pt x="998" y="3"/>
                      <a:pt x="291" y="347"/>
                      <a:pt x="231" y="1549"/>
                    </a:cubicBezTo>
                    <a:cubicBezTo>
                      <a:pt x="173" y="2753"/>
                      <a:pt x="1" y="3933"/>
                      <a:pt x="349" y="5956"/>
                    </a:cubicBezTo>
                    <a:lnTo>
                      <a:pt x="192" y="6627"/>
                    </a:lnTo>
                    <a:lnTo>
                      <a:pt x="333" y="6465"/>
                    </a:lnTo>
                    <a:lnTo>
                      <a:pt x="530" y="5932"/>
                    </a:lnTo>
                    <a:cubicBezTo>
                      <a:pt x="530" y="5932"/>
                      <a:pt x="1156" y="5433"/>
                      <a:pt x="1418" y="4302"/>
                    </a:cubicBezTo>
                    <a:cubicBezTo>
                      <a:pt x="1680" y="3172"/>
                      <a:pt x="2056" y="1942"/>
                      <a:pt x="1585" y="923"/>
                    </a:cubicBezTo>
                    <a:cubicBezTo>
                      <a:pt x="1190" y="70"/>
                      <a:pt x="1045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78"/>
              <p:cNvSpPr/>
              <p:nvPr/>
            </p:nvSpPr>
            <p:spPr>
              <a:xfrm>
                <a:off x="3521800" y="638350"/>
                <a:ext cx="266075" cy="77850"/>
              </a:xfrm>
              <a:custGeom>
                <a:rect b="b" l="l" r="r" t="t"/>
                <a:pathLst>
                  <a:path extrusionOk="0" h="3114" w="10643">
                    <a:moveTo>
                      <a:pt x="4693" y="1"/>
                    </a:moveTo>
                    <a:cubicBezTo>
                      <a:pt x="2480" y="1"/>
                      <a:pt x="1008" y="1228"/>
                      <a:pt x="1008" y="1228"/>
                    </a:cubicBezTo>
                    <a:lnTo>
                      <a:pt x="384" y="1312"/>
                    </a:lnTo>
                    <a:lnTo>
                      <a:pt x="384" y="1311"/>
                    </a:lnTo>
                    <a:lnTo>
                      <a:pt x="1" y="1642"/>
                    </a:lnTo>
                    <a:lnTo>
                      <a:pt x="1059" y="1518"/>
                    </a:lnTo>
                    <a:cubicBezTo>
                      <a:pt x="1059" y="1518"/>
                      <a:pt x="2254" y="1893"/>
                      <a:pt x="3095" y="2170"/>
                    </a:cubicBezTo>
                    <a:cubicBezTo>
                      <a:pt x="3938" y="2447"/>
                      <a:pt x="5421" y="2598"/>
                      <a:pt x="7258" y="3019"/>
                    </a:cubicBezTo>
                    <a:cubicBezTo>
                      <a:pt x="7548" y="3086"/>
                      <a:pt x="7830" y="3113"/>
                      <a:pt x="8100" y="3113"/>
                    </a:cubicBezTo>
                    <a:cubicBezTo>
                      <a:pt x="9544" y="3113"/>
                      <a:pt x="10643" y="2317"/>
                      <a:pt x="10643" y="2317"/>
                    </a:cubicBezTo>
                    <a:cubicBezTo>
                      <a:pt x="9782" y="904"/>
                      <a:pt x="7788" y="270"/>
                      <a:pt x="5263" y="28"/>
                    </a:cubicBezTo>
                    <a:cubicBezTo>
                      <a:pt x="5068" y="9"/>
                      <a:pt x="4878" y="1"/>
                      <a:pt x="46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78"/>
              <p:cNvSpPr/>
              <p:nvPr/>
            </p:nvSpPr>
            <p:spPr>
              <a:xfrm>
                <a:off x="3555250" y="445575"/>
                <a:ext cx="50625" cy="194400"/>
              </a:xfrm>
              <a:custGeom>
                <a:rect b="b" l="l" r="r" t="t"/>
                <a:pathLst>
                  <a:path extrusionOk="0" h="7776" w="2025">
                    <a:moveTo>
                      <a:pt x="614" y="1"/>
                    </a:moveTo>
                    <a:cubicBezTo>
                      <a:pt x="585" y="1"/>
                      <a:pt x="554" y="30"/>
                      <a:pt x="515" y="98"/>
                    </a:cubicBezTo>
                    <a:cubicBezTo>
                      <a:pt x="334" y="415"/>
                      <a:pt x="0" y="1541"/>
                      <a:pt x="262" y="2091"/>
                    </a:cubicBezTo>
                    <a:cubicBezTo>
                      <a:pt x="524" y="2642"/>
                      <a:pt x="18" y="3475"/>
                      <a:pt x="982" y="4637"/>
                    </a:cubicBezTo>
                    <a:cubicBezTo>
                      <a:pt x="982" y="4637"/>
                      <a:pt x="1043" y="6466"/>
                      <a:pt x="962" y="6899"/>
                    </a:cubicBezTo>
                    <a:cubicBezTo>
                      <a:pt x="880" y="7331"/>
                      <a:pt x="541" y="7730"/>
                      <a:pt x="541" y="7730"/>
                    </a:cubicBezTo>
                    <a:lnTo>
                      <a:pt x="768" y="7776"/>
                    </a:lnTo>
                    <a:cubicBezTo>
                      <a:pt x="768" y="7776"/>
                      <a:pt x="822" y="7442"/>
                      <a:pt x="1033" y="7285"/>
                    </a:cubicBezTo>
                    <a:cubicBezTo>
                      <a:pt x="1246" y="7127"/>
                      <a:pt x="1574" y="6958"/>
                      <a:pt x="1675" y="6656"/>
                    </a:cubicBezTo>
                    <a:cubicBezTo>
                      <a:pt x="1777" y="6354"/>
                      <a:pt x="2025" y="2249"/>
                      <a:pt x="1962" y="1928"/>
                    </a:cubicBezTo>
                    <a:cubicBezTo>
                      <a:pt x="1899" y="1607"/>
                      <a:pt x="1506" y="990"/>
                      <a:pt x="1107" y="651"/>
                    </a:cubicBezTo>
                    <a:cubicBezTo>
                      <a:pt x="793" y="386"/>
                      <a:pt x="719" y="1"/>
                      <a:pt x="6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78"/>
              <p:cNvSpPr/>
              <p:nvPr/>
            </p:nvSpPr>
            <p:spPr>
              <a:xfrm>
                <a:off x="3461950" y="460150"/>
                <a:ext cx="306450" cy="263025"/>
              </a:xfrm>
              <a:custGeom>
                <a:rect b="b" l="l" r="r" t="t"/>
                <a:pathLst>
                  <a:path extrusionOk="0" h="10521" w="12258">
                    <a:moveTo>
                      <a:pt x="11986" y="0"/>
                    </a:moveTo>
                    <a:cubicBezTo>
                      <a:pt x="10806" y="1006"/>
                      <a:pt x="8028" y="3433"/>
                      <a:pt x="5784" y="5641"/>
                    </a:cubicBezTo>
                    <a:cubicBezTo>
                      <a:pt x="3540" y="7848"/>
                      <a:pt x="88" y="10069"/>
                      <a:pt x="88" y="10069"/>
                    </a:cubicBezTo>
                    <a:cubicBezTo>
                      <a:pt x="0" y="10277"/>
                      <a:pt x="170" y="10520"/>
                      <a:pt x="170" y="10520"/>
                    </a:cubicBezTo>
                    <a:cubicBezTo>
                      <a:pt x="170" y="10520"/>
                      <a:pt x="1494" y="9697"/>
                      <a:pt x="2018" y="9203"/>
                    </a:cubicBezTo>
                    <a:cubicBezTo>
                      <a:pt x="2542" y="8710"/>
                      <a:pt x="3702" y="7989"/>
                      <a:pt x="4135" y="7568"/>
                    </a:cubicBezTo>
                    <a:cubicBezTo>
                      <a:pt x="4568" y="7147"/>
                      <a:pt x="5635" y="6118"/>
                      <a:pt x="6391" y="5599"/>
                    </a:cubicBezTo>
                    <a:cubicBezTo>
                      <a:pt x="7147" y="5079"/>
                      <a:pt x="9792" y="2290"/>
                      <a:pt x="10326" y="1776"/>
                    </a:cubicBezTo>
                    <a:cubicBezTo>
                      <a:pt x="10859" y="1262"/>
                      <a:pt x="12256" y="27"/>
                      <a:pt x="12256" y="27"/>
                    </a:cubicBezTo>
                    <a:lnTo>
                      <a:pt x="12257" y="27"/>
                    </a:lnTo>
                    <a:lnTo>
                      <a:pt x="119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1" name="Google Shape;4751;p78"/>
            <p:cNvSpPr/>
            <p:nvPr/>
          </p:nvSpPr>
          <p:spPr>
            <a:xfrm>
              <a:off x="3305881" y="234313"/>
              <a:ext cx="756150" cy="564075"/>
            </a:xfrm>
            <a:custGeom>
              <a:rect b="b" l="l" r="r" t="t"/>
              <a:pathLst>
                <a:path extrusionOk="0" fill="none" h="22563" w="30246">
                  <a:moveTo>
                    <a:pt x="0" y="0"/>
                  </a:moveTo>
                  <a:lnTo>
                    <a:pt x="30246" y="0"/>
                  </a:lnTo>
                  <a:lnTo>
                    <a:pt x="30246" y="22562"/>
                  </a:lnTo>
                  <a:lnTo>
                    <a:pt x="0" y="22562"/>
                  </a:lnTo>
                  <a:close/>
                </a:path>
              </a:pathLst>
            </a:custGeom>
            <a:solidFill>
              <a:schemeClr val="dk2"/>
            </a:solidFill>
            <a:ln cap="flat" cmpd="sng" w="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78"/>
            <p:cNvSpPr/>
            <p:nvPr/>
          </p:nvSpPr>
          <p:spPr>
            <a:xfrm>
              <a:off x="3342200" y="273750"/>
              <a:ext cx="25600" cy="25550"/>
            </a:xfrm>
            <a:custGeom>
              <a:rect b="b" l="l" r="r" t="t"/>
              <a:pathLst>
                <a:path extrusionOk="0" h="1022" w="1024">
                  <a:moveTo>
                    <a:pt x="512" y="0"/>
                  </a:moveTo>
                  <a:cubicBezTo>
                    <a:pt x="229" y="0"/>
                    <a:pt x="1" y="229"/>
                    <a:pt x="1" y="511"/>
                  </a:cubicBezTo>
                  <a:cubicBezTo>
                    <a:pt x="1" y="793"/>
                    <a:pt x="229" y="1022"/>
                    <a:pt x="512" y="1022"/>
                  </a:cubicBezTo>
                  <a:cubicBezTo>
                    <a:pt x="794" y="1022"/>
                    <a:pt x="1024" y="793"/>
                    <a:pt x="1024" y="511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78"/>
            <p:cNvSpPr/>
            <p:nvPr/>
          </p:nvSpPr>
          <p:spPr>
            <a:xfrm>
              <a:off x="4010650" y="273750"/>
              <a:ext cx="25575" cy="25550"/>
            </a:xfrm>
            <a:custGeom>
              <a:rect b="b" l="l" r="r" t="t"/>
              <a:pathLst>
                <a:path extrusionOk="0" h="1022" w="1023">
                  <a:moveTo>
                    <a:pt x="511" y="0"/>
                  </a:moveTo>
                  <a:cubicBezTo>
                    <a:pt x="229" y="0"/>
                    <a:pt x="0" y="229"/>
                    <a:pt x="0" y="511"/>
                  </a:cubicBezTo>
                  <a:cubicBezTo>
                    <a:pt x="0" y="793"/>
                    <a:pt x="229" y="1022"/>
                    <a:pt x="511" y="1022"/>
                  </a:cubicBezTo>
                  <a:cubicBezTo>
                    <a:pt x="794" y="1022"/>
                    <a:pt x="1022" y="793"/>
                    <a:pt x="1022" y="511"/>
                  </a:cubicBezTo>
                  <a:cubicBezTo>
                    <a:pt x="1022" y="229"/>
                    <a:pt x="794" y="0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54" name="Google Shape;475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475" y="2347900"/>
            <a:ext cx="723900" cy="447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61"/>
          <p:cNvSpPr/>
          <p:nvPr/>
        </p:nvSpPr>
        <p:spPr>
          <a:xfrm flipH="1">
            <a:off x="1093550" y="3124947"/>
            <a:ext cx="2176200" cy="618900"/>
          </a:xfrm>
          <a:prstGeom prst="roundRect">
            <a:avLst>
              <a:gd fmla="val 16218" name="adj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61"/>
          <p:cNvSpPr/>
          <p:nvPr/>
        </p:nvSpPr>
        <p:spPr>
          <a:xfrm>
            <a:off x="5112250" y="2463209"/>
            <a:ext cx="2176200" cy="618900"/>
          </a:xfrm>
          <a:prstGeom prst="roundRect">
            <a:avLst>
              <a:gd fmla="val 16218" name="adj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61"/>
          <p:cNvSpPr/>
          <p:nvPr/>
        </p:nvSpPr>
        <p:spPr>
          <a:xfrm>
            <a:off x="5112250" y="3786685"/>
            <a:ext cx="2176200" cy="618900"/>
          </a:xfrm>
          <a:prstGeom prst="roundRect">
            <a:avLst>
              <a:gd fmla="val 16218" name="adj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61"/>
          <p:cNvSpPr/>
          <p:nvPr/>
        </p:nvSpPr>
        <p:spPr>
          <a:xfrm flipH="1">
            <a:off x="1093550" y="1801471"/>
            <a:ext cx="2176200" cy="618900"/>
          </a:xfrm>
          <a:prstGeom prst="roundRect">
            <a:avLst>
              <a:gd fmla="val 16218" name="adj"/>
            </a:avLst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61"/>
          <p:cNvSpPr/>
          <p:nvPr/>
        </p:nvSpPr>
        <p:spPr>
          <a:xfrm>
            <a:off x="3423091" y="2547328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61"/>
          <p:cNvSpPr txBox="1"/>
          <p:nvPr>
            <p:ph idx="4" type="title"/>
          </p:nvPr>
        </p:nvSpPr>
        <p:spPr>
          <a:xfrm>
            <a:off x="3398491" y="2636505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04" name="Google Shape;2904;p61"/>
          <p:cNvSpPr/>
          <p:nvPr/>
        </p:nvSpPr>
        <p:spPr>
          <a:xfrm>
            <a:off x="4340009" y="1888826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61"/>
          <p:cNvSpPr/>
          <p:nvPr/>
        </p:nvSpPr>
        <p:spPr>
          <a:xfrm>
            <a:off x="4340009" y="3205831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61"/>
          <p:cNvSpPr/>
          <p:nvPr/>
        </p:nvSpPr>
        <p:spPr>
          <a:xfrm>
            <a:off x="3423091" y="1230323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61"/>
          <p:cNvSpPr txBox="1"/>
          <p:nvPr>
            <p:ph idx="3" type="subTitle"/>
          </p:nvPr>
        </p:nvSpPr>
        <p:spPr>
          <a:xfrm>
            <a:off x="1004076" y="1229800"/>
            <a:ext cx="21762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908" name="Google Shape;2908;p61"/>
          <p:cNvSpPr txBox="1"/>
          <p:nvPr>
            <p:ph type="title"/>
          </p:nvPr>
        </p:nvSpPr>
        <p:spPr>
          <a:xfrm>
            <a:off x="3398491" y="1319500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09" name="Google Shape;2909;p61"/>
          <p:cNvSpPr txBox="1"/>
          <p:nvPr>
            <p:ph idx="1" type="subTitle"/>
          </p:nvPr>
        </p:nvSpPr>
        <p:spPr>
          <a:xfrm>
            <a:off x="1004076" y="1868521"/>
            <a:ext cx="2176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describe the dataset and its setup</a:t>
            </a:r>
            <a:endParaRPr/>
          </a:p>
        </p:txBody>
      </p:sp>
      <p:sp>
        <p:nvSpPr>
          <p:cNvPr id="2910" name="Google Shape;2910;p61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11" name="Google Shape;2911;p61"/>
          <p:cNvSpPr txBox="1"/>
          <p:nvPr>
            <p:ph idx="5" type="subTitle"/>
          </p:nvPr>
        </p:nvSpPr>
        <p:spPr>
          <a:xfrm>
            <a:off x="1004076" y="3191997"/>
            <a:ext cx="2176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explain the trained machine learning model</a:t>
            </a:r>
            <a:endParaRPr/>
          </a:p>
        </p:txBody>
      </p:sp>
      <p:sp>
        <p:nvSpPr>
          <p:cNvPr id="2912" name="Google Shape;2912;p61"/>
          <p:cNvSpPr txBox="1"/>
          <p:nvPr>
            <p:ph idx="6" type="subTitle"/>
          </p:nvPr>
        </p:nvSpPr>
        <p:spPr>
          <a:xfrm>
            <a:off x="1004076" y="2546805"/>
            <a:ext cx="21762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sp>
        <p:nvSpPr>
          <p:cNvPr id="2913" name="Google Shape;2913;p61"/>
          <p:cNvSpPr txBox="1"/>
          <p:nvPr>
            <p:ph idx="7" type="title"/>
          </p:nvPr>
        </p:nvSpPr>
        <p:spPr>
          <a:xfrm>
            <a:off x="4315409" y="1978002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4" name="Google Shape;2914;p61"/>
          <p:cNvSpPr txBox="1"/>
          <p:nvPr>
            <p:ph idx="8" type="subTitle"/>
          </p:nvPr>
        </p:nvSpPr>
        <p:spPr>
          <a:xfrm>
            <a:off x="5201724" y="2530259"/>
            <a:ext cx="2176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describe the graphs and </a:t>
            </a:r>
            <a:r>
              <a:rPr lang="en"/>
              <a:t>relationships</a:t>
            </a:r>
            <a:r>
              <a:rPr lang="en"/>
              <a:t> of data</a:t>
            </a:r>
            <a:endParaRPr/>
          </a:p>
        </p:txBody>
      </p:sp>
      <p:sp>
        <p:nvSpPr>
          <p:cNvPr id="2915" name="Google Shape;2915;p61"/>
          <p:cNvSpPr txBox="1"/>
          <p:nvPr>
            <p:ph idx="9" type="subTitle"/>
          </p:nvPr>
        </p:nvSpPr>
        <p:spPr>
          <a:xfrm>
            <a:off x="5201724" y="1888302"/>
            <a:ext cx="21762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916" name="Google Shape;2916;p61"/>
          <p:cNvSpPr txBox="1"/>
          <p:nvPr>
            <p:ph idx="13" type="title"/>
          </p:nvPr>
        </p:nvSpPr>
        <p:spPr>
          <a:xfrm>
            <a:off x="4315409" y="3295007"/>
            <a:ext cx="66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17" name="Google Shape;2917;p61"/>
          <p:cNvSpPr txBox="1"/>
          <p:nvPr>
            <p:ph idx="14" type="subTitle"/>
          </p:nvPr>
        </p:nvSpPr>
        <p:spPr>
          <a:xfrm>
            <a:off x="5201724" y="3853735"/>
            <a:ext cx="2176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state my conclusion</a:t>
            </a:r>
            <a:endParaRPr/>
          </a:p>
        </p:txBody>
      </p:sp>
      <p:sp>
        <p:nvSpPr>
          <p:cNvPr id="2918" name="Google Shape;2918;p61"/>
          <p:cNvSpPr txBox="1"/>
          <p:nvPr>
            <p:ph idx="15" type="subTitle"/>
          </p:nvPr>
        </p:nvSpPr>
        <p:spPr>
          <a:xfrm>
            <a:off x="5201724" y="3205307"/>
            <a:ext cx="21762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2919" name="Google Shape;2919;p61"/>
          <p:cNvGrpSpPr/>
          <p:nvPr/>
        </p:nvGrpSpPr>
        <p:grpSpPr>
          <a:xfrm>
            <a:off x="-421275" y="2811852"/>
            <a:ext cx="1438629" cy="2005849"/>
            <a:chOff x="572677" y="714325"/>
            <a:chExt cx="1167813" cy="1628256"/>
          </a:xfrm>
        </p:grpSpPr>
        <p:sp>
          <p:nvSpPr>
            <p:cNvPr id="2920" name="Google Shape;2920;p61"/>
            <p:cNvSpPr/>
            <p:nvPr/>
          </p:nvSpPr>
          <p:spPr>
            <a:xfrm>
              <a:off x="572677" y="730248"/>
              <a:ext cx="1101991" cy="1612333"/>
            </a:xfrm>
            <a:custGeom>
              <a:rect b="b" l="l" r="r" t="t"/>
              <a:pathLst>
                <a:path extrusionOk="0" h="34882" w="23841">
                  <a:moveTo>
                    <a:pt x="6582" y="3958"/>
                  </a:moveTo>
                  <a:cubicBezTo>
                    <a:pt x="6695" y="3958"/>
                    <a:pt x="6787" y="3996"/>
                    <a:pt x="6833" y="4073"/>
                  </a:cubicBezTo>
                  <a:cubicBezTo>
                    <a:pt x="6928" y="4236"/>
                    <a:pt x="6784" y="4507"/>
                    <a:pt x="6512" y="4679"/>
                  </a:cubicBezTo>
                  <a:cubicBezTo>
                    <a:pt x="6370" y="4769"/>
                    <a:pt x="6222" y="4815"/>
                    <a:pt x="6098" y="4815"/>
                  </a:cubicBezTo>
                  <a:cubicBezTo>
                    <a:pt x="5984" y="4815"/>
                    <a:pt x="5892" y="4776"/>
                    <a:pt x="5847" y="4698"/>
                  </a:cubicBezTo>
                  <a:cubicBezTo>
                    <a:pt x="5751" y="4537"/>
                    <a:pt x="5896" y="4266"/>
                    <a:pt x="6168" y="4093"/>
                  </a:cubicBezTo>
                  <a:cubicBezTo>
                    <a:pt x="6310" y="4003"/>
                    <a:pt x="6459" y="3958"/>
                    <a:pt x="6582" y="3958"/>
                  </a:cubicBezTo>
                  <a:close/>
                  <a:moveTo>
                    <a:pt x="19444" y="11266"/>
                  </a:moveTo>
                  <a:cubicBezTo>
                    <a:pt x="19618" y="11266"/>
                    <a:pt x="19838" y="11289"/>
                    <a:pt x="20066" y="11335"/>
                  </a:cubicBezTo>
                  <a:cubicBezTo>
                    <a:pt x="20527" y="11428"/>
                    <a:pt x="20844" y="11582"/>
                    <a:pt x="20773" y="11677"/>
                  </a:cubicBezTo>
                  <a:cubicBezTo>
                    <a:pt x="20738" y="11725"/>
                    <a:pt x="20610" y="11749"/>
                    <a:pt x="20432" y="11749"/>
                  </a:cubicBezTo>
                  <a:cubicBezTo>
                    <a:pt x="20258" y="11749"/>
                    <a:pt x="20038" y="11726"/>
                    <a:pt x="19810" y="11680"/>
                  </a:cubicBezTo>
                  <a:cubicBezTo>
                    <a:pt x="19349" y="11587"/>
                    <a:pt x="19032" y="11434"/>
                    <a:pt x="19103" y="11339"/>
                  </a:cubicBezTo>
                  <a:cubicBezTo>
                    <a:pt x="19139" y="11291"/>
                    <a:pt x="19267" y="11266"/>
                    <a:pt x="19444" y="11266"/>
                  </a:cubicBezTo>
                  <a:close/>
                  <a:moveTo>
                    <a:pt x="20764" y="11858"/>
                  </a:moveTo>
                  <a:cubicBezTo>
                    <a:pt x="20780" y="11858"/>
                    <a:pt x="20795" y="11858"/>
                    <a:pt x="20811" y="11859"/>
                  </a:cubicBezTo>
                  <a:cubicBezTo>
                    <a:pt x="21052" y="11865"/>
                    <a:pt x="21243" y="11930"/>
                    <a:pt x="21236" y="12002"/>
                  </a:cubicBezTo>
                  <a:cubicBezTo>
                    <a:pt x="21229" y="12070"/>
                    <a:pt x="21050" y="12120"/>
                    <a:pt x="20828" y="12120"/>
                  </a:cubicBezTo>
                  <a:cubicBezTo>
                    <a:pt x="20814" y="12120"/>
                    <a:pt x="20801" y="12120"/>
                    <a:pt x="20787" y="12120"/>
                  </a:cubicBezTo>
                  <a:cubicBezTo>
                    <a:pt x="20546" y="12112"/>
                    <a:pt x="20355" y="12048"/>
                    <a:pt x="20362" y="11976"/>
                  </a:cubicBezTo>
                  <a:cubicBezTo>
                    <a:pt x="20369" y="11908"/>
                    <a:pt x="20545" y="11858"/>
                    <a:pt x="20764" y="11858"/>
                  </a:cubicBezTo>
                  <a:close/>
                  <a:moveTo>
                    <a:pt x="16946" y="12382"/>
                  </a:moveTo>
                  <a:cubicBezTo>
                    <a:pt x="17095" y="12382"/>
                    <a:pt x="17266" y="12470"/>
                    <a:pt x="17351" y="12596"/>
                  </a:cubicBezTo>
                  <a:cubicBezTo>
                    <a:pt x="17446" y="12739"/>
                    <a:pt x="17395" y="12878"/>
                    <a:pt x="17236" y="12906"/>
                  </a:cubicBezTo>
                  <a:cubicBezTo>
                    <a:pt x="17217" y="12909"/>
                    <a:pt x="17197" y="12911"/>
                    <a:pt x="17177" y="12911"/>
                  </a:cubicBezTo>
                  <a:cubicBezTo>
                    <a:pt x="17028" y="12911"/>
                    <a:pt x="16858" y="12824"/>
                    <a:pt x="16774" y="12698"/>
                  </a:cubicBezTo>
                  <a:cubicBezTo>
                    <a:pt x="16677" y="12554"/>
                    <a:pt x="16728" y="12415"/>
                    <a:pt x="16887" y="12387"/>
                  </a:cubicBezTo>
                  <a:cubicBezTo>
                    <a:pt x="16906" y="12384"/>
                    <a:pt x="16926" y="12382"/>
                    <a:pt x="16946" y="12382"/>
                  </a:cubicBezTo>
                  <a:close/>
                  <a:moveTo>
                    <a:pt x="4022" y="12030"/>
                  </a:moveTo>
                  <a:cubicBezTo>
                    <a:pt x="4122" y="12030"/>
                    <a:pt x="4200" y="12058"/>
                    <a:pt x="4243" y="12118"/>
                  </a:cubicBezTo>
                  <a:cubicBezTo>
                    <a:pt x="4387" y="12317"/>
                    <a:pt x="4112" y="12783"/>
                    <a:pt x="3628" y="13159"/>
                  </a:cubicBezTo>
                  <a:cubicBezTo>
                    <a:pt x="3293" y="13421"/>
                    <a:pt x="2945" y="13570"/>
                    <a:pt x="2715" y="13570"/>
                  </a:cubicBezTo>
                  <a:cubicBezTo>
                    <a:pt x="2615" y="13570"/>
                    <a:pt x="2537" y="13541"/>
                    <a:pt x="2493" y="13481"/>
                  </a:cubicBezTo>
                  <a:cubicBezTo>
                    <a:pt x="2350" y="13283"/>
                    <a:pt x="2626" y="12816"/>
                    <a:pt x="3109" y="12440"/>
                  </a:cubicBezTo>
                  <a:cubicBezTo>
                    <a:pt x="3444" y="12179"/>
                    <a:pt x="3793" y="12030"/>
                    <a:pt x="4022" y="12030"/>
                  </a:cubicBezTo>
                  <a:close/>
                  <a:moveTo>
                    <a:pt x="2837" y="13868"/>
                  </a:moveTo>
                  <a:cubicBezTo>
                    <a:pt x="3002" y="13868"/>
                    <a:pt x="3132" y="13929"/>
                    <a:pt x="3168" y="14039"/>
                  </a:cubicBezTo>
                  <a:cubicBezTo>
                    <a:pt x="3222" y="14205"/>
                    <a:pt x="3039" y="14420"/>
                    <a:pt x="2760" y="14519"/>
                  </a:cubicBezTo>
                  <a:cubicBezTo>
                    <a:pt x="2665" y="14553"/>
                    <a:pt x="2571" y="14570"/>
                    <a:pt x="2487" y="14570"/>
                  </a:cubicBezTo>
                  <a:cubicBezTo>
                    <a:pt x="2323" y="14570"/>
                    <a:pt x="2194" y="14509"/>
                    <a:pt x="2157" y="14400"/>
                  </a:cubicBezTo>
                  <a:cubicBezTo>
                    <a:pt x="2104" y="14233"/>
                    <a:pt x="2285" y="14018"/>
                    <a:pt x="2564" y="13918"/>
                  </a:cubicBezTo>
                  <a:cubicBezTo>
                    <a:pt x="2659" y="13884"/>
                    <a:pt x="2753" y="13868"/>
                    <a:pt x="2837" y="13868"/>
                  </a:cubicBezTo>
                  <a:close/>
                  <a:moveTo>
                    <a:pt x="7506" y="13809"/>
                  </a:moveTo>
                  <a:cubicBezTo>
                    <a:pt x="7509" y="13809"/>
                    <a:pt x="7513" y="13809"/>
                    <a:pt x="7517" y="13809"/>
                  </a:cubicBezTo>
                  <a:cubicBezTo>
                    <a:pt x="7722" y="13820"/>
                    <a:pt x="7871" y="14127"/>
                    <a:pt x="7849" y="14495"/>
                  </a:cubicBezTo>
                  <a:cubicBezTo>
                    <a:pt x="7828" y="14854"/>
                    <a:pt x="7650" y="15139"/>
                    <a:pt x="7449" y="15139"/>
                  </a:cubicBezTo>
                  <a:cubicBezTo>
                    <a:pt x="7445" y="15139"/>
                    <a:pt x="7441" y="15139"/>
                    <a:pt x="7438" y="15139"/>
                  </a:cubicBezTo>
                  <a:cubicBezTo>
                    <a:pt x="7233" y="15128"/>
                    <a:pt x="7084" y="14821"/>
                    <a:pt x="7106" y="14454"/>
                  </a:cubicBezTo>
                  <a:cubicBezTo>
                    <a:pt x="7127" y="14094"/>
                    <a:pt x="7305" y="13809"/>
                    <a:pt x="7506" y="13809"/>
                  </a:cubicBezTo>
                  <a:close/>
                  <a:moveTo>
                    <a:pt x="13677" y="20669"/>
                  </a:moveTo>
                  <a:cubicBezTo>
                    <a:pt x="13705" y="20966"/>
                    <a:pt x="13737" y="21262"/>
                    <a:pt x="13774" y="21558"/>
                  </a:cubicBezTo>
                  <a:cubicBezTo>
                    <a:pt x="13662" y="21553"/>
                    <a:pt x="13550" y="21550"/>
                    <a:pt x="13435" y="21547"/>
                  </a:cubicBezTo>
                  <a:cubicBezTo>
                    <a:pt x="13439" y="21358"/>
                    <a:pt x="13443" y="21169"/>
                    <a:pt x="13446" y="20979"/>
                  </a:cubicBezTo>
                  <a:cubicBezTo>
                    <a:pt x="13521" y="20875"/>
                    <a:pt x="13598" y="20771"/>
                    <a:pt x="13677" y="20669"/>
                  </a:cubicBezTo>
                  <a:close/>
                  <a:moveTo>
                    <a:pt x="12707" y="14919"/>
                  </a:moveTo>
                  <a:cubicBezTo>
                    <a:pt x="12797" y="16581"/>
                    <a:pt x="12831" y="18247"/>
                    <a:pt x="12797" y="19911"/>
                  </a:cubicBezTo>
                  <a:cubicBezTo>
                    <a:pt x="12791" y="20253"/>
                    <a:pt x="12779" y="20597"/>
                    <a:pt x="12767" y="20941"/>
                  </a:cubicBezTo>
                  <a:cubicBezTo>
                    <a:pt x="12623" y="21137"/>
                    <a:pt x="12483" y="21337"/>
                    <a:pt x="12347" y="21540"/>
                  </a:cubicBezTo>
                  <a:cubicBezTo>
                    <a:pt x="11980" y="21542"/>
                    <a:pt x="11621" y="21552"/>
                    <a:pt x="11278" y="21567"/>
                  </a:cubicBezTo>
                  <a:cubicBezTo>
                    <a:pt x="11273" y="21534"/>
                    <a:pt x="11268" y="21502"/>
                    <a:pt x="11264" y="21469"/>
                  </a:cubicBezTo>
                  <a:cubicBezTo>
                    <a:pt x="11319" y="21103"/>
                    <a:pt x="11378" y="20737"/>
                    <a:pt x="11440" y="20372"/>
                  </a:cubicBezTo>
                  <a:cubicBezTo>
                    <a:pt x="11736" y="18657"/>
                    <a:pt x="12125" y="16956"/>
                    <a:pt x="12599" y="15280"/>
                  </a:cubicBezTo>
                  <a:lnTo>
                    <a:pt x="12707" y="14919"/>
                  </a:lnTo>
                  <a:close/>
                  <a:moveTo>
                    <a:pt x="6567" y="1"/>
                  </a:moveTo>
                  <a:cubicBezTo>
                    <a:pt x="4859" y="278"/>
                    <a:pt x="2947" y="1077"/>
                    <a:pt x="963" y="2667"/>
                  </a:cubicBezTo>
                  <a:cubicBezTo>
                    <a:pt x="963" y="2667"/>
                    <a:pt x="1846" y="2777"/>
                    <a:pt x="2175" y="3173"/>
                  </a:cubicBezTo>
                  <a:cubicBezTo>
                    <a:pt x="2505" y="3571"/>
                    <a:pt x="5413" y="7319"/>
                    <a:pt x="9384" y="7810"/>
                  </a:cubicBezTo>
                  <a:cubicBezTo>
                    <a:pt x="9672" y="7845"/>
                    <a:pt x="10019" y="7875"/>
                    <a:pt x="10381" y="7875"/>
                  </a:cubicBezTo>
                  <a:cubicBezTo>
                    <a:pt x="10864" y="7875"/>
                    <a:pt x="11375" y="7822"/>
                    <a:pt x="11810" y="7656"/>
                  </a:cubicBezTo>
                  <a:lnTo>
                    <a:pt x="11887" y="8017"/>
                  </a:lnTo>
                  <a:cubicBezTo>
                    <a:pt x="12218" y="9833"/>
                    <a:pt x="12476" y="11664"/>
                    <a:pt x="12616" y="13507"/>
                  </a:cubicBezTo>
                  <a:lnTo>
                    <a:pt x="12484" y="13867"/>
                  </a:lnTo>
                  <a:lnTo>
                    <a:pt x="12080" y="15126"/>
                  </a:lnTo>
                  <a:cubicBezTo>
                    <a:pt x="11623" y="16615"/>
                    <a:pt x="11237" y="18126"/>
                    <a:pt x="10917" y="19651"/>
                  </a:cubicBezTo>
                  <a:cubicBezTo>
                    <a:pt x="10829" y="19271"/>
                    <a:pt x="10730" y="18892"/>
                    <a:pt x="10623" y="18518"/>
                  </a:cubicBezTo>
                  <a:cubicBezTo>
                    <a:pt x="10469" y="17934"/>
                    <a:pt x="10251" y="17372"/>
                    <a:pt x="10054" y="16803"/>
                  </a:cubicBezTo>
                  <a:lnTo>
                    <a:pt x="9701" y="15970"/>
                  </a:lnTo>
                  <a:cubicBezTo>
                    <a:pt x="9644" y="15839"/>
                    <a:pt x="9591" y="15705"/>
                    <a:pt x="9529" y="15575"/>
                  </a:cubicBezTo>
                  <a:cubicBezTo>
                    <a:pt x="9558" y="15542"/>
                    <a:pt x="9589" y="15511"/>
                    <a:pt x="9617" y="15477"/>
                  </a:cubicBezTo>
                  <a:cubicBezTo>
                    <a:pt x="10376" y="14600"/>
                    <a:pt x="11578" y="12936"/>
                    <a:pt x="10721" y="11769"/>
                  </a:cubicBezTo>
                  <a:cubicBezTo>
                    <a:pt x="10453" y="11403"/>
                    <a:pt x="10033" y="11192"/>
                    <a:pt x="9594" y="11086"/>
                  </a:cubicBezTo>
                  <a:cubicBezTo>
                    <a:pt x="9520" y="11068"/>
                    <a:pt x="9446" y="11053"/>
                    <a:pt x="9372" y="11041"/>
                  </a:cubicBezTo>
                  <a:cubicBezTo>
                    <a:pt x="8869" y="10959"/>
                    <a:pt x="8337" y="11042"/>
                    <a:pt x="7842" y="10943"/>
                  </a:cubicBezTo>
                  <a:cubicBezTo>
                    <a:pt x="7897" y="10537"/>
                    <a:pt x="8208" y="10174"/>
                    <a:pt x="8230" y="9723"/>
                  </a:cubicBezTo>
                  <a:cubicBezTo>
                    <a:pt x="8260" y="9064"/>
                    <a:pt x="7765" y="8839"/>
                    <a:pt x="7213" y="8839"/>
                  </a:cubicBezTo>
                  <a:cubicBezTo>
                    <a:pt x="7169" y="8839"/>
                    <a:pt x="7123" y="8841"/>
                    <a:pt x="7078" y="8844"/>
                  </a:cubicBezTo>
                  <a:cubicBezTo>
                    <a:pt x="4475" y="9008"/>
                    <a:pt x="1" y="12377"/>
                    <a:pt x="350" y="19902"/>
                  </a:cubicBezTo>
                  <a:cubicBezTo>
                    <a:pt x="350" y="19902"/>
                    <a:pt x="968" y="19188"/>
                    <a:pt x="1491" y="19130"/>
                  </a:cubicBezTo>
                  <a:cubicBezTo>
                    <a:pt x="1980" y="19074"/>
                    <a:pt x="6205" y="18736"/>
                    <a:pt x="9025" y="16090"/>
                  </a:cubicBezTo>
                  <a:cubicBezTo>
                    <a:pt x="9136" y="16115"/>
                    <a:pt x="9172" y="16123"/>
                    <a:pt x="9283" y="16146"/>
                  </a:cubicBezTo>
                  <a:lnTo>
                    <a:pt x="9601" y="16970"/>
                  </a:lnTo>
                  <a:cubicBezTo>
                    <a:pt x="9774" y="17532"/>
                    <a:pt x="9970" y="18086"/>
                    <a:pt x="10100" y="18660"/>
                  </a:cubicBezTo>
                  <a:cubicBezTo>
                    <a:pt x="10321" y="19534"/>
                    <a:pt x="10492" y="20423"/>
                    <a:pt x="10602" y="21317"/>
                  </a:cubicBezTo>
                  <a:cubicBezTo>
                    <a:pt x="10504" y="21437"/>
                    <a:pt x="10450" y="21502"/>
                    <a:pt x="10353" y="21620"/>
                  </a:cubicBezTo>
                  <a:cubicBezTo>
                    <a:pt x="8595" y="21754"/>
                    <a:pt x="7382" y="22035"/>
                    <a:pt x="7382" y="22361"/>
                  </a:cubicBezTo>
                  <a:lnTo>
                    <a:pt x="7247" y="23544"/>
                  </a:lnTo>
                  <a:cubicBezTo>
                    <a:pt x="7247" y="23544"/>
                    <a:pt x="7149" y="23858"/>
                    <a:pt x="7187" y="24078"/>
                  </a:cubicBezTo>
                  <a:lnTo>
                    <a:pt x="6848" y="27053"/>
                  </a:lnTo>
                  <a:lnTo>
                    <a:pt x="6847" y="27053"/>
                  </a:lnTo>
                  <a:cubicBezTo>
                    <a:pt x="6847" y="27053"/>
                    <a:pt x="6848" y="27054"/>
                    <a:pt x="6848" y="27054"/>
                  </a:cubicBezTo>
                  <a:lnTo>
                    <a:pt x="6495" y="30109"/>
                  </a:lnTo>
                  <a:cubicBezTo>
                    <a:pt x="2101" y="31670"/>
                    <a:pt x="3950" y="34306"/>
                    <a:pt x="12787" y="34832"/>
                  </a:cubicBezTo>
                  <a:cubicBezTo>
                    <a:pt x="13347" y="34865"/>
                    <a:pt x="13908" y="34882"/>
                    <a:pt x="14468" y="34882"/>
                  </a:cubicBezTo>
                  <a:cubicBezTo>
                    <a:pt x="15521" y="34882"/>
                    <a:pt x="16574" y="34824"/>
                    <a:pt x="17621" y="34712"/>
                  </a:cubicBezTo>
                  <a:cubicBezTo>
                    <a:pt x="18414" y="34627"/>
                    <a:pt x="19190" y="34418"/>
                    <a:pt x="19909" y="34074"/>
                  </a:cubicBezTo>
                  <a:cubicBezTo>
                    <a:pt x="20499" y="33792"/>
                    <a:pt x="20771" y="33532"/>
                    <a:pt x="20009" y="33304"/>
                  </a:cubicBezTo>
                  <a:cubicBezTo>
                    <a:pt x="20069" y="33237"/>
                    <a:pt x="18924" y="30550"/>
                    <a:pt x="18995" y="30523"/>
                  </a:cubicBezTo>
                  <a:lnTo>
                    <a:pt x="18805" y="30523"/>
                  </a:lnTo>
                  <a:cubicBezTo>
                    <a:pt x="18807" y="30352"/>
                    <a:pt x="18799" y="30179"/>
                    <a:pt x="18779" y="30004"/>
                  </a:cubicBezTo>
                  <a:lnTo>
                    <a:pt x="18460" y="27186"/>
                  </a:lnTo>
                  <a:cubicBezTo>
                    <a:pt x="18518" y="27109"/>
                    <a:pt x="18583" y="27048"/>
                    <a:pt x="18660" y="27018"/>
                  </a:cubicBezTo>
                  <a:lnTo>
                    <a:pt x="18660" y="27018"/>
                  </a:lnTo>
                  <a:lnTo>
                    <a:pt x="18441" y="27019"/>
                  </a:lnTo>
                  <a:lnTo>
                    <a:pt x="18140" y="24380"/>
                  </a:lnTo>
                  <a:cubicBezTo>
                    <a:pt x="18274" y="23990"/>
                    <a:pt x="18415" y="23608"/>
                    <a:pt x="18660" y="23510"/>
                  </a:cubicBezTo>
                  <a:lnTo>
                    <a:pt x="18660" y="23510"/>
                  </a:lnTo>
                  <a:lnTo>
                    <a:pt x="18042" y="23513"/>
                  </a:lnTo>
                  <a:lnTo>
                    <a:pt x="17911" y="22361"/>
                  </a:lnTo>
                  <a:cubicBezTo>
                    <a:pt x="17911" y="22003"/>
                    <a:pt x="16445" y="21699"/>
                    <a:pt x="14401" y="21586"/>
                  </a:cubicBezTo>
                  <a:cubicBezTo>
                    <a:pt x="14318" y="21067"/>
                    <a:pt x="14248" y="20546"/>
                    <a:pt x="14195" y="20024"/>
                  </a:cubicBezTo>
                  <a:cubicBezTo>
                    <a:pt x="14683" y="19458"/>
                    <a:pt x="15222" y="18936"/>
                    <a:pt x="15815" y="18482"/>
                  </a:cubicBezTo>
                  <a:cubicBezTo>
                    <a:pt x="16192" y="18190"/>
                    <a:pt x="16593" y="17928"/>
                    <a:pt x="17013" y="17698"/>
                  </a:cubicBezTo>
                  <a:cubicBezTo>
                    <a:pt x="17014" y="17717"/>
                    <a:pt x="17014" y="17735"/>
                    <a:pt x="17016" y="17754"/>
                  </a:cubicBezTo>
                  <a:cubicBezTo>
                    <a:pt x="17034" y="17938"/>
                    <a:pt x="17113" y="18157"/>
                    <a:pt x="17295" y="18387"/>
                  </a:cubicBezTo>
                  <a:cubicBezTo>
                    <a:pt x="17874" y="19122"/>
                    <a:pt x="18931" y="19383"/>
                    <a:pt x="19501" y="19480"/>
                  </a:cubicBezTo>
                  <a:cubicBezTo>
                    <a:pt x="19732" y="19520"/>
                    <a:pt x="19946" y="19537"/>
                    <a:pt x="20143" y="19537"/>
                  </a:cubicBezTo>
                  <a:cubicBezTo>
                    <a:pt x="21728" y="19537"/>
                    <a:pt x="22272" y="18405"/>
                    <a:pt x="22346" y="18275"/>
                  </a:cubicBezTo>
                  <a:cubicBezTo>
                    <a:pt x="22386" y="18204"/>
                    <a:pt x="22515" y="18186"/>
                    <a:pt x="22638" y="18186"/>
                  </a:cubicBezTo>
                  <a:cubicBezTo>
                    <a:pt x="22768" y="18186"/>
                    <a:pt x="22892" y="18207"/>
                    <a:pt x="22892" y="18207"/>
                  </a:cubicBezTo>
                  <a:cubicBezTo>
                    <a:pt x="22788" y="18131"/>
                    <a:pt x="22686" y="18059"/>
                    <a:pt x="22584" y="17988"/>
                  </a:cubicBezTo>
                  <a:cubicBezTo>
                    <a:pt x="20018" y="16187"/>
                    <a:pt x="18182" y="15590"/>
                    <a:pt x="17099" y="15590"/>
                  </a:cubicBezTo>
                  <a:cubicBezTo>
                    <a:pt x="16481" y="15590"/>
                    <a:pt x="16109" y="15785"/>
                    <a:pt x="15987" y="16061"/>
                  </a:cubicBezTo>
                  <a:cubicBezTo>
                    <a:pt x="15909" y="16241"/>
                    <a:pt x="15968" y="16510"/>
                    <a:pt x="16375" y="16778"/>
                  </a:cubicBezTo>
                  <a:cubicBezTo>
                    <a:pt x="16632" y="16948"/>
                    <a:pt x="16868" y="16989"/>
                    <a:pt x="17103" y="17130"/>
                  </a:cubicBezTo>
                  <a:cubicBezTo>
                    <a:pt x="17105" y="17175"/>
                    <a:pt x="17101" y="17216"/>
                    <a:pt x="17095" y="17255"/>
                  </a:cubicBezTo>
                  <a:cubicBezTo>
                    <a:pt x="16558" y="17502"/>
                    <a:pt x="16044" y="17798"/>
                    <a:pt x="15564" y="18140"/>
                  </a:cubicBezTo>
                  <a:cubicBezTo>
                    <a:pt x="15054" y="18500"/>
                    <a:pt x="14578" y="18906"/>
                    <a:pt x="14135" y="19345"/>
                  </a:cubicBezTo>
                  <a:cubicBezTo>
                    <a:pt x="14125" y="19212"/>
                    <a:pt x="14115" y="19079"/>
                    <a:pt x="14107" y="18947"/>
                  </a:cubicBezTo>
                  <a:cubicBezTo>
                    <a:pt x="14039" y="17587"/>
                    <a:pt x="14071" y="16206"/>
                    <a:pt x="14424" y="14903"/>
                  </a:cubicBezTo>
                  <a:cubicBezTo>
                    <a:pt x="14593" y="14281"/>
                    <a:pt x="14842" y="13679"/>
                    <a:pt x="15207" y="13157"/>
                  </a:cubicBezTo>
                  <a:cubicBezTo>
                    <a:pt x="15342" y="13207"/>
                    <a:pt x="15473" y="13252"/>
                    <a:pt x="15592" y="13292"/>
                  </a:cubicBezTo>
                  <a:cubicBezTo>
                    <a:pt x="17107" y="13793"/>
                    <a:pt x="18903" y="13918"/>
                    <a:pt x="20325" y="13918"/>
                  </a:cubicBezTo>
                  <a:cubicBezTo>
                    <a:pt x="21600" y="13918"/>
                    <a:pt x="22575" y="13818"/>
                    <a:pt x="22776" y="13800"/>
                  </a:cubicBezTo>
                  <a:cubicBezTo>
                    <a:pt x="22811" y="13797"/>
                    <a:pt x="22847" y="13796"/>
                    <a:pt x="22883" y="13796"/>
                  </a:cubicBezTo>
                  <a:cubicBezTo>
                    <a:pt x="23301" y="13796"/>
                    <a:pt x="23841" y="13974"/>
                    <a:pt x="23841" y="13974"/>
                  </a:cubicBezTo>
                  <a:cubicBezTo>
                    <a:pt x="22641" y="11270"/>
                    <a:pt x="19115" y="10331"/>
                    <a:pt x="16893" y="10331"/>
                  </a:cubicBezTo>
                  <a:cubicBezTo>
                    <a:pt x="16631" y="10331"/>
                    <a:pt x="16386" y="10344"/>
                    <a:pt x="16166" y="10368"/>
                  </a:cubicBezTo>
                  <a:cubicBezTo>
                    <a:pt x="15683" y="10422"/>
                    <a:pt x="15269" y="10571"/>
                    <a:pt x="15448" y="10850"/>
                  </a:cubicBezTo>
                  <a:cubicBezTo>
                    <a:pt x="15560" y="11026"/>
                    <a:pt x="15884" y="11134"/>
                    <a:pt x="16015" y="11289"/>
                  </a:cubicBezTo>
                  <a:cubicBezTo>
                    <a:pt x="15645" y="11385"/>
                    <a:pt x="15210" y="11414"/>
                    <a:pt x="14831" y="11505"/>
                  </a:cubicBezTo>
                  <a:cubicBezTo>
                    <a:pt x="14775" y="11518"/>
                    <a:pt x="14720" y="11533"/>
                    <a:pt x="14665" y="11548"/>
                  </a:cubicBezTo>
                  <a:cubicBezTo>
                    <a:pt x="14342" y="11640"/>
                    <a:pt x="14057" y="11773"/>
                    <a:pt x="13925" y="11949"/>
                  </a:cubicBezTo>
                  <a:cubicBezTo>
                    <a:pt x="13620" y="12354"/>
                    <a:pt x="14208" y="12736"/>
                    <a:pt x="14856" y="13016"/>
                  </a:cubicBezTo>
                  <a:cubicBezTo>
                    <a:pt x="14472" y="13554"/>
                    <a:pt x="14206" y="14163"/>
                    <a:pt x="14017" y="14785"/>
                  </a:cubicBezTo>
                  <a:cubicBezTo>
                    <a:pt x="13606" y="16150"/>
                    <a:pt x="13536" y="17572"/>
                    <a:pt x="13566" y="18970"/>
                  </a:cubicBezTo>
                  <a:cubicBezTo>
                    <a:pt x="13575" y="19279"/>
                    <a:pt x="13592" y="19587"/>
                    <a:pt x="13613" y="19895"/>
                  </a:cubicBezTo>
                  <a:cubicBezTo>
                    <a:pt x="13559" y="19954"/>
                    <a:pt x="13508" y="20015"/>
                    <a:pt x="13455" y="20075"/>
                  </a:cubicBezTo>
                  <a:cubicBezTo>
                    <a:pt x="13455" y="20023"/>
                    <a:pt x="13456" y="19970"/>
                    <a:pt x="13456" y="19917"/>
                  </a:cubicBezTo>
                  <a:cubicBezTo>
                    <a:pt x="13457" y="17906"/>
                    <a:pt x="13367" y="15896"/>
                    <a:pt x="13188" y="13895"/>
                  </a:cubicBezTo>
                  <a:cubicBezTo>
                    <a:pt x="13177" y="13763"/>
                    <a:pt x="13164" y="13631"/>
                    <a:pt x="13151" y="13499"/>
                  </a:cubicBezTo>
                  <a:lnTo>
                    <a:pt x="13392" y="12792"/>
                  </a:lnTo>
                  <a:cubicBezTo>
                    <a:pt x="13526" y="12376"/>
                    <a:pt x="13694" y="11975"/>
                    <a:pt x="13852" y="11570"/>
                  </a:cubicBezTo>
                  <a:lnTo>
                    <a:pt x="14091" y="10961"/>
                  </a:lnTo>
                  <a:lnTo>
                    <a:pt x="14211" y="10658"/>
                  </a:lnTo>
                  <a:lnTo>
                    <a:pt x="14347" y="10361"/>
                  </a:lnTo>
                  <a:lnTo>
                    <a:pt x="14889" y="9173"/>
                  </a:lnTo>
                  <a:cubicBezTo>
                    <a:pt x="15067" y="8791"/>
                    <a:pt x="15277" y="8425"/>
                    <a:pt x="15471" y="8052"/>
                  </a:cubicBezTo>
                  <a:cubicBezTo>
                    <a:pt x="15475" y="8073"/>
                    <a:pt x="15478" y="8094"/>
                    <a:pt x="15484" y="8114"/>
                  </a:cubicBezTo>
                  <a:cubicBezTo>
                    <a:pt x="15547" y="8357"/>
                    <a:pt x="15687" y="8586"/>
                    <a:pt x="15943" y="8726"/>
                  </a:cubicBezTo>
                  <a:cubicBezTo>
                    <a:pt x="16044" y="8781"/>
                    <a:pt x="16152" y="8818"/>
                    <a:pt x="16263" y="8840"/>
                  </a:cubicBezTo>
                  <a:cubicBezTo>
                    <a:pt x="16280" y="8844"/>
                    <a:pt x="16297" y="8845"/>
                    <a:pt x="16315" y="8847"/>
                  </a:cubicBezTo>
                  <a:cubicBezTo>
                    <a:pt x="16351" y="8853"/>
                    <a:pt x="16388" y="8858"/>
                    <a:pt x="16425" y="8862"/>
                  </a:cubicBezTo>
                  <a:cubicBezTo>
                    <a:pt x="16450" y="8863"/>
                    <a:pt x="16474" y="8863"/>
                    <a:pt x="16499" y="8864"/>
                  </a:cubicBezTo>
                  <a:cubicBezTo>
                    <a:pt x="16520" y="8864"/>
                    <a:pt x="16541" y="8864"/>
                    <a:pt x="16562" y="8864"/>
                  </a:cubicBezTo>
                  <a:cubicBezTo>
                    <a:pt x="16572" y="8864"/>
                    <a:pt x="16583" y="8864"/>
                    <a:pt x="16593" y="8864"/>
                  </a:cubicBezTo>
                  <a:cubicBezTo>
                    <a:pt x="16619" y="8863"/>
                    <a:pt x="16646" y="8860"/>
                    <a:pt x="16672" y="8858"/>
                  </a:cubicBezTo>
                  <a:cubicBezTo>
                    <a:pt x="16703" y="8856"/>
                    <a:pt x="16733" y="8853"/>
                    <a:pt x="16765" y="8849"/>
                  </a:cubicBezTo>
                  <a:cubicBezTo>
                    <a:pt x="16792" y="8846"/>
                    <a:pt x="16818" y="8841"/>
                    <a:pt x="16846" y="8837"/>
                  </a:cubicBezTo>
                  <a:cubicBezTo>
                    <a:pt x="16877" y="8831"/>
                    <a:pt x="16908" y="8826"/>
                    <a:pt x="16939" y="8819"/>
                  </a:cubicBezTo>
                  <a:cubicBezTo>
                    <a:pt x="16966" y="8813"/>
                    <a:pt x="16993" y="8808"/>
                    <a:pt x="17020" y="8801"/>
                  </a:cubicBezTo>
                  <a:cubicBezTo>
                    <a:pt x="17053" y="8793"/>
                    <a:pt x="17084" y="8784"/>
                    <a:pt x="17116" y="8775"/>
                  </a:cubicBezTo>
                  <a:cubicBezTo>
                    <a:pt x="17142" y="8769"/>
                    <a:pt x="17169" y="8761"/>
                    <a:pt x="17195" y="8753"/>
                  </a:cubicBezTo>
                  <a:cubicBezTo>
                    <a:pt x="17230" y="8742"/>
                    <a:pt x="17263" y="8730"/>
                    <a:pt x="17298" y="8718"/>
                  </a:cubicBezTo>
                  <a:cubicBezTo>
                    <a:pt x="17321" y="8710"/>
                    <a:pt x="17345" y="8702"/>
                    <a:pt x="17370" y="8694"/>
                  </a:cubicBezTo>
                  <a:cubicBezTo>
                    <a:pt x="17418" y="8676"/>
                    <a:pt x="17467" y="8655"/>
                    <a:pt x="17515" y="8635"/>
                  </a:cubicBezTo>
                  <a:cubicBezTo>
                    <a:pt x="17539" y="8625"/>
                    <a:pt x="17561" y="8615"/>
                    <a:pt x="17585" y="8605"/>
                  </a:cubicBezTo>
                  <a:cubicBezTo>
                    <a:pt x="17625" y="8587"/>
                    <a:pt x="17667" y="8569"/>
                    <a:pt x="17707" y="8550"/>
                  </a:cubicBezTo>
                  <a:cubicBezTo>
                    <a:pt x="17730" y="8539"/>
                    <a:pt x="17753" y="8528"/>
                    <a:pt x="17776" y="8517"/>
                  </a:cubicBezTo>
                  <a:cubicBezTo>
                    <a:pt x="17809" y="8500"/>
                    <a:pt x="17841" y="8484"/>
                    <a:pt x="17873" y="8467"/>
                  </a:cubicBezTo>
                  <a:cubicBezTo>
                    <a:pt x="17897" y="8455"/>
                    <a:pt x="17921" y="8443"/>
                    <a:pt x="17944" y="8430"/>
                  </a:cubicBezTo>
                  <a:cubicBezTo>
                    <a:pt x="17975" y="8413"/>
                    <a:pt x="18005" y="8398"/>
                    <a:pt x="18034" y="8381"/>
                  </a:cubicBezTo>
                  <a:cubicBezTo>
                    <a:pt x="18058" y="8367"/>
                    <a:pt x="18080" y="8355"/>
                    <a:pt x="18102" y="8342"/>
                  </a:cubicBezTo>
                  <a:cubicBezTo>
                    <a:pt x="18133" y="8325"/>
                    <a:pt x="18162" y="8308"/>
                    <a:pt x="18191" y="8291"/>
                  </a:cubicBezTo>
                  <a:cubicBezTo>
                    <a:pt x="18212" y="8278"/>
                    <a:pt x="18232" y="8266"/>
                    <a:pt x="18254" y="8253"/>
                  </a:cubicBezTo>
                  <a:cubicBezTo>
                    <a:pt x="18283" y="8235"/>
                    <a:pt x="18311" y="8218"/>
                    <a:pt x="18339" y="8201"/>
                  </a:cubicBezTo>
                  <a:cubicBezTo>
                    <a:pt x="18358" y="8188"/>
                    <a:pt x="18377" y="8177"/>
                    <a:pt x="18396" y="8165"/>
                  </a:cubicBezTo>
                  <a:cubicBezTo>
                    <a:pt x="18426" y="8146"/>
                    <a:pt x="18456" y="8125"/>
                    <a:pt x="18486" y="8106"/>
                  </a:cubicBezTo>
                  <a:cubicBezTo>
                    <a:pt x="18499" y="8097"/>
                    <a:pt x="18514" y="8089"/>
                    <a:pt x="18527" y="8080"/>
                  </a:cubicBezTo>
                  <a:cubicBezTo>
                    <a:pt x="18570" y="8052"/>
                    <a:pt x="18610" y="8024"/>
                    <a:pt x="18648" y="7998"/>
                  </a:cubicBezTo>
                  <a:cubicBezTo>
                    <a:pt x="21042" y="6346"/>
                    <a:pt x="21458" y="3631"/>
                    <a:pt x="21516" y="3336"/>
                  </a:cubicBezTo>
                  <a:cubicBezTo>
                    <a:pt x="21574" y="3040"/>
                    <a:pt x="22105" y="2673"/>
                    <a:pt x="22105" y="2673"/>
                  </a:cubicBezTo>
                  <a:cubicBezTo>
                    <a:pt x="22074" y="2672"/>
                    <a:pt x="22043" y="2671"/>
                    <a:pt x="22011" y="2671"/>
                  </a:cubicBezTo>
                  <a:cubicBezTo>
                    <a:pt x="21923" y="2671"/>
                    <a:pt x="21834" y="2675"/>
                    <a:pt x="21746" y="2681"/>
                  </a:cubicBezTo>
                  <a:cubicBezTo>
                    <a:pt x="21694" y="2682"/>
                    <a:pt x="21640" y="2682"/>
                    <a:pt x="21589" y="2684"/>
                  </a:cubicBezTo>
                  <a:cubicBezTo>
                    <a:pt x="21565" y="2685"/>
                    <a:pt x="21542" y="2686"/>
                    <a:pt x="21518" y="2687"/>
                  </a:cubicBezTo>
                  <a:cubicBezTo>
                    <a:pt x="21370" y="2693"/>
                    <a:pt x="21225" y="2701"/>
                    <a:pt x="21081" y="2711"/>
                  </a:cubicBezTo>
                  <a:cubicBezTo>
                    <a:pt x="21070" y="2712"/>
                    <a:pt x="21060" y="2713"/>
                    <a:pt x="21050" y="2713"/>
                  </a:cubicBezTo>
                  <a:cubicBezTo>
                    <a:pt x="16359" y="3047"/>
                    <a:pt x="14122" y="5406"/>
                    <a:pt x="13940" y="6771"/>
                  </a:cubicBezTo>
                  <a:cubicBezTo>
                    <a:pt x="13898" y="7090"/>
                    <a:pt x="14012" y="7393"/>
                    <a:pt x="14456" y="7393"/>
                  </a:cubicBezTo>
                  <a:cubicBezTo>
                    <a:pt x="14483" y="7393"/>
                    <a:pt x="14511" y="7392"/>
                    <a:pt x="14541" y="7389"/>
                  </a:cubicBezTo>
                  <a:cubicBezTo>
                    <a:pt x="14866" y="7365"/>
                    <a:pt x="15137" y="7180"/>
                    <a:pt x="15431" y="7137"/>
                  </a:cubicBezTo>
                  <a:cubicBezTo>
                    <a:pt x="15445" y="7200"/>
                    <a:pt x="15450" y="7266"/>
                    <a:pt x="15452" y="7331"/>
                  </a:cubicBezTo>
                  <a:lnTo>
                    <a:pt x="15170" y="7836"/>
                  </a:lnTo>
                  <a:cubicBezTo>
                    <a:pt x="14960" y="8224"/>
                    <a:pt x="14730" y="8602"/>
                    <a:pt x="14535" y="8997"/>
                  </a:cubicBezTo>
                  <a:lnTo>
                    <a:pt x="13960" y="10187"/>
                  </a:lnTo>
                  <a:lnTo>
                    <a:pt x="13816" y="10485"/>
                  </a:lnTo>
                  <a:lnTo>
                    <a:pt x="13687" y="10790"/>
                  </a:lnTo>
                  <a:lnTo>
                    <a:pt x="13432" y="11398"/>
                  </a:lnTo>
                  <a:cubicBezTo>
                    <a:pt x="13296" y="11723"/>
                    <a:pt x="13155" y="12046"/>
                    <a:pt x="13030" y="12375"/>
                  </a:cubicBezTo>
                  <a:cubicBezTo>
                    <a:pt x="12851" y="10885"/>
                    <a:pt x="12600" y="9403"/>
                    <a:pt x="12302" y="7933"/>
                  </a:cubicBezTo>
                  <a:lnTo>
                    <a:pt x="12194" y="7463"/>
                  </a:lnTo>
                  <a:cubicBezTo>
                    <a:pt x="12484" y="7277"/>
                    <a:pt x="12713" y="7017"/>
                    <a:pt x="12831" y="6650"/>
                  </a:cubicBezTo>
                  <a:cubicBezTo>
                    <a:pt x="12967" y="6225"/>
                    <a:pt x="12902" y="5763"/>
                    <a:pt x="12745" y="5344"/>
                  </a:cubicBezTo>
                  <a:cubicBezTo>
                    <a:pt x="12719" y="5273"/>
                    <a:pt x="12690" y="5205"/>
                    <a:pt x="12658" y="5136"/>
                  </a:cubicBezTo>
                  <a:cubicBezTo>
                    <a:pt x="12449" y="4678"/>
                    <a:pt x="12098" y="4287"/>
                    <a:pt x="11904" y="3827"/>
                  </a:cubicBezTo>
                  <a:cubicBezTo>
                    <a:pt x="12247" y="3644"/>
                    <a:pt x="12694" y="3698"/>
                    <a:pt x="13052" y="3464"/>
                  </a:cubicBezTo>
                  <a:cubicBezTo>
                    <a:pt x="13618" y="3094"/>
                    <a:pt x="13458" y="2502"/>
                    <a:pt x="13103" y="2028"/>
                  </a:cubicBezTo>
                  <a:cubicBezTo>
                    <a:pt x="12453" y="1164"/>
                    <a:pt x="11182" y="343"/>
                    <a:pt x="9507" y="24"/>
                  </a:cubicBezTo>
                  <a:lnTo>
                    <a:pt x="9507" y="24"/>
                  </a:lnTo>
                  <a:cubicBezTo>
                    <a:pt x="9562" y="136"/>
                    <a:pt x="9578" y="244"/>
                    <a:pt x="9546" y="340"/>
                  </a:cubicBezTo>
                  <a:cubicBezTo>
                    <a:pt x="9471" y="570"/>
                    <a:pt x="9151" y="689"/>
                    <a:pt x="8709" y="689"/>
                  </a:cubicBezTo>
                  <a:cubicBezTo>
                    <a:pt x="8370" y="689"/>
                    <a:pt x="7959" y="619"/>
                    <a:pt x="7534" y="475"/>
                  </a:cubicBezTo>
                  <a:cubicBezTo>
                    <a:pt x="7159" y="347"/>
                    <a:pt x="6827" y="180"/>
                    <a:pt x="6567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1"/>
            <p:cNvSpPr/>
            <p:nvPr/>
          </p:nvSpPr>
          <p:spPr>
            <a:xfrm>
              <a:off x="926840" y="1747847"/>
              <a:ext cx="592434" cy="562805"/>
            </a:xfrm>
            <a:custGeom>
              <a:rect b="b" l="l" r="r" t="t"/>
              <a:pathLst>
                <a:path extrusionOk="0" h="12176" w="12817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1"/>
            <p:cNvSpPr/>
            <p:nvPr/>
          </p:nvSpPr>
          <p:spPr>
            <a:xfrm>
              <a:off x="979718" y="1709853"/>
              <a:ext cx="486723" cy="76128"/>
            </a:xfrm>
            <a:custGeom>
              <a:rect b="b" l="l" r="r" t="t"/>
              <a:pathLst>
                <a:path extrusionOk="0" h="1647" w="10530">
                  <a:moveTo>
                    <a:pt x="5265" y="0"/>
                  </a:moveTo>
                  <a:cubicBezTo>
                    <a:pt x="2357" y="0"/>
                    <a:pt x="1" y="369"/>
                    <a:pt x="1" y="823"/>
                  </a:cubicBezTo>
                  <a:cubicBezTo>
                    <a:pt x="1" y="1278"/>
                    <a:pt x="2357" y="1646"/>
                    <a:pt x="5265" y="1646"/>
                  </a:cubicBezTo>
                  <a:cubicBezTo>
                    <a:pt x="8172" y="1646"/>
                    <a:pt x="10530" y="1278"/>
                    <a:pt x="10530" y="823"/>
                  </a:cubicBezTo>
                  <a:cubicBezTo>
                    <a:pt x="10530" y="369"/>
                    <a:pt x="8172" y="0"/>
                    <a:pt x="526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1"/>
            <p:cNvSpPr/>
            <p:nvPr/>
          </p:nvSpPr>
          <p:spPr>
            <a:xfrm>
              <a:off x="969549" y="1273610"/>
              <a:ext cx="200652" cy="628811"/>
            </a:xfrm>
            <a:custGeom>
              <a:rect b="b" l="l" r="r" t="t"/>
              <a:pathLst>
                <a:path extrusionOk="0" h="13604" w="4341">
                  <a:moveTo>
                    <a:pt x="245" y="0"/>
                  </a:moveTo>
                  <a:lnTo>
                    <a:pt x="1" y="185"/>
                  </a:lnTo>
                  <a:cubicBezTo>
                    <a:pt x="666" y="1158"/>
                    <a:pt x="1304" y="2154"/>
                    <a:pt x="1772" y="3237"/>
                  </a:cubicBezTo>
                  <a:lnTo>
                    <a:pt x="1958" y="3637"/>
                  </a:lnTo>
                  <a:cubicBezTo>
                    <a:pt x="2019" y="3770"/>
                    <a:pt x="2067" y="3911"/>
                    <a:pt x="2122" y="4047"/>
                  </a:cubicBezTo>
                  <a:lnTo>
                    <a:pt x="2439" y="4870"/>
                  </a:lnTo>
                  <a:cubicBezTo>
                    <a:pt x="2613" y="5432"/>
                    <a:pt x="2809" y="5987"/>
                    <a:pt x="2939" y="6560"/>
                  </a:cubicBezTo>
                  <a:cubicBezTo>
                    <a:pt x="3226" y="7698"/>
                    <a:pt x="3428" y="8859"/>
                    <a:pt x="3523" y="10029"/>
                  </a:cubicBezTo>
                  <a:lnTo>
                    <a:pt x="3582" y="10906"/>
                  </a:lnTo>
                  <a:cubicBezTo>
                    <a:pt x="3588" y="11200"/>
                    <a:pt x="3601" y="11492"/>
                    <a:pt x="3602" y="11784"/>
                  </a:cubicBezTo>
                  <a:cubicBezTo>
                    <a:pt x="3603" y="12366"/>
                    <a:pt x="3582" y="12962"/>
                    <a:pt x="3522" y="13518"/>
                  </a:cubicBezTo>
                  <a:lnTo>
                    <a:pt x="4293" y="13604"/>
                  </a:lnTo>
                  <a:cubicBezTo>
                    <a:pt x="4340" y="12974"/>
                    <a:pt x="4339" y="12379"/>
                    <a:pt x="4319" y="11770"/>
                  </a:cubicBezTo>
                  <a:cubicBezTo>
                    <a:pt x="4308" y="11467"/>
                    <a:pt x="4286" y="11166"/>
                    <a:pt x="4268" y="10865"/>
                  </a:cubicBezTo>
                  <a:lnTo>
                    <a:pt x="4179" y="9963"/>
                  </a:lnTo>
                  <a:cubicBezTo>
                    <a:pt x="4041" y="8762"/>
                    <a:pt x="3796" y="7576"/>
                    <a:pt x="3461" y="6418"/>
                  </a:cubicBezTo>
                  <a:cubicBezTo>
                    <a:pt x="3308" y="5835"/>
                    <a:pt x="3089" y="5272"/>
                    <a:pt x="2891" y="4703"/>
                  </a:cubicBezTo>
                  <a:lnTo>
                    <a:pt x="2540" y="3870"/>
                  </a:lnTo>
                  <a:cubicBezTo>
                    <a:pt x="2479" y="3732"/>
                    <a:pt x="2425" y="3592"/>
                    <a:pt x="2359" y="3457"/>
                  </a:cubicBezTo>
                  <a:lnTo>
                    <a:pt x="2154" y="3055"/>
                  </a:lnTo>
                  <a:cubicBezTo>
                    <a:pt x="1640" y="1963"/>
                    <a:pt x="954" y="966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1"/>
            <p:cNvSpPr/>
            <p:nvPr/>
          </p:nvSpPr>
          <p:spPr>
            <a:xfrm>
              <a:off x="1103084" y="972844"/>
              <a:ext cx="312973" cy="922139"/>
            </a:xfrm>
            <a:custGeom>
              <a:rect b="b" l="l" r="r" t="t"/>
              <a:pathLst>
                <a:path extrusionOk="0" h="19950" w="6771">
                  <a:moveTo>
                    <a:pt x="6517" y="0"/>
                  </a:moveTo>
                  <a:lnTo>
                    <a:pt x="5797" y="1108"/>
                  </a:lnTo>
                  <a:cubicBezTo>
                    <a:pt x="5679" y="1296"/>
                    <a:pt x="5552" y="1476"/>
                    <a:pt x="5442" y="1666"/>
                  </a:cubicBezTo>
                  <a:lnTo>
                    <a:pt x="5119" y="2243"/>
                  </a:lnTo>
                  <a:cubicBezTo>
                    <a:pt x="4909" y="2631"/>
                    <a:pt x="4679" y="3009"/>
                    <a:pt x="4485" y="3404"/>
                  </a:cubicBezTo>
                  <a:lnTo>
                    <a:pt x="3909" y="4595"/>
                  </a:lnTo>
                  <a:lnTo>
                    <a:pt x="3766" y="4893"/>
                  </a:lnTo>
                  <a:lnTo>
                    <a:pt x="3637" y="5197"/>
                  </a:lnTo>
                  <a:lnTo>
                    <a:pt x="3380" y="5806"/>
                  </a:lnTo>
                  <a:cubicBezTo>
                    <a:pt x="3211" y="6213"/>
                    <a:pt x="3032" y="6616"/>
                    <a:pt x="2889" y="7033"/>
                  </a:cubicBezTo>
                  <a:lnTo>
                    <a:pt x="2433" y="8274"/>
                  </a:lnTo>
                  <a:lnTo>
                    <a:pt x="2029" y="9534"/>
                  </a:lnTo>
                  <a:cubicBezTo>
                    <a:pt x="1512" y="11219"/>
                    <a:pt x="1080" y="12929"/>
                    <a:pt x="740" y="14660"/>
                  </a:cubicBezTo>
                  <a:cubicBezTo>
                    <a:pt x="573" y="15526"/>
                    <a:pt x="420" y="16395"/>
                    <a:pt x="297" y="17269"/>
                  </a:cubicBezTo>
                  <a:cubicBezTo>
                    <a:pt x="169" y="18145"/>
                    <a:pt x="69" y="19014"/>
                    <a:pt x="0" y="19910"/>
                  </a:cubicBezTo>
                  <a:lnTo>
                    <a:pt x="774" y="19950"/>
                  </a:lnTo>
                  <a:cubicBezTo>
                    <a:pt x="821" y="19097"/>
                    <a:pt x="901" y="18223"/>
                    <a:pt x="1009" y="17363"/>
                  </a:cubicBezTo>
                  <a:cubicBezTo>
                    <a:pt x="1112" y="16499"/>
                    <a:pt x="1243" y="15638"/>
                    <a:pt x="1387" y="14780"/>
                  </a:cubicBezTo>
                  <a:cubicBezTo>
                    <a:pt x="1685" y="13064"/>
                    <a:pt x="2074" y="11364"/>
                    <a:pt x="2548" y="9688"/>
                  </a:cubicBezTo>
                  <a:lnTo>
                    <a:pt x="2919" y="8436"/>
                  </a:lnTo>
                  <a:lnTo>
                    <a:pt x="3341" y="7199"/>
                  </a:lnTo>
                  <a:cubicBezTo>
                    <a:pt x="3474" y="6784"/>
                    <a:pt x="3643" y="6382"/>
                    <a:pt x="3801" y="5976"/>
                  </a:cubicBezTo>
                  <a:lnTo>
                    <a:pt x="4040" y="5369"/>
                  </a:lnTo>
                  <a:lnTo>
                    <a:pt x="4160" y="5066"/>
                  </a:lnTo>
                  <a:lnTo>
                    <a:pt x="4296" y="4769"/>
                  </a:lnTo>
                  <a:lnTo>
                    <a:pt x="4838" y="3580"/>
                  </a:lnTo>
                  <a:cubicBezTo>
                    <a:pt x="5022" y="3184"/>
                    <a:pt x="5240" y="2808"/>
                    <a:pt x="5440" y="2420"/>
                  </a:cubicBezTo>
                  <a:lnTo>
                    <a:pt x="5745" y="1843"/>
                  </a:lnTo>
                  <a:cubicBezTo>
                    <a:pt x="5849" y="1652"/>
                    <a:pt x="5971" y="1471"/>
                    <a:pt x="6083" y="1285"/>
                  </a:cubicBezTo>
                  <a:lnTo>
                    <a:pt x="6771" y="174"/>
                  </a:lnTo>
                  <a:lnTo>
                    <a:pt x="6769" y="17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1"/>
            <p:cNvSpPr/>
            <p:nvPr/>
          </p:nvSpPr>
          <p:spPr>
            <a:xfrm>
              <a:off x="1115194" y="813748"/>
              <a:ext cx="145370" cy="1100234"/>
            </a:xfrm>
            <a:custGeom>
              <a:rect b="b" l="l" r="r" t="t"/>
              <a:pathLst>
                <a:path extrusionOk="0" h="23803" w="3145">
                  <a:moveTo>
                    <a:pt x="286" y="1"/>
                  </a:moveTo>
                  <a:lnTo>
                    <a:pt x="286" y="1"/>
                  </a:lnTo>
                  <a:lnTo>
                    <a:pt x="286" y="1"/>
                  </a:lnTo>
                  <a:lnTo>
                    <a:pt x="287" y="1"/>
                  </a:lnTo>
                  <a:close/>
                  <a:moveTo>
                    <a:pt x="286" y="1"/>
                  </a:moveTo>
                  <a:lnTo>
                    <a:pt x="0" y="112"/>
                  </a:lnTo>
                  <a:lnTo>
                    <a:pt x="474" y="1528"/>
                  </a:lnTo>
                  <a:cubicBezTo>
                    <a:pt x="549" y="1764"/>
                    <a:pt x="642" y="1996"/>
                    <a:pt x="703" y="2238"/>
                  </a:cubicBezTo>
                  <a:lnTo>
                    <a:pt x="896" y="2959"/>
                  </a:lnTo>
                  <a:lnTo>
                    <a:pt x="1088" y="3680"/>
                  </a:lnTo>
                  <a:cubicBezTo>
                    <a:pt x="1154" y="3920"/>
                    <a:pt x="1219" y="4161"/>
                    <a:pt x="1266" y="4405"/>
                  </a:cubicBezTo>
                  <a:lnTo>
                    <a:pt x="1573" y="5867"/>
                  </a:lnTo>
                  <a:cubicBezTo>
                    <a:pt x="1931" y="7825"/>
                    <a:pt x="2205" y="9800"/>
                    <a:pt x="2336" y="11789"/>
                  </a:cubicBezTo>
                  <a:cubicBezTo>
                    <a:pt x="2474" y="13775"/>
                    <a:pt x="2525" y="15769"/>
                    <a:pt x="2485" y="17760"/>
                  </a:cubicBezTo>
                  <a:cubicBezTo>
                    <a:pt x="2462" y="18756"/>
                    <a:pt x="2425" y="19750"/>
                    <a:pt x="2359" y="20743"/>
                  </a:cubicBezTo>
                  <a:cubicBezTo>
                    <a:pt x="2298" y="21735"/>
                    <a:pt x="2209" y="22732"/>
                    <a:pt x="2091" y="23706"/>
                  </a:cubicBezTo>
                  <a:lnTo>
                    <a:pt x="2861" y="23803"/>
                  </a:lnTo>
                  <a:cubicBezTo>
                    <a:pt x="2964" y="22788"/>
                    <a:pt x="3033" y="21789"/>
                    <a:pt x="3075" y="20782"/>
                  </a:cubicBezTo>
                  <a:cubicBezTo>
                    <a:pt x="3122" y="19777"/>
                    <a:pt x="3141" y="18772"/>
                    <a:pt x="3143" y="17767"/>
                  </a:cubicBezTo>
                  <a:cubicBezTo>
                    <a:pt x="3144" y="15756"/>
                    <a:pt x="3055" y="13746"/>
                    <a:pt x="2875" y="11744"/>
                  </a:cubicBezTo>
                  <a:cubicBezTo>
                    <a:pt x="2704" y="9741"/>
                    <a:pt x="2389" y="7751"/>
                    <a:pt x="1989" y="5783"/>
                  </a:cubicBezTo>
                  <a:lnTo>
                    <a:pt x="1650" y="4313"/>
                  </a:lnTo>
                  <a:cubicBezTo>
                    <a:pt x="1598" y="4066"/>
                    <a:pt x="1527" y="3826"/>
                    <a:pt x="1457" y="3585"/>
                  </a:cubicBezTo>
                  <a:lnTo>
                    <a:pt x="1247" y="2860"/>
                  </a:lnTo>
                  <a:lnTo>
                    <a:pt x="1038" y="2135"/>
                  </a:lnTo>
                  <a:cubicBezTo>
                    <a:pt x="972" y="1893"/>
                    <a:pt x="874" y="1660"/>
                    <a:pt x="794" y="142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1"/>
            <p:cNvSpPr/>
            <p:nvPr/>
          </p:nvSpPr>
          <p:spPr>
            <a:xfrm>
              <a:off x="683019" y="714325"/>
              <a:ext cx="584946" cy="364095"/>
            </a:xfrm>
            <a:custGeom>
              <a:rect b="b" l="l" r="r" t="t"/>
              <a:pathLst>
                <a:path extrusionOk="0" h="7877" w="12655">
                  <a:moveTo>
                    <a:pt x="5619" y="3958"/>
                  </a:moveTo>
                  <a:cubicBezTo>
                    <a:pt x="5732" y="3958"/>
                    <a:pt x="5824" y="3996"/>
                    <a:pt x="5869" y="4074"/>
                  </a:cubicBezTo>
                  <a:cubicBezTo>
                    <a:pt x="5965" y="4235"/>
                    <a:pt x="5821" y="4507"/>
                    <a:pt x="5549" y="4679"/>
                  </a:cubicBezTo>
                  <a:cubicBezTo>
                    <a:pt x="5407" y="4769"/>
                    <a:pt x="5258" y="4815"/>
                    <a:pt x="5134" y="4815"/>
                  </a:cubicBezTo>
                  <a:cubicBezTo>
                    <a:pt x="5021" y="4815"/>
                    <a:pt x="4929" y="4776"/>
                    <a:pt x="4884" y="4699"/>
                  </a:cubicBezTo>
                  <a:cubicBezTo>
                    <a:pt x="4788" y="4537"/>
                    <a:pt x="4933" y="4266"/>
                    <a:pt x="5205" y="4093"/>
                  </a:cubicBezTo>
                  <a:cubicBezTo>
                    <a:pt x="5347" y="4003"/>
                    <a:pt x="5495" y="3958"/>
                    <a:pt x="5619" y="3958"/>
                  </a:cubicBezTo>
                  <a:close/>
                  <a:moveTo>
                    <a:pt x="5604" y="0"/>
                  </a:moveTo>
                  <a:cubicBezTo>
                    <a:pt x="3895" y="279"/>
                    <a:pt x="1984" y="1078"/>
                    <a:pt x="1" y="2668"/>
                  </a:cubicBezTo>
                  <a:cubicBezTo>
                    <a:pt x="1" y="2668"/>
                    <a:pt x="883" y="2777"/>
                    <a:pt x="1212" y="3174"/>
                  </a:cubicBezTo>
                  <a:cubicBezTo>
                    <a:pt x="1541" y="3571"/>
                    <a:pt x="4450" y="7320"/>
                    <a:pt x="8421" y="7811"/>
                  </a:cubicBezTo>
                  <a:cubicBezTo>
                    <a:pt x="8709" y="7846"/>
                    <a:pt x="9057" y="7877"/>
                    <a:pt x="9421" y="7877"/>
                  </a:cubicBezTo>
                  <a:cubicBezTo>
                    <a:pt x="10427" y="7877"/>
                    <a:pt x="11551" y="7645"/>
                    <a:pt x="11868" y="6651"/>
                  </a:cubicBezTo>
                  <a:cubicBezTo>
                    <a:pt x="12003" y="6226"/>
                    <a:pt x="11938" y="5764"/>
                    <a:pt x="11782" y="5345"/>
                  </a:cubicBezTo>
                  <a:cubicBezTo>
                    <a:pt x="11756" y="5274"/>
                    <a:pt x="11727" y="5205"/>
                    <a:pt x="11695" y="5137"/>
                  </a:cubicBezTo>
                  <a:cubicBezTo>
                    <a:pt x="11486" y="4678"/>
                    <a:pt x="11135" y="4288"/>
                    <a:pt x="10941" y="3827"/>
                  </a:cubicBezTo>
                  <a:cubicBezTo>
                    <a:pt x="11284" y="3645"/>
                    <a:pt x="11732" y="3699"/>
                    <a:pt x="12090" y="3465"/>
                  </a:cubicBezTo>
                  <a:cubicBezTo>
                    <a:pt x="12654" y="3094"/>
                    <a:pt x="12496" y="2502"/>
                    <a:pt x="12140" y="2029"/>
                  </a:cubicBezTo>
                  <a:cubicBezTo>
                    <a:pt x="11490" y="1165"/>
                    <a:pt x="10219" y="344"/>
                    <a:pt x="8545" y="24"/>
                  </a:cubicBezTo>
                  <a:lnTo>
                    <a:pt x="8545" y="24"/>
                  </a:lnTo>
                  <a:cubicBezTo>
                    <a:pt x="8599" y="136"/>
                    <a:pt x="8614" y="244"/>
                    <a:pt x="8583" y="341"/>
                  </a:cubicBezTo>
                  <a:cubicBezTo>
                    <a:pt x="8508" y="570"/>
                    <a:pt x="8188" y="689"/>
                    <a:pt x="7746" y="689"/>
                  </a:cubicBezTo>
                  <a:cubicBezTo>
                    <a:pt x="7407" y="689"/>
                    <a:pt x="6996" y="619"/>
                    <a:pt x="6571" y="474"/>
                  </a:cubicBezTo>
                  <a:cubicBezTo>
                    <a:pt x="6195" y="347"/>
                    <a:pt x="5864" y="181"/>
                    <a:pt x="56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1"/>
            <p:cNvSpPr/>
            <p:nvPr/>
          </p:nvSpPr>
          <p:spPr>
            <a:xfrm>
              <a:off x="638508" y="1122927"/>
              <a:ext cx="535257" cy="511313"/>
            </a:xfrm>
            <a:custGeom>
              <a:rect b="b" l="l" r="r" t="t"/>
              <a:pathLst>
                <a:path extrusionOk="0" h="11062" w="11580">
                  <a:moveTo>
                    <a:pt x="4022" y="3189"/>
                  </a:moveTo>
                  <a:cubicBezTo>
                    <a:pt x="4122" y="3189"/>
                    <a:pt x="4200" y="3218"/>
                    <a:pt x="4243" y="3278"/>
                  </a:cubicBezTo>
                  <a:cubicBezTo>
                    <a:pt x="4387" y="3477"/>
                    <a:pt x="4112" y="3943"/>
                    <a:pt x="3628" y="4319"/>
                  </a:cubicBezTo>
                  <a:cubicBezTo>
                    <a:pt x="3292" y="4581"/>
                    <a:pt x="2944" y="4731"/>
                    <a:pt x="2715" y="4731"/>
                  </a:cubicBezTo>
                  <a:cubicBezTo>
                    <a:pt x="2614" y="4731"/>
                    <a:pt x="2537" y="4702"/>
                    <a:pt x="2493" y="4642"/>
                  </a:cubicBezTo>
                  <a:cubicBezTo>
                    <a:pt x="2350" y="4442"/>
                    <a:pt x="2625" y="3977"/>
                    <a:pt x="3108" y="3601"/>
                  </a:cubicBezTo>
                  <a:cubicBezTo>
                    <a:pt x="3444" y="3339"/>
                    <a:pt x="3793" y="3189"/>
                    <a:pt x="4022" y="3189"/>
                  </a:cubicBezTo>
                  <a:close/>
                  <a:moveTo>
                    <a:pt x="2838" y="5029"/>
                  </a:moveTo>
                  <a:cubicBezTo>
                    <a:pt x="3002" y="5029"/>
                    <a:pt x="3132" y="5089"/>
                    <a:pt x="3168" y="5199"/>
                  </a:cubicBezTo>
                  <a:cubicBezTo>
                    <a:pt x="3222" y="5364"/>
                    <a:pt x="3040" y="5581"/>
                    <a:pt x="2761" y="5680"/>
                  </a:cubicBezTo>
                  <a:cubicBezTo>
                    <a:pt x="2666" y="5714"/>
                    <a:pt x="2572" y="5731"/>
                    <a:pt x="2488" y="5731"/>
                  </a:cubicBezTo>
                  <a:cubicBezTo>
                    <a:pt x="2323" y="5731"/>
                    <a:pt x="2193" y="5670"/>
                    <a:pt x="2157" y="5559"/>
                  </a:cubicBezTo>
                  <a:cubicBezTo>
                    <a:pt x="2103" y="5394"/>
                    <a:pt x="2285" y="5177"/>
                    <a:pt x="2564" y="5079"/>
                  </a:cubicBezTo>
                  <a:cubicBezTo>
                    <a:pt x="2659" y="5045"/>
                    <a:pt x="2753" y="5029"/>
                    <a:pt x="2838" y="5029"/>
                  </a:cubicBezTo>
                  <a:close/>
                  <a:moveTo>
                    <a:pt x="7505" y="4970"/>
                  </a:moveTo>
                  <a:cubicBezTo>
                    <a:pt x="7509" y="4970"/>
                    <a:pt x="7513" y="4970"/>
                    <a:pt x="7517" y="4970"/>
                  </a:cubicBezTo>
                  <a:cubicBezTo>
                    <a:pt x="7722" y="4981"/>
                    <a:pt x="7871" y="5288"/>
                    <a:pt x="7849" y="5655"/>
                  </a:cubicBezTo>
                  <a:cubicBezTo>
                    <a:pt x="7828" y="6016"/>
                    <a:pt x="7649" y="6300"/>
                    <a:pt x="7448" y="6300"/>
                  </a:cubicBezTo>
                  <a:cubicBezTo>
                    <a:pt x="7444" y="6300"/>
                    <a:pt x="7441" y="6300"/>
                    <a:pt x="7437" y="6300"/>
                  </a:cubicBezTo>
                  <a:cubicBezTo>
                    <a:pt x="7232" y="6289"/>
                    <a:pt x="7083" y="5982"/>
                    <a:pt x="7106" y="5614"/>
                  </a:cubicBezTo>
                  <a:cubicBezTo>
                    <a:pt x="7127" y="5254"/>
                    <a:pt x="7305" y="4970"/>
                    <a:pt x="7505" y="4970"/>
                  </a:cubicBezTo>
                  <a:close/>
                  <a:moveTo>
                    <a:pt x="7214" y="0"/>
                  </a:moveTo>
                  <a:cubicBezTo>
                    <a:pt x="7169" y="0"/>
                    <a:pt x="7123" y="2"/>
                    <a:pt x="7078" y="5"/>
                  </a:cubicBezTo>
                  <a:cubicBezTo>
                    <a:pt x="4476" y="168"/>
                    <a:pt x="0" y="3537"/>
                    <a:pt x="350" y="11062"/>
                  </a:cubicBezTo>
                  <a:cubicBezTo>
                    <a:pt x="350" y="11062"/>
                    <a:pt x="967" y="10349"/>
                    <a:pt x="1492" y="10290"/>
                  </a:cubicBezTo>
                  <a:cubicBezTo>
                    <a:pt x="2016" y="10230"/>
                    <a:pt x="6840" y="9848"/>
                    <a:pt x="9618" y="6638"/>
                  </a:cubicBezTo>
                  <a:cubicBezTo>
                    <a:pt x="10376" y="5760"/>
                    <a:pt x="11579" y="4097"/>
                    <a:pt x="10722" y="2930"/>
                  </a:cubicBezTo>
                  <a:cubicBezTo>
                    <a:pt x="10453" y="2564"/>
                    <a:pt x="10033" y="2352"/>
                    <a:pt x="9595" y="2247"/>
                  </a:cubicBezTo>
                  <a:cubicBezTo>
                    <a:pt x="9521" y="2229"/>
                    <a:pt x="9446" y="2213"/>
                    <a:pt x="9372" y="2202"/>
                  </a:cubicBezTo>
                  <a:cubicBezTo>
                    <a:pt x="8869" y="2120"/>
                    <a:pt x="8338" y="2202"/>
                    <a:pt x="7843" y="2104"/>
                  </a:cubicBezTo>
                  <a:cubicBezTo>
                    <a:pt x="7898" y="1696"/>
                    <a:pt x="8209" y="1333"/>
                    <a:pt x="8230" y="883"/>
                  </a:cubicBezTo>
                  <a:cubicBezTo>
                    <a:pt x="8260" y="224"/>
                    <a:pt x="7765" y="0"/>
                    <a:pt x="72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1"/>
            <p:cNvSpPr/>
            <p:nvPr/>
          </p:nvSpPr>
          <p:spPr>
            <a:xfrm>
              <a:off x="1264121" y="1249482"/>
              <a:ext cx="150038" cy="723151"/>
            </a:xfrm>
            <a:custGeom>
              <a:rect b="b" l="l" r="r" t="t"/>
              <a:pathLst>
                <a:path extrusionOk="0" h="15645" w="3246">
                  <a:moveTo>
                    <a:pt x="3129" y="0"/>
                  </a:moveTo>
                  <a:cubicBezTo>
                    <a:pt x="2459" y="265"/>
                    <a:pt x="1863" y="722"/>
                    <a:pt x="1426" y="1294"/>
                  </a:cubicBezTo>
                  <a:cubicBezTo>
                    <a:pt x="983" y="1866"/>
                    <a:pt x="687" y="2530"/>
                    <a:pt x="482" y="3208"/>
                  </a:cubicBezTo>
                  <a:cubicBezTo>
                    <a:pt x="71" y="4573"/>
                    <a:pt x="1" y="5994"/>
                    <a:pt x="31" y="7393"/>
                  </a:cubicBezTo>
                  <a:cubicBezTo>
                    <a:pt x="75" y="8793"/>
                    <a:pt x="238" y="10183"/>
                    <a:pt x="478" y="11558"/>
                  </a:cubicBezTo>
                  <a:cubicBezTo>
                    <a:pt x="719" y="12935"/>
                    <a:pt x="1023" y="14290"/>
                    <a:pt x="1416" y="15644"/>
                  </a:cubicBezTo>
                  <a:lnTo>
                    <a:pt x="2155" y="15409"/>
                  </a:lnTo>
                  <a:cubicBezTo>
                    <a:pt x="1742" y="14117"/>
                    <a:pt x="1399" y="12777"/>
                    <a:pt x="1125" y="11436"/>
                  </a:cubicBezTo>
                  <a:cubicBezTo>
                    <a:pt x="852" y="10093"/>
                    <a:pt x="653" y="8734"/>
                    <a:pt x="572" y="7369"/>
                  </a:cubicBezTo>
                  <a:cubicBezTo>
                    <a:pt x="504" y="6010"/>
                    <a:pt x="536" y="4629"/>
                    <a:pt x="889" y="3326"/>
                  </a:cubicBezTo>
                  <a:cubicBezTo>
                    <a:pt x="1066" y="2678"/>
                    <a:pt x="1326" y="2051"/>
                    <a:pt x="1717" y="1514"/>
                  </a:cubicBezTo>
                  <a:cubicBezTo>
                    <a:pt x="2105" y="976"/>
                    <a:pt x="2633" y="547"/>
                    <a:pt x="3245" y="284"/>
                  </a:cubicBezTo>
                  <a:lnTo>
                    <a:pt x="312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1"/>
            <p:cNvSpPr/>
            <p:nvPr/>
          </p:nvSpPr>
          <p:spPr>
            <a:xfrm>
              <a:off x="1236296" y="1370861"/>
              <a:ext cx="106959" cy="520928"/>
            </a:xfrm>
            <a:custGeom>
              <a:rect b="b" l="l" r="r" t="t"/>
              <a:pathLst>
                <a:path extrusionOk="0" h="11270" w="2314">
                  <a:moveTo>
                    <a:pt x="1722" y="0"/>
                  </a:moveTo>
                  <a:cubicBezTo>
                    <a:pt x="1656" y="5"/>
                    <a:pt x="1578" y="8"/>
                    <a:pt x="1489" y="8"/>
                  </a:cubicBezTo>
                  <a:cubicBezTo>
                    <a:pt x="1489" y="8"/>
                    <a:pt x="1" y="3390"/>
                    <a:pt x="1519" y="9393"/>
                  </a:cubicBezTo>
                  <a:cubicBezTo>
                    <a:pt x="1828" y="10614"/>
                    <a:pt x="2081" y="11163"/>
                    <a:pt x="2313" y="11269"/>
                  </a:cubicBezTo>
                  <a:cubicBezTo>
                    <a:pt x="2093" y="10457"/>
                    <a:pt x="1895" y="9633"/>
                    <a:pt x="1727" y="8810"/>
                  </a:cubicBezTo>
                  <a:cubicBezTo>
                    <a:pt x="1454" y="7467"/>
                    <a:pt x="1256" y="6108"/>
                    <a:pt x="1174" y="4743"/>
                  </a:cubicBezTo>
                  <a:cubicBezTo>
                    <a:pt x="1106" y="3384"/>
                    <a:pt x="1138" y="2003"/>
                    <a:pt x="1491" y="700"/>
                  </a:cubicBezTo>
                  <a:cubicBezTo>
                    <a:pt x="1556" y="462"/>
                    <a:pt x="1632" y="228"/>
                    <a:pt x="1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1"/>
            <p:cNvSpPr/>
            <p:nvPr/>
          </p:nvSpPr>
          <p:spPr>
            <a:xfrm>
              <a:off x="1264121" y="1249482"/>
              <a:ext cx="150038" cy="723151"/>
            </a:xfrm>
            <a:custGeom>
              <a:rect b="b" l="l" r="r" t="t"/>
              <a:pathLst>
                <a:path extrusionOk="0" fill="none" h="15645" w="3246">
                  <a:moveTo>
                    <a:pt x="3245" y="284"/>
                  </a:moveTo>
                  <a:cubicBezTo>
                    <a:pt x="2633" y="547"/>
                    <a:pt x="2105" y="976"/>
                    <a:pt x="1717" y="1514"/>
                  </a:cubicBezTo>
                  <a:cubicBezTo>
                    <a:pt x="1326" y="2051"/>
                    <a:pt x="1066" y="2678"/>
                    <a:pt x="889" y="3326"/>
                  </a:cubicBezTo>
                  <a:cubicBezTo>
                    <a:pt x="536" y="4629"/>
                    <a:pt x="504" y="6010"/>
                    <a:pt x="572" y="7369"/>
                  </a:cubicBezTo>
                  <a:cubicBezTo>
                    <a:pt x="653" y="8734"/>
                    <a:pt x="852" y="10093"/>
                    <a:pt x="1125" y="11436"/>
                  </a:cubicBezTo>
                  <a:cubicBezTo>
                    <a:pt x="1399" y="12777"/>
                    <a:pt x="1742" y="14117"/>
                    <a:pt x="2155" y="15409"/>
                  </a:cubicBezTo>
                  <a:lnTo>
                    <a:pt x="1416" y="15644"/>
                  </a:lnTo>
                  <a:cubicBezTo>
                    <a:pt x="1023" y="14290"/>
                    <a:pt x="719" y="12935"/>
                    <a:pt x="478" y="11558"/>
                  </a:cubicBezTo>
                  <a:cubicBezTo>
                    <a:pt x="238" y="10183"/>
                    <a:pt x="75" y="8793"/>
                    <a:pt x="31" y="7393"/>
                  </a:cubicBezTo>
                  <a:cubicBezTo>
                    <a:pt x="1" y="5994"/>
                    <a:pt x="71" y="4573"/>
                    <a:pt x="482" y="3208"/>
                  </a:cubicBezTo>
                  <a:cubicBezTo>
                    <a:pt x="687" y="2530"/>
                    <a:pt x="983" y="1866"/>
                    <a:pt x="1426" y="1294"/>
                  </a:cubicBezTo>
                  <a:cubicBezTo>
                    <a:pt x="1863" y="722"/>
                    <a:pt x="2459" y="265"/>
                    <a:pt x="3129" y="0"/>
                  </a:cubicBezTo>
                  <a:lnTo>
                    <a:pt x="3245" y="28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1"/>
            <p:cNvSpPr/>
            <p:nvPr/>
          </p:nvSpPr>
          <p:spPr>
            <a:xfrm>
              <a:off x="1262457" y="1191798"/>
              <a:ext cx="478033" cy="168481"/>
            </a:xfrm>
            <a:custGeom>
              <a:rect b="b" l="l" r="r" t="t"/>
              <a:pathLst>
                <a:path extrusionOk="0" h="3645" w="10342">
                  <a:moveTo>
                    <a:pt x="5948" y="937"/>
                  </a:moveTo>
                  <a:cubicBezTo>
                    <a:pt x="6121" y="937"/>
                    <a:pt x="6340" y="960"/>
                    <a:pt x="6566" y="1005"/>
                  </a:cubicBezTo>
                  <a:cubicBezTo>
                    <a:pt x="7028" y="1099"/>
                    <a:pt x="7345" y="1252"/>
                    <a:pt x="7274" y="1347"/>
                  </a:cubicBezTo>
                  <a:cubicBezTo>
                    <a:pt x="7238" y="1395"/>
                    <a:pt x="7110" y="1420"/>
                    <a:pt x="6931" y="1420"/>
                  </a:cubicBezTo>
                  <a:cubicBezTo>
                    <a:pt x="6758" y="1420"/>
                    <a:pt x="6538" y="1397"/>
                    <a:pt x="6311" y="1350"/>
                  </a:cubicBezTo>
                  <a:cubicBezTo>
                    <a:pt x="5849" y="1257"/>
                    <a:pt x="5533" y="1105"/>
                    <a:pt x="5604" y="1010"/>
                  </a:cubicBezTo>
                  <a:cubicBezTo>
                    <a:pt x="5640" y="961"/>
                    <a:pt x="5769" y="937"/>
                    <a:pt x="5948" y="937"/>
                  </a:cubicBezTo>
                  <a:close/>
                  <a:moveTo>
                    <a:pt x="7271" y="1528"/>
                  </a:moveTo>
                  <a:cubicBezTo>
                    <a:pt x="7285" y="1528"/>
                    <a:pt x="7298" y="1528"/>
                    <a:pt x="7312" y="1528"/>
                  </a:cubicBezTo>
                  <a:cubicBezTo>
                    <a:pt x="7554" y="1536"/>
                    <a:pt x="7744" y="1600"/>
                    <a:pt x="7737" y="1673"/>
                  </a:cubicBezTo>
                  <a:cubicBezTo>
                    <a:pt x="7729" y="1740"/>
                    <a:pt x="7554" y="1790"/>
                    <a:pt x="7335" y="1790"/>
                  </a:cubicBezTo>
                  <a:cubicBezTo>
                    <a:pt x="7319" y="1790"/>
                    <a:pt x="7304" y="1790"/>
                    <a:pt x="7288" y="1789"/>
                  </a:cubicBezTo>
                  <a:cubicBezTo>
                    <a:pt x="7047" y="1783"/>
                    <a:pt x="6856" y="1718"/>
                    <a:pt x="6863" y="1646"/>
                  </a:cubicBezTo>
                  <a:cubicBezTo>
                    <a:pt x="6870" y="1579"/>
                    <a:pt x="7049" y="1528"/>
                    <a:pt x="7271" y="1528"/>
                  </a:cubicBezTo>
                  <a:close/>
                  <a:moveTo>
                    <a:pt x="3447" y="2053"/>
                  </a:moveTo>
                  <a:cubicBezTo>
                    <a:pt x="3596" y="2053"/>
                    <a:pt x="3765" y="2140"/>
                    <a:pt x="3850" y="2266"/>
                  </a:cubicBezTo>
                  <a:cubicBezTo>
                    <a:pt x="3947" y="2409"/>
                    <a:pt x="3896" y="2548"/>
                    <a:pt x="3737" y="2576"/>
                  </a:cubicBezTo>
                  <a:cubicBezTo>
                    <a:pt x="3718" y="2579"/>
                    <a:pt x="3698" y="2581"/>
                    <a:pt x="3678" y="2581"/>
                  </a:cubicBezTo>
                  <a:cubicBezTo>
                    <a:pt x="3529" y="2581"/>
                    <a:pt x="3358" y="2494"/>
                    <a:pt x="3273" y="2368"/>
                  </a:cubicBezTo>
                  <a:cubicBezTo>
                    <a:pt x="3177" y="2225"/>
                    <a:pt x="3228" y="2086"/>
                    <a:pt x="3388" y="2058"/>
                  </a:cubicBezTo>
                  <a:cubicBezTo>
                    <a:pt x="3407" y="2055"/>
                    <a:pt x="3427" y="2053"/>
                    <a:pt x="3447" y="2053"/>
                  </a:cubicBezTo>
                  <a:close/>
                  <a:moveTo>
                    <a:pt x="3394" y="0"/>
                  </a:moveTo>
                  <a:cubicBezTo>
                    <a:pt x="3131" y="0"/>
                    <a:pt x="2887" y="14"/>
                    <a:pt x="2667" y="38"/>
                  </a:cubicBezTo>
                  <a:cubicBezTo>
                    <a:pt x="2184" y="93"/>
                    <a:pt x="1770" y="241"/>
                    <a:pt x="1949" y="520"/>
                  </a:cubicBezTo>
                  <a:cubicBezTo>
                    <a:pt x="2061" y="696"/>
                    <a:pt x="2385" y="805"/>
                    <a:pt x="2516" y="959"/>
                  </a:cubicBezTo>
                  <a:cubicBezTo>
                    <a:pt x="2146" y="1056"/>
                    <a:pt x="1710" y="1085"/>
                    <a:pt x="1332" y="1176"/>
                  </a:cubicBezTo>
                  <a:cubicBezTo>
                    <a:pt x="1276" y="1189"/>
                    <a:pt x="1221" y="1202"/>
                    <a:pt x="1166" y="1218"/>
                  </a:cubicBezTo>
                  <a:cubicBezTo>
                    <a:pt x="843" y="1311"/>
                    <a:pt x="558" y="1443"/>
                    <a:pt x="425" y="1619"/>
                  </a:cubicBezTo>
                  <a:cubicBezTo>
                    <a:pt x="1" y="2182"/>
                    <a:pt x="1306" y="2703"/>
                    <a:pt x="2092" y="2963"/>
                  </a:cubicBezTo>
                  <a:cubicBezTo>
                    <a:pt x="3608" y="3464"/>
                    <a:pt x="5404" y="3588"/>
                    <a:pt x="6825" y="3588"/>
                  </a:cubicBezTo>
                  <a:cubicBezTo>
                    <a:pt x="8101" y="3588"/>
                    <a:pt x="9076" y="3488"/>
                    <a:pt x="9277" y="3470"/>
                  </a:cubicBezTo>
                  <a:cubicBezTo>
                    <a:pt x="9312" y="3467"/>
                    <a:pt x="9347" y="3466"/>
                    <a:pt x="9384" y="3466"/>
                  </a:cubicBezTo>
                  <a:cubicBezTo>
                    <a:pt x="9801" y="3466"/>
                    <a:pt x="10342" y="3645"/>
                    <a:pt x="10342" y="3645"/>
                  </a:cubicBezTo>
                  <a:cubicBezTo>
                    <a:pt x="9142" y="940"/>
                    <a:pt x="5616" y="0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1"/>
            <p:cNvSpPr/>
            <p:nvPr/>
          </p:nvSpPr>
          <p:spPr>
            <a:xfrm>
              <a:off x="1280854" y="837876"/>
              <a:ext cx="379487" cy="286302"/>
            </a:xfrm>
            <a:custGeom>
              <a:rect b="b" l="l" r="r" t="t"/>
              <a:pathLst>
                <a:path extrusionOk="0" h="6194" w="8210">
                  <a:moveTo>
                    <a:pt x="8209" y="1"/>
                  </a:moveTo>
                  <a:lnTo>
                    <a:pt x="8209" y="1"/>
                  </a:lnTo>
                  <a:cubicBezTo>
                    <a:pt x="2796" y="26"/>
                    <a:pt x="238" y="2635"/>
                    <a:pt x="44" y="4098"/>
                  </a:cubicBezTo>
                  <a:cubicBezTo>
                    <a:pt x="1" y="4417"/>
                    <a:pt x="115" y="4721"/>
                    <a:pt x="561" y="4721"/>
                  </a:cubicBezTo>
                  <a:cubicBezTo>
                    <a:pt x="587" y="4721"/>
                    <a:pt x="615" y="4720"/>
                    <a:pt x="644" y="4717"/>
                  </a:cubicBezTo>
                  <a:cubicBezTo>
                    <a:pt x="970" y="4693"/>
                    <a:pt x="1240" y="4507"/>
                    <a:pt x="1534" y="4464"/>
                  </a:cubicBezTo>
                  <a:lnTo>
                    <a:pt x="1534" y="4464"/>
                  </a:lnTo>
                  <a:cubicBezTo>
                    <a:pt x="1591" y="4739"/>
                    <a:pt x="1516" y="5039"/>
                    <a:pt x="1561" y="5319"/>
                  </a:cubicBezTo>
                  <a:cubicBezTo>
                    <a:pt x="1568" y="5361"/>
                    <a:pt x="1576" y="5401"/>
                    <a:pt x="1587" y="5442"/>
                  </a:cubicBezTo>
                  <a:cubicBezTo>
                    <a:pt x="1650" y="5684"/>
                    <a:pt x="1790" y="5914"/>
                    <a:pt x="2046" y="6054"/>
                  </a:cubicBezTo>
                  <a:cubicBezTo>
                    <a:pt x="2226" y="6152"/>
                    <a:pt x="2427" y="6193"/>
                    <a:pt x="2636" y="6193"/>
                  </a:cubicBezTo>
                  <a:cubicBezTo>
                    <a:pt x="3379" y="6193"/>
                    <a:pt x="4241" y="5677"/>
                    <a:pt x="4752" y="5325"/>
                  </a:cubicBezTo>
                  <a:cubicBezTo>
                    <a:pt x="7146" y="3673"/>
                    <a:pt x="7562" y="959"/>
                    <a:pt x="7620" y="663"/>
                  </a:cubicBezTo>
                  <a:cubicBezTo>
                    <a:pt x="7677" y="367"/>
                    <a:pt x="8209" y="1"/>
                    <a:pt x="82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1"/>
            <p:cNvSpPr/>
            <p:nvPr/>
          </p:nvSpPr>
          <p:spPr>
            <a:xfrm>
              <a:off x="1390169" y="837876"/>
              <a:ext cx="270171" cy="292357"/>
            </a:xfrm>
            <a:custGeom>
              <a:rect b="b" l="l" r="r" t="t"/>
              <a:pathLst>
                <a:path extrusionOk="0" h="6325" w="5845">
                  <a:moveTo>
                    <a:pt x="5255" y="663"/>
                  </a:moveTo>
                  <a:cubicBezTo>
                    <a:pt x="5312" y="367"/>
                    <a:pt x="5844" y="1"/>
                    <a:pt x="5844" y="1"/>
                  </a:cubicBezTo>
                  <a:cubicBezTo>
                    <a:pt x="5133" y="4"/>
                    <a:pt x="4472" y="53"/>
                    <a:pt x="3859" y="137"/>
                  </a:cubicBezTo>
                  <a:cubicBezTo>
                    <a:pt x="4304" y="486"/>
                    <a:pt x="4322" y="1015"/>
                    <a:pt x="4284" y="1539"/>
                  </a:cubicBezTo>
                  <a:cubicBezTo>
                    <a:pt x="4223" y="2359"/>
                    <a:pt x="2815" y="4945"/>
                    <a:pt x="1469" y="5648"/>
                  </a:cubicBezTo>
                  <a:cubicBezTo>
                    <a:pt x="579" y="6113"/>
                    <a:pt x="558" y="6033"/>
                    <a:pt x="1" y="6167"/>
                  </a:cubicBezTo>
                  <a:cubicBezTo>
                    <a:pt x="794" y="6324"/>
                    <a:pt x="1812" y="5720"/>
                    <a:pt x="2387" y="5325"/>
                  </a:cubicBezTo>
                  <a:cubicBezTo>
                    <a:pt x="4781" y="3673"/>
                    <a:pt x="5197" y="959"/>
                    <a:pt x="5254" y="6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1"/>
            <p:cNvSpPr/>
            <p:nvPr/>
          </p:nvSpPr>
          <p:spPr>
            <a:xfrm>
              <a:off x="1121065" y="1491593"/>
              <a:ext cx="364557" cy="405140"/>
            </a:xfrm>
            <a:custGeom>
              <a:rect b="b" l="l" r="r" t="t"/>
              <a:pathLst>
                <a:path extrusionOk="0" h="8765" w="7887">
                  <a:moveTo>
                    <a:pt x="7790" y="0"/>
                  </a:moveTo>
                  <a:cubicBezTo>
                    <a:pt x="6842" y="298"/>
                    <a:pt x="5936" y="745"/>
                    <a:pt x="5123" y="1325"/>
                  </a:cubicBezTo>
                  <a:cubicBezTo>
                    <a:pt x="4307" y="1899"/>
                    <a:pt x="3578" y="2594"/>
                    <a:pt x="2933" y="3353"/>
                  </a:cubicBezTo>
                  <a:cubicBezTo>
                    <a:pt x="2288" y="4114"/>
                    <a:pt x="1725" y="4942"/>
                    <a:pt x="1238" y="5810"/>
                  </a:cubicBezTo>
                  <a:cubicBezTo>
                    <a:pt x="751" y="6684"/>
                    <a:pt x="329" y="7575"/>
                    <a:pt x="0" y="8548"/>
                  </a:cubicBezTo>
                  <a:lnTo>
                    <a:pt x="745" y="8765"/>
                  </a:lnTo>
                  <a:cubicBezTo>
                    <a:pt x="1007" y="7875"/>
                    <a:pt x="1386" y="6971"/>
                    <a:pt x="1818" y="6122"/>
                  </a:cubicBezTo>
                  <a:cubicBezTo>
                    <a:pt x="2254" y="5268"/>
                    <a:pt x="2763" y="4450"/>
                    <a:pt x="3353" y="3695"/>
                  </a:cubicBezTo>
                  <a:cubicBezTo>
                    <a:pt x="3943" y="2941"/>
                    <a:pt x="4615" y="2249"/>
                    <a:pt x="5376" y="1667"/>
                  </a:cubicBezTo>
                  <a:cubicBezTo>
                    <a:pt x="6132" y="1079"/>
                    <a:pt x="6982" y="616"/>
                    <a:pt x="7886" y="291"/>
                  </a:cubicBezTo>
                  <a:lnTo>
                    <a:pt x="779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1"/>
            <p:cNvSpPr/>
            <p:nvPr/>
          </p:nvSpPr>
          <p:spPr>
            <a:xfrm>
              <a:off x="1373806" y="1434879"/>
              <a:ext cx="322864" cy="182533"/>
            </a:xfrm>
            <a:custGeom>
              <a:rect b="b" l="l" r="r" t="t"/>
              <a:pathLst>
                <a:path extrusionOk="0" h="3949" w="6985">
                  <a:moveTo>
                    <a:pt x="1192" y="1"/>
                  </a:moveTo>
                  <a:cubicBezTo>
                    <a:pt x="573" y="1"/>
                    <a:pt x="200" y="196"/>
                    <a:pt x="79" y="472"/>
                  </a:cubicBezTo>
                  <a:cubicBezTo>
                    <a:pt x="0" y="652"/>
                    <a:pt x="60" y="921"/>
                    <a:pt x="467" y="1190"/>
                  </a:cubicBezTo>
                  <a:cubicBezTo>
                    <a:pt x="724" y="1359"/>
                    <a:pt x="960" y="1401"/>
                    <a:pt x="1195" y="1542"/>
                  </a:cubicBezTo>
                  <a:cubicBezTo>
                    <a:pt x="1203" y="1740"/>
                    <a:pt x="1106" y="1880"/>
                    <a:pt x="1104" y="2076"/>
                  </a:cubicBezTo>
                  <a:cubicBezTo>
                    <a:pt x="1104" y="2104"/>
                    <a:pt x="1105" y="2135"/>
                    <a:pt x="1109" y="2166"/>
                  </a:cubicBezTo>
                  <a:cubicBezTo>
                    <a:pt x="1126" y="2349"/>
                    <a:pt x="1206" y="2568"/>
                    <a:pt x="1388" y="2798"/>
                  </a:cubicBezTo>
                  <a:cubicBezTo>
                    <a:pt x="1967" y="3533"/>
                    <a:pt x="3023" y="3794"/>
                    <a:pt x="3593" y="3891"/>
                  </a:cubicBezTo>
                  <a:cubicBezTo>
                    <a:pt x="3825" y="3931"/>
                    <a:pt x="4039" y="3949"/>
                    <a:pt x="4237" y="3949"/>
                  </a:cubicBezTo>
                  <a:cubicBezTo>
                    <a:pt x="5820" y="3949"/>
                    <a:pt x="6363" y="2816"/>
                    <a:pt x="6438" y="2686"/>
                  </a:cubicBezTo>
                  <a:cubicBezTo>
                    <a:pt x="6479" y="2615"/>
                    <a:pt x="6608" y="2597"/>
                    <a:pt x="6730" y="2597"/>
                  </a:cubicBezTo>
                  <a:cubicBezTo>
                    <a:pt x="6861" y="2597"/>
                    <a:pt x="6985" y="2617"/>
                    <a:pt x="6985" y="2617"/>
                  </a:cubicBezTo>
                  <a:cubicBezTo>
                    <a:pt x="4257" y="645"/>
                    <a:pt x="2317" y="1"/>
                    <a:pt x="119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1"/>
            <p:cNvSpPr/>
            <p:nvPr/>
          </p:nvSpPr>
          <p:spPr>
            <a:xfrm>
              <a:off x="1476789" y="1469499"/>
              <a:ext cx="219880" cy="161733"/>
            </a:xfrm>
            <a:custGeom>
              <a:rect b="b" l="l" r="r" t="t"/>
              <a:pathLst>
                <a:path extrusionOk="0" h="3499" w="4757">
                  <a:moveTo>
                    <a:pt x="1782" y="972"/>
                  </a:moveTo>
                  <a:cubicBezTo>
                    <a:pt x="1782" y="972"/>
                    <a:pt x="1" y="1482"/>
                    <a:pt x="232" y="2820"/>
                  </a:cubicBezTo>
                  <a:cubicBezTo>
                    <a:pt x="651" y="2998"/>
                    <a:pt x="1072" y="3092"/>
                    <a:pt x="1365" y="3142"/>
                  </a:cubicBezTo>
                  <a:cubicBezTo>
                    <a:pt x="3448" y="3499"/>
                    <a:pt x="4126" y="2084"/>
                    <a:pt x="4210" y="1937"/>
                  </a:cubicBezTo>
                  <a:cubicBezTo>
                    <a:pt x="4294" y="1790"/>
                    <a:pt x="4757" y="1868"/>
                    <a:pt x="4757" y="1868"/>
                  </a:cubicBezTo>
                  <a:cubicBezTo>
                    <a:pt x="4563" y="1730"/>
                    <a:pt x="4376" y="1598"/>
                    <a:pt x="4190" y="1472"/>
                  </a:cubicBezTo>
                  <a:cubicBezTo>
                    <a:pt x="3216" y="884"/>
                    <a:pt x="2207" y="304"/>
                    <a:pt x="2207" y="304"/>
                  </a:cubicBezTo>
                  <a:cubicBezTo>
                    <a:pt x="2207" y="304"/>
                    <a:pt x="1357" y="1"/>
                    <a:pt x="1782" y="9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1"/>
            <p:cNvSpPr/>
            <p:nvPr/>
          </p:nvSpPr>
          <p:spPr>
            <a:xfrm>
              <a:off x="1373806" y="1414495"/>
              <a:ext cx="322864" cy="216737"/>
            </a:xfrm>
            <a:custGeom>
              <a:rect b="b" l="l" r="r" t="t"/>
              <a:pathLst>
                <a:path extrusionOk="0" fill="none" h="4689" w="6985">
                  <a:moveTo>
                    <a:pt x="1388" y="3239"/>
                  </a:moveTo>
                  <a:cubicBezTo>
                    <a:pt x="1967" y="3974"/>
                    <a:pt x="3023" y="4235"/>
                    <a:pt x="3593" y="4332"/>
                  </a:cubicBezTo>
                  <a:cubicBezTo>
                    <a:pt x="5676" y="4689"/>
                    <a:pt x="6354" y="3274"/>
                    <a:pt x="6438" y="3127"/>
                  </a:cubicBezTo>
                  <a:cubicBezTo>
                    <a:pt x="6522" y="2980"/>
                    <a:pt x="6985" y="3058"/>
                    <a:pt x="6985" y="3058"/>
                  </a:cubicBezTo>
                  <a:cubicBezTo>
                    <a:pt x="2757" y="1"/>
                    <a:pt x="421" y="134"/>
                    <a:pt x="79" y="913"/>
                  </a:cubicBezTo>
                  <a:cubicBezTo>
                    <a:pt x="0" y="1093"/>
                    <a:pt x="60" y="1362"/>
                    <a:pt x="467" y="1631"/>
                  </a:cubicBezTo>
                  <a:cubicBezTo>
                    <a:pt x="724" y="1800"/>
                    <a:pt x="960" y="1842"/>
                    <a:pt x="1195" y="1983"/>
                  </a:cubicBezTo>
                  <a:cubicBezTo>
                    <a:pt x="1203" y="2181"/>
                    <a:pt x="1106" y="2321"/>
                    <a:pt x="1104" y="2517"/>
                  </a:cubicBezTo>
                  <a:cubicBezTo>
                    <a:pt x="1104" y="2545"/>
                    <a:pt x="1105" y="2576"/>
                    <a:pt x="1109" y="2607"/>
                  </a:cubicBezTo>
                  <a:cubicBezTo>
                    <a:pt x="1126" y="2790"/>
                    <a:pt x="1206" y="3009"/>
                    <a:pt x="1388" y="32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1"/>
            <p:cNvSpPr/>
            <p:nvPr/>
          </p:nvSpPr>
          <p:spPr>
            <a:xfrm>
              <a:off x="926840" y="1747847"/>
              <a:ext cx="592434" cy="562805"/>
            </a:xfrm>
            <a:custGeom>
              <a:rect b="b" l="l" r="r" t="t"/>
              <a:pathLst>
                <a:path extrusionOk="0" h="12176" w="12817">
                  <a:moveTo>
                    <a:pt x="1143" y="1"/>
                  </a:move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1"/>
            <p:cNvSpPr/>
            <p:nvPr/>
          </p:nvSpPr>
          <p:spPr>
            <a:xfrm>
              <a:off x="989240" y="2205028"/>
              <a:ext cx="342555" cy="101089"/>
            </a:xfrm>
            <a:custGeom>
              <a:rect b="b" l="l" r="r" t="t"/>
              <a:pathLst>
                <a:path extrusionOk="0" h="2187" w="7411">
                  <a:moveTo>
                    <a:pt x="700" y="0"/>
                  </a:moveTo>
                  <a:cubicBezTo>
                    <a:pt x="700" y="0"/>
                    <a:pt x="3432" y="274"/>
                    <a:pt x="6530" y="121"/>
                  </a:cubicBezTo>
                  <a:lnTo>
                    <a:pt x="7411" y="1579"/>
                  </a:lnTo>
                  <a:cubicBezTo>
                    <a:pt x="7411" y="1579"/>
                    <a:pt x="3766" y="2186"/>
                    <a:pt x="1884" y="1458"/>
                  </a:cubicBezTo>
                  <a:cubicBezTo>
                    <a:pt x="1" y="729"/>
                    <a:pt x="700" y="0"/>
                    <a:pt x="700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1"/>
            <p:cNvSpPr/>
            <p:nvPr/>
          </p:nvSpPr>
          <p:spPr>
            <a:xfrm>
              <a:off x="728733" y="1121309"/>
              <a:ext cx="445030" cy="474890"/>
            </a:xfrm>
            <a:custGeom>
              <a:rect b="b" l="l" r="r" t="t"/>
              <a:pathLst>
                <a:path extrusionOk="0" h="10274" w="9628">
                  <a:moveTo>
                    <a:pt x="8770" y="2964"/>
                  </a:moveTo>
                  <a:cubicBezTo>
                    <a:pt x="8501" y="2599"/>
                    <a:pt x="8081" y="2387"/>
                    <a:pt x="7643" y="2282"/>
                  </a:cubicBezTo>
                  <a:cubicBezTo>
                    <a:pt x="7569" y="2264"/>
                    <a:pt x="7494" y="2248"/>
                    <a:pt x="7420" y="2237"/>
                  </a:cubicBezTo>
                  <a:cubicBezTo>
                    <a:pt x="6917" y="2155"/>
                    <a:pt x="6386" y="2237"/>
                    <a:pt x="5891" y="2138"/>
                  </a:cubicBezTo>
                  <a:cubicBezTo>
                    <a:pt x="5946" y="1731"/>
                    <a:pt x="6257" y="1368"/>
                    <a:pt x="6278" y="918"/>
                  </a:cubicBezTo>
                  <a:cubicBezTo>
                    <a:pt x="6310" y="205"/>
                    <a:pt x="5729" y="0"/>
                    <a:pt x="5126" y="39"/>
                  </a:cubicBezTo>
                  <a:cubicBezTo>
                    <a:pt x="4948" y="50"/>
                    <a:pt x="4761" y="78"/>
                    <a:pt x="4567" y="119"/>
                  </a:cubicBezTo>
                  <a:cubicBezTo>
                    <a:pt x="5166" y="83"/>
                    <a:pt x="5743" y="290"/>
                    <a:pt x="5711" y="999"/>
                  </a:cubicBezTo>
                  <a:cubicBezTo>
                    <a:pt x="5690" y="1450"/>
                    <a:pt x="5379" y="1812"/>
                    <a:pt x="5324" y="2220"/>
                  </a:cubicBezTo>
                  <a:cubicBezTo>
                    <a:pt x="5819" y="2317"/>
                    <a:pt x="6350" y="2236"/>
                    <a:pt x="6853" y="2317"/>
                  </a:cubicBezTo>
                  <a:cubicBezTo>
                    <a:pt x="6927" y="2330"/>
                    <a:pt x="7002" y="2344"/>
                    <a:pt x="7076" y="2362"/>
                  </a:cubicBezTo>
                  <a:cubicBezTo>
                    <a:pt x="7514" y="2467"/>
                    <a:pt x="7935" y="2679"/>
                    <a:pt x="8203" y="3046"/>
                  </a:cubicBezTo>
                  <a:cubicBezTo>
                    <a:pt x="9061" y="4213"/>
                    <a:pt x="7858" y="5877"/>
                    <a:pt x="7099" y="6754"/>
                  </a:cubicBezTo>
                  <a:cubicBezTo>
                    <a:pt x="4986" y="9196"/>
                    <a:pt x="1687" y="10001"/>
                    <a:pt x="0" y="10273"/>
                  </a:cubicBezTo>
                  <a:cubicBezTo>
                    <a:pt x="1382" y="10102"/>
                    <a:pt x="5279" y="9432"/>
                    <a:pt x="7666" y="6673"/>
                  </a:cubicBezTo>
                  <a:cubicBezTo>
                    <a:pt x="8424" y="5795"/>
                    <a:pt x="9627" y="4131"/>
                    <a:pt x="8770" y="296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1"/>
            <p:cNvSpPr/>
            <p:nvPr/>
          </p:nvSpPr>
          <p:spPr>
            <a:xfrm>
              <a:off x="638508" y="1121355"/>
              <a:ext cx="535257" cy="512885"/>
            </a:xfrm>
            <a:custGeom>
              <a:rect b="b" l="l" r="r" t="t"/>
              <a:pathLst>
                <a:path extrusionOk="0" fill="none" h="11096" w="11580">
                  <a:moveTo>
                    <a:pt x="9595" y="2281"/>
                  </a:moveTo>
                  <a:cubicBezTo>
                    <a:pt x="9521" y="2263"/>
                    <a:pt x="9446" y="2247"/>
                    <a:pt x="9372" y="2236"/>
                  </a:cubicBezTo>
                  <a:cubicBezTo>
                    <a:pt x="8869" y="2154"/>
                    <a:pt x="8338" y="2236"/>
                    <a:pt x="7843" y="2138"/>
                  </a:cubicBezTo>
                  <a:cubicBezTo>
                    <a:pt x="7898" y="1730"/>
                    <a:pt x="8209" y="1367"/>
                    <a:pt x="8230" y="917"/>
                  </a:cubicBezTo>
                  <a:cubicBezTo>
                    <a:pt x="8262" y="204"/>
                    <a:pt x="7681" y="1"/>
                    <a:pt x="7078" y="39"/>
                  </a:cubicBezTo>
                  <a:cubicBezTo>
                    <a:pt x="4476" y="202"/>
                    <a:pt x="0" y="3571"/>
                    <a:pt x="350" y="11096"/>
                  </a:cubicBezTo>
                  <a:cubicBezTo>
                    <a:pt x="350" y="11096"/>
                    <a:pt x="967" y="10383"/>
                    <a:pt x="1492" y="10324"/>
                  </a:cubicBezTo>
                  <a:cubicBezTo>
                    <a:pt x="2016" y="10264"/>
                    <a:pt x="6840" y="9882"/>
                    <a:pt x="9618" y="6672"/>
                  </a:cubicBezTo>
                  <a:cubicBezTo>
                    <a:pt x="10376" y="5794"/>
                    <a:pt x="11579" y="4131"/>
                    <a:pt x="10722" y="2964"/>
                  </a:cubicBezTo>
                  <a:cubicBezTo>
                    <a:pt x="10453" y="2598"/>
                    <a:pt x="10033" y="2386"/>
                    <a:pt x="9595" y="2281"/>
                  </a:cubicBezTo>
                  <a:close/>
                  <a:moveTo>
                    <a:pt x="2761" y="5714"/>
                  </a:moveTo>
                  <a:cubicBezTo>
                    <a:pt x="2482" y="5814"/>
                    <a:pt x="2212" y="5760"/>
                    <a:pt x="2157" y="5593"/>
                  </a:cubicBezTo>
                  <a:cubicBezTo>
                    <a:pt x="2103" y="5428"/>
                    <a:pt x="2285" y="5211"/>
                    <a:pt x="2564" y="5113"/>
                  </a:cubicBezTo>
                  <a:cubicBezTo>
                    <a:pt x="2843" y="5013"/>
                    <a:pt x="3113" y="5067"/>
                    <a:pt x="3168" y="5233"/>
                  </a:cubicBezTo>
                  <a:cubicBezTo>
                    <a:pt x="3222" y="5398"/>
                    <a:pt x="3040" y="5615"/>
                    <a:pt x="2761" y="5714"/>
                  </a:cubicBezTo>
                  <a:close/>
                  <a:moveTo>
                    <a:pt x="3628" y="4353"/>
                  </a:moveTo>
                  <a:cubicBezTo>
                    <a:pt x="3145" y="4730"/>
                    <a:pt x="2637" y="4874"/>
                    <a:pt x="2493" y="4676"/>
                  </a:cubicBezTo>
                  <a:cubicBezTo>
                    <a:pt x="2350" y="4476"/>
                    <a:pt x="2625" y="4011"/>
                    <a:pt x="3108" y="3635"/>
                  </a:cubicBezTo>
                  <a:cubicBezTo>
                    <a:pt x="3591" y="3259"/>
                    <a:pt x="4100" y="3114"/>
                    <a:pt x="4243" y="3312"/>
                  </a:cubicBezTo>
                  <a:cubicBezTo>
                    <a:pt x="4387" y="3511"/>
                    <a:pt x="4112" y="3977"/>
                    <a:pt x="3628" y="4353"/>
                  </a:cubicBezTo>
                  <a:close/>
                  <a:moveTo>
                    <a:pt x="7437" y="6334"/>
                  </a:moveTo>
                  <a:cubicBezTo>
                    <a:pt x="7232" y="6323"/>
                    <a:pt x="7083" y="6016"/>
                    <a:pt x="7106" y="5648"/>
                  </a:cubicBezTo>
                  <a:cubicBezTo>
                    <a:pt x="7127" y="5281"/>
                    <a:pt x="7312" y="4993"/>
                    <a:pt x="7517" y="5004"/>
                  </a:cubicBezTo>
                  <a:cubicBezTo>
                    <a:pt x="7722" y="5015"/>
                    <a:pt x="7871" y="5322"/>
                    <a:pt x="7849" y="5689"/>
                  </a:cubicBezTo>
                  <a:cubicBezTo>
                    <a:pt x="7827" y="6056"/>
                    <a:pt x="7642" y="6344"/>
                    <a:pt x="7437" y="63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1"/>
            <p:cNvSpPr/>
            <p:nvPr/>
          </p:nvSpPr>
          <p:spPr>
            <a:xfrm>
              <a:off x="670108" y="1248894"/>
              <a:ext cx="295547" cy="328503"/>
            </a:xfrm>
            <a:custGeom>
              <a:rect b="b" l="l" r="r" t="t"/>
              <a:pathLst>
                <a:path extrusionOk="0" fill="none" h="7107" w="6394">
                  <a:moveTo>
                    <a:pt x="6394" y="0"/>
                  </a:moveTo>
                  <a:cubicBezTo>
                    <a:pt x="6394" y="0"/>
                    <a:pt x="2030" y="3290"/>
                    <a:pt x="0" y="710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1"/>
            <p:cNvSpPr/>
            <p:nvPr/>
          </p:nvSpPr>
          <p:spPr>
            <a:xfrm>
              <a:off x="1351804" y="832792"/>
              <a:ext cx="308535" cy="211468"/>
            </a:xfrm>
            <a:custGeom>
              <a:rect b="b" l="l" r="r" t="t"/>
              <a:pathLst>
                <a:path extrusionOk="0" fill="none" h="4575" w="6675">
                  <a:moveTo>
                    <a:pt x="0" y="4574"/>
                  </a:moveTo>
                  <a:cubicBezTo>
                    <a:pt x="0" y="4574"/>
                    <a:pt x="3294" y="1"/>
                    <a:pt x="6674" y="11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1"/>
            <p:cNvSpPr/>
            <p:nvPr/>
          </p:nvSpPr>
          <p:spPr>
            <a:xfrm>
              <a:off x="1428995" y="1491778"/>
              <a:ext cx="267674" cy="64111"/>
            </a:xfrm>
            <a:custGeom>
              <a:rect b="b" l="l" r="r" t="t"/>
              <a:pathLst>
                <a:path extrusionOk="0" fill="none" h="1387" w="5791">
                  <a:moveTo>
                    <a:pt x="1" y="311"/>
                  </a:moveTo>
                  <a:cubicBezTo>
                    <a:pt x="1" y="311"/>
                    <a:pt x="2628" y="1"/>
                    <a:pt x="5791" y="138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1"/>
            <p:cNvSpPr/>
            <p:nvPr/>
          </p:nvSpPr>
          <p:spPr>
            <a:xfrm>
              <a:off x="683019" y="759206"/>
              <a:ext cx="505813" cy="132011"/>
            </a:xfrm>
            <a:custGeom>
              <a:rect b="b" l="l" r="r" t="t"/>
              <a:pathLst>
                <a:path extrusionOk="0" fill="none" h="2856" w="10943">
                  <a:moveTo>
                    <a:pt x="1" y="1697"/>
                  </a:moveTo>
                  <a:cubicBezTo>
                    <a:pt x="1" y="1697"/>
                    <a:pt x="5156" y="1"/>
                    <a:pt x="10942" y="285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1"/>
            <p:cNvSpPr/>
            <p:nvPr/>
          </p:nvSpPr>
          <p:spPr>
            <a:xfrm>
              <a:off x="1254369" y="1767353"/>
              <a:ext cx="228385" cy="543299"/>
            </a:xfrm>
            <a:custGeom>
              <a:rect b="b" l="l" r="r" t="t"/>
              <a:pathLst>
                <a:path extrusionOk="0" h="11754" w="4941">
                  <a:moveTo>
                    <a:pt x="4666" y="7222"/>
                  </a:moveTo>
                  <a:lnTo>
                    <a:pt x="3846" y="0"/>
                  </a:lnTo>
                  <a:cubicBezTo>
                    <a:pt x="3272" y="150"/>
                    <a:pt x="2403" y="269"/>
                    <a:pt x="1361" y="337"/>
                  </a:cubicBezTo>
                  <a:lnTo>
                    <a:pt x="2193" y="7667"/>
                  </a:lnTo>
                  <a:cubicBezTo>
                    <a:pt x="2393" y="9417"/>
                    <a:pt x="1456" y="11009"/>
                    <a:pt x="1" y="11754"/>
                  </a:cubicBezTo>
                  <a:lnTo>
                    <a:pt x="620" y="11754"/>
                  </a:lnTo>
                  <a:cubicBezTo>
                    <a:pt x="3052" y="11754"/>
                    <a:pt x="4941" y="9637"/>
                    <a:pt x="4666" y="72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1"/>
            <p:cNvSpPr/>
            <p:nvPr/>
          </p:nvSpPr>
          <p:spPr>
            <a:xfrm>
              <a:off x="969550" y="1801000"/>
              <a:ext cx="502213" cy="117624"/>
            </a:xfrm>
            <a:custGeom>
              <a:rect b="b" l="l" r="r" t="t"/>
              <a:pathLst>
                <a:path extrusionOk="0" fill="none" h="2545" w="11814">
                  <a:moveTo>
                    <a:pt x="0" y="35"/>
                  </a:moveTo>
                  <a:cubicBezTo>
                    <a:pt x="700" y="414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1"/>
                    <a:pt x="4210" y="2501"/>
                  </a:cubicBezTo>
                  <a:cubicBezTo>
                    <a:pt x="4707" y="2545"/>
                    <a:pt x="5289" y="1217"/>
                    <a:pt x="5851" y="1210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2"/>
                    <a:pt x="8880" y="881"/>
                  </a:cubicBezTo>
                  <a:cubicBezTo>
                    <a:pt x="9381" y="778"/>
                    <a:pt x="10227" y="1960"/>
                    <a:pt x="10754" y="1801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1"/>
            <p:cNvSpPr/>
            <p:nvPr/>
          </p:nvSpPr>
          <p:spPr>
            <a:xfrm>
              <a:off x="959925" y="1963150"/>
              <a:ext cx="525693" cy="117676"/>
            </a:xfrm>
            <a:custGeom>
              <a:rect b="b" l="l" r="r" t="t"/>
              <a:pathLst>
                <a:path extrusionOk="0" fill="none" h="2546" w="11814">
                  <a:moveTo>
                    <a:pt x="0" y="35"/>
                  </a:moveTo>
                  <a:cubicBezTo>
                    <a:pt x="700" y="415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0"/>
                    <a:pt x="4210" y="2501"/>
                  </a:cubicBezTo>
                  <a:cubicBezTo>
                    <a:pt x="4707" y="2546"/>
                    <a:pt x="5289" y="1218"/>
                    <a:pt x="5851" y="1211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3"/>
                    <a:pt x="8880" y="881"/>
                  </a:cubicBezTo>
                  <a:cubicBezTo>
                    <a:pt x="9381" y="778"/>
                    <a:pt x="10227" y="1960"/>
                    <a:pt x="10754" y="1802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1"/>
            <p:cNvSpPr/>
            <p:nvPr/>
          </p:nvSpPr>
          <p:spPr>
            <a:xfrm>
              <a:off x="940225" y="2125100"/>
              <a:ext cx="569515" cy="117874"/>
            </a:xfrm>
            <a:custGeom>
              <a:rect b="b" l="l" r="r" t="t"/>
              <a:pathLst>
                <a:path extrusionOk="0" fill="none" h="2550" w="12488">
                  <a:moveTo>
                    <a:pt x="1" y="33"/>
                  </a:moveTo>
                  <a:cubicBezTo>
                    <a:pt x="744" y="415"/>
                    <a:pt x="55" y="1569"/>
                    <a:pt x="1057" y="1869"/>
                  </a:cubicBezTo>
                  <a:cubicBezTo>
                    <a:pt x="1511" y="2005"/>
                    <a:pt x="2371" y="830"/>
                    <a:pt x="2997" y="945"/>
                  </a:cubicBezTo>
                  <a:cubicBezTo>
                    <a:pt x="3499" y="1038"/>
                    <a:pt x="3872" y="2455"/>
                    <a:pt x="4472" y="2506"/>
                  </a:cubicBezTo>
                  <a:cubicBezTo>
                    <a:pt x="4994" y="2549"/>
                    <a:pt x="5600" y="1222"/>
                    <a:pt x="6189" y="1215"/>
                  </a:cubicBezTo>
                  <a:cubicBezTo>
                    <a:pt x="6720" y="1210"/>
                    <a:pt x="7353" y="2529"/>
                    <a:pt x="7932" y="2469"/>
                  </a:cubicBezTo>
                  <a:cubicBezTo>
                    <a:pt x="8464" y="2414"/>
                    <a:pt x="8816" y="996"/>
                    <a:pt x="9385" y="885"/>
                  </a:cubicBezTo>
                  <a:cubicBezTo>
                    <a:pt x="9911" y="783"/>
                    <a:pt x="10769" y="1968"/>
                    <a:pt x="11324" y="1810"/>
                  </a:cubicBezTo>
                  <a:cubicBezTo>
                    <a:pt x="11842" y="1662"/>
                    <a:pt x="11947" y="203"/>
                    <a:pt x="12487" y="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1"/>
            <p:cNvSpPr/>
            <p:nvPr/>
          </p:nvSpPr>
          <p:spPr>
            <a:xfrm>
              <a:off x="926840" y="1747847"/>
              <a:ext cx="592434" cy="562805"/>
            </a:xfrm>
            <a:custGeom>
              <a:rect b="b" l="l" r="r" t="t"/>
              <a:pathLst>
                <a:path extrusionOk="0" fill="none" h="12176" w="12817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1"/>
            <p:cNvSpPr/>
            <p:nvPr/>
          </p:nvSpPr>
          <p:spPr>
            <a:xfrm>
              <a:off x="1262457" y="1182692"/>
              <a:ext cx="478033" cy="190021"/>
            </a:xfrm>
            <a:custGeom>
              <a:rect b="b" l="l" r="r" t="t"/>
              <a:pathLst>
                <a:path extrusionOk="0" h="4111" w="10342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1"/>
            <p:cNvSpPr/>
            <p:nvPr/>
          </p:nvSpPr>
          <p:spPr>
            <a:xfrm>
              <a:off x="1262457" y="1182692"/>
              <a:ext cx="478033" cy="190021"/>
            </a:xfrm>
            <a:custGeom>
              <a:rect b="b" l="l" r="r" t="t"/>
              <a:pathLst>
                <a:path extrusionOk="0" fill="none" h="4111" w="10342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1"/>
            <p:cNvSpPr/>
            <p:nvPr/>
          </p:nvSpPr>
          <p:spPr>
            <a:xfrm>
              <a:off x="1378706" y="1236124"/>
              <a:ext cx="361784" cy="124154"/>
            </a:xfrm>
            <a:custGeom>
              <a:rect b="b" l="l" r="r" t="t"/>
              <a:pathLst>
                <a:path extrusionOk="0" fill="none" h="2686" w="7827">
                  <a:moveTo>
                    <a:pt x="1" y="0"/>
                  </a:moveTo>
                  <a:cubicBezTo>
                    <a:pt x="1" y="0"/>
                    <a:pt x="7236" y="1616"/>
                    <a:pt x="7827" y="268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1"/>
            <p:cNvSpPr/>
            <p:nvPr/>
          </p:nvSpPr>
          <p:spPr>
            <a:xfrm>
              <a:off x="1280761" y="837876"/>
              <a:ext cx="379579" cy="300400"/>
            </a:xfrm>
            <a:custGeom>
              <a:rect b="b" l="l" r="r" t="t"/>
              <a:pathLst>
                <a:path extrusionOk="0" fill="none" h="6499" w="8212">
                  <a:moveTo>
                    <a:pt x="2048" y="6054"/>
                  </a:moveTo>
                  <a:cubicBezTo>
                    <a:pt x="2865" y="6499"/>
                    <a:pt x="4098" y="5776"/>
                    <a:pt x="4754" y="5325"/>
                  </a:cubicBezTo>
                  <a:cubicBezTo>
                    <a:pt x="7148" y="3673"/>
                    <a:pt x="7564" y="959"/>
                    <a:pt x="7622" y="663"/>
                  </a:cubicBezTo>
                  <a:cubicBezTo>
                    <a:pt x="7679" y="367"/>
                    <a:pt x="8211" y="1"/>
                    <a:pt x="8211" y="1"/>
                  </a:cubicBezTo>
                  <a:cubicBezTo>
                    <a:pt x="2798" y="26"/>
                    <a:pt x="240" y="2635"/>
                    <a:pt x="46" y="4098"/>
                  </a:cubicBezTo>
                  <a:cubicBezTo>
                    <a:pt x="0" y="4436"/>
                    <a:pt x="131" y="4757"/>
                    <a:pt x="646" y="4717"/>
                  </a:cubicBezTo>
                  <a:cubicBezTo>
                    <a:pt x="972" y="4693"/>
                    <a:pt x="1242" y="4507"/>
                    <a:pt x="1536" y="4464"/>
                  </a:cubicBezTo>
                  <a:cubicBezTo>
                    <a:pt x="1593" y="4739"/>
                    <a:pt x="1518" y="5039"/>
                    <a:pt x="1563" y="5319"/>
                  </a:cubicBezTo>
                  <a:cubicBezTo>
                    <a:pt x="1570" y="5361"/>
                    <a:pt x="1578" y="5401"/>
                    <a:pt x="1589" y="5442"/>
                  </a:cubicBezTo>
                  <a:cubicBezTo>
                    <a:pt x="1652" y="5684"/>
                    <a:pt x="1792" y="5914"/>
                    <a:pt x="2048" y="60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5" name="Google Shape;2955;p61"/>
          <p:cNvGrpSpPr/>
          <p:nvPr/>
        </p:nvGrpSpPr>
        <p:grpSpPr>
          <a:xfrm>
            <a:off x="3564400" y="3617808"/>
            <a:ext cx="509899" cy="986196"/>
            <a:chOff x="3098350" y="1329946"/>
            <a:chExt cx="509899" cy="986196"/>
          </a:xfrm>
        </p:grpSpPr>
        <p:sp>
          <p:nvSpPr>
            <p:cNvPr id="2956" name="Google Shape;2956;p61"/>
            <p:cNvSpPr/>
            <p:nvPr/>
          </p:nvSpPr>
          <p:spPr>
            <a:xfrm>
              <a:off x="3098350" y="2198547"/>
              <a:ext cx="373760" cy="117594"/>
            </a:xfrm>
            <a:custGeom>
              <a:rect b="b" l="l" r="r" t="t"/>
              <a:pathLst>
                <a:path extrusionOk="0" h="2758" w="8766">
                  <a:moveTo>
                    <a:pt x="5762" y="1"/>
                  </a:moveTo>
                  <a:cubicBezTo>
                    <a:pt x="5184" y="1"/>
                    <a:pt x="4582" y="49"/>
                    <a:pt x="4022" y="157"/>
                  </a:cubicBezTo>
                  <a:cubicBezTo>
                    <a:pt x="2030" y="542"/>
                    <a:pt x="83" y="1097"/>
                    <a:pt x="43" y="1692"/>
                  </a:cubicBezTo>
                  <a:cubicBezTo>
                    <a:pt x="0" y="2318"/>
                    <a:pt x="1475" y="2757"/>
                    <a:pt x="3229" y="2757"/>
                  </a:cubicBezTo>
                  <a:cubicBezTo>
                    <a:pt x="4262" y="2757"/>
                    <a:pt x="5392" y="2605"/>
                    <a:pt x="6367" y="2249"/>
                  </a:cubicBezTo>
                  <a:cubicBezTo>
                    <a:pt x="8272" y="1552"/>
                    <a:pt x="8766" y="1323"/>
                    <a:pt x="8653" y="736"/>
                  </a:cubicBezTo>
                  <a:cubicBezTo>
                    <a:pt x="8571" y="315"/>
                    <a:pt x="7243" y="1"/>
                    <a:pt x="5762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1"/>
            <p:cNvSpPr/>
            <p:nvPr/>
          </p:nvSpPr>
          <p:spPr>
            <a:xfrm>
              <a:off x="3115959" y="1817713"/>
              <a:ext cx="413967" cy="76705"/>
            </a:xfrm>
            <a:custGeom>
              <a:rect b="b" l="l" r="r" t="t"/>
              <a:pathLst>
                <a:path extrusionOk="0" h="1799" w="9709">
                  <a:moveTo>
                    <a:pt x="4855" y="0"/>
                  </a:moveTo>
                  <a:cubicBezTo>
                    <a:pt x="2174" y="0"/>
                    <a:pt x="1" y="403"/>
                    <a:pt x="1" y="899"/>
                  </a:cubicBezTo>
                  <a:cubicBezTo>
                    <a:pt x="1" y="1395"/>
                    <a:pt x="2174" y="1799"/>
                    <a:pt x="4855" y="1799"/>
                  </a:cubicBezTo>
                  <a:cubicBezTo>
                    <a:pt x="7535" y="1799"/>
                    <a:pt x="9709" y="1395"/>
                    <a:pt x="9709" y="899"/>
                  </a:cubicBezTo>
                  <a:cubicBezTo>
                    <a:pt x="9709" y="403"/>
                    <a:pt x="7535" y="0"/>
                    <a:pt x="48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1"/>
            <p:cNvSpPr/>
            <p:nvPr/>
          </p:nvSpPr>
          <p:spPr>
            <a:xfrm>
              <a:off x="3147937" y="1344655"/>
              <a:ext cx="294327" cy="337177"/>
            </a:xfrm>
            <a:custGeom>
              <a:rect b="b" l="l" r="r" t="t"/>
              <a:pathLst>
                <a:path extrusionOk="0" h="7908" w="6903">
                  <a:moveTo>
                    <a:pt x="4120" y="1"/>
                  </a:moveTo>
                  <a:cubicBezTo>
                    <a:pt x="3233" y="1"/>
                    <a:pt x="2167" y="415"/>
                    <a:pt x="1608" y="1152"/>
                  </a:cubicBezTo>
                  <a:cubicBezTo>
                    <a:pt x="0" y="3277"/>
                    <a:pt x="2764" y="7870"/>
                    <a:pt x="3859" y="7906"/>
                  </a:cubicBezTo>
                  <a:lnTo>
                    <a:pt x="3859" y="7907"/>
                  </a:lnTo>
                  <a:cubicBezTo>
                    <a:pt x="3863" y="7907"/>
                    <a:pt x="3868" y="7907"/>
                    <a:pt x="3872" y="7907"/>
                  </a:cubicBezTo>
                  <a:cubicBezTo>
                    <a:pt x="4380" y="7907"/>
                    <a:pt x="5941" y="7044"/>
                    <a:pt x="6461" y="4499"/>
                  </a:cubicBezTo>
                  <a:cubicBezTo>
                    <a:pt x="6903" y="2341"/>
                    <a:pt x="5790" y="824"/>
                    <a:pt x="5267" y="354"/>
                  </a:cubicBezTo>
                  <a:cubicBezTo>
                    <a:pt x="5000" y="114"/>
                    <a:pt x="4584" y="1"/>
                    <a:pt x="41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1"/>
            <p:cNvSpPr/>
            <p:nvPr/>
          </p:nvSpPr>
          <p:spPr>
            <a:xfrm>
              <a:off x="3205284" y="1329946"/>
              <a:ext cx="236979" cy="300168"/>
            </a:xfrm>
            <a:custGeom>
              <a:rect b="b" l="l" r="r" t="t"/>
              <a:pathLst>
                <a:path extrusionOk="0" h="7040" w="5558">
                  <a:moveTo>
                    <a:pt x="3922" y="699"/>
                  </a:moveTo>
                  <a:cubicBezTo>
                    <a:pt x="3144" y="0"/>
                    <a:pt x="1114" y="372"/>
                    <a:pt x="263" y="1497"/>
                  </a:cubicBezTo>
                  <a:cubicBezTo>
                    <a:pt x="156" y="1638"/>
                    <a:pt x="70" y="1791"/>
                    <a:pt x="1" y="1952"/>
                  </a:cubicBezTo>
                  <a:cubicBezTo>
                    <a:pt x="885" y="889"/>
                    <a:pt x="2834" y="548"/>
                    <a:pt x="3594" y="1230"/>
                  </a:cubicBezTo>
                  <a:cubicBezTo>
                    <a:pt x="4117" y="1700"/>
                    <a:pt x="5228" y="3217"/>
                    <a:pt x="4787" y="5376"/>
                  </a:cubicBezTo>
                  <a:cubicBezTo>
                    <a:pt x="4651" y="6041"/>
                    <a:pt x="4443" y="6589"/>
                    <a:pt x="4202" y="7040"/>
                  </a:cubicBezTo>
                  <a:cubicBezTo>
                    <a:pt x="4580" y="6515"/>
                    <a:pt x="4921" y="5798"/>
                    <a:pt x="5116" y="4844"/>
                  </a:cubicBezTo>
                  <a:cubicBezTo>
                    <a:pt x="5558" y="2686"/>
                    <a:pt x="4445" y="1169"/>
                    <a:pt x="3923" y="69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1"/>
            <p:cNvSpPr/>
            <p:nvPr/>
          </p:nvSpPr>
          <p:spPr>
            <a:xfrm>
              <a:off x="3147937" y="1329946"/>
              <a:ext cx="294327" cy="352527"/>
            </a:xfrm>
            <a:custGeom>
              <a:rect b="b" l="l" r="r" t="t"/>
              <a:pathLst>
                <a:path extrusionOk="0" fill="none" h="8268" w="6903">
                  <a:moveTo>
                    <a:pt x="3859" y="8251"/>
                  </a:moveTo>
                  <a:cubicBezTo>
                    <a:pt x="2764" y="8215"/>
                    <a:pt x="0" y="3622"/>
                    <a:pt x="1608" y="1497"/>
                  </a:cubicBezTo>
                  <a:cubicBezTo>
                    <a:pt x="2459" y="373"/>
                    <a:pt x="4489" y="0"/>
                    <a:pt x="5267" y="699"/>
                  </a:cubicBezTo>
                  <a:cubicBezTo>
                    <a:pt x="5790" y="1169"/>
                    <a:pt x="6903" y="2686"/>
                    <a:pt x="6461" y="4844"/>
                  </a:cubicBezTo>
                  <a:cubicBezTo>
                    <a:pt x="5936" y="7412"/>
                    <a:pt x="4352" y="8268"/>
                    <a:pt x="3859" y="82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1"/>
            <p:cNvSpPr/>
            <p:nvPr/>
          </p:nvSpPr>
          <p:spPr>
            <a:xfrm>
              <a:off x="3238498" y="1565600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19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2" y="191"/>
                  </a:cubicBezTo>
                  <a:cubicBezTo>
                    <a:pt x="284" y="138"/>
                    <a:pt x="258" y="64"/>
                    <a:pt x="198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1"/>
            <p:cNvSpPr/>
            <p:nvPr/>
          </p:nvSpPr>
          <p:spPr>
            <a:xfrm>
              <a:off x="3260030" y="1542065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19" y="0"/>
                  </a:moveTo>
                  <a:cubicBezTo>
                    <a:pt x="83" y="0"/>
                    <a:pt x="49" y="16"/>
                    <a:pt x="31" y="47"/>
                  </a:cubicBezTo>
                  <a:cubicBezTo>
                    <a:pt x="1" y="99"/>
                    <a:pt x="25" y="173"/>
                    <a:pt x="87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2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1"/>
            <p:cNvSpPr/>
            <p:nvPr/>
          </p:nvSpPr>
          <p:spPr>
            <a:xfrm>
              <a:off x="3310128" y="1603846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0"/>
                  </a:moveTo>
                  <a:cubicBezTo>
                    <a:pt x="83" y="0"/>
                    <a:pt x="50" y="16"/>
                    <a:pt x="31" y="48"/>
                  </a:cubicBezTo>
                  <a:cubicBezTo>
                    <a:pt x="1" y="99"/>
                    <a:pt x="26" y="173"/>
                    <a:pt x="87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89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1"/>
            <p:cNvSpPr/>
            <p:nvPr/>
          </p:nvSpPr>
          <p:spPr>
            <a:xfrm>
              <a:off x="3315287" y="1546584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6" y="174"/>
                    <a:pt x="87" y="213"/>
                  </a:cubicBezTo>
                  <a:cubicBezTo>
                    <a:pt x="112" y="229"/>
                    <a:pt x="139" y="237"/>
                    <a:pt x="164" y="237"/>
                  </a:cubicBezTo>
                  <a:cubicBezTo>
                    <a:pt x="202" y="237"/>
                    <a:pt x="235" y="220"/>
                    <a:pt x="254" y="190"/>
                  </a:cubicBezTo>
                  <a:cubicBezTo>
                    <a:pt x="284" y="138"/>
                    <a:pt x="260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1"/>
            <p:cNvSpPr/>
            <p:nvPr/>
          </p:nvSpPr>
          <p:spPr>
            <a:xfrm>
              <a:off x="3336606" y="1480071"/>
              <a:ext cx="12066" cy="10105"/>
            </a:xfrm>
            <a:custGeom>
              <a:rect b="b" l="l" r="r" t="t"/>
              <a:pathLst>
                <a:path extrusionOk="0" h="237" w="283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1" y="236"/>
                    <a:pt x="235" y="220"/>
                    <a:pt x="253" y="190"/>
                  </a:cubicBezTo>
                  <a:cubicBezTo>
                    <a:pt x="283" y="137"/>
                    <a:pt x="258" y="63"/>
                    <a:pt x="197" y="24"/>
                  </a:cubicBezTo>
                  <a:cubicBezTo>
                    <a:pt x="172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1"/>
            <p:cNvSpPr/>
            <p:nvPr/>
          </p:nvSpPr>
          <p:spPr>
            <a:xfrm>
              <a:off x="3354769" y="1532898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99"/>
                    <a:pt x="25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1"/>
            <p:cNvSpPr/>
            <p:nvPr/>
          </p:nvSpPr>
          <p:spPr>
            <a:xfrm>
              <a:off x="3348715" y="1423832"/>
              <a:ext cx="12066" cy="10105"/>
            </a:xfrm>
            <a:custGeom>
              <a:rect b="b" l="l" r="r" t="t"/>
              <a:pathLst>
                <a:path extrusionOk="0" h="237" w="283">
                  <a:moveTo>
                    <a:pt x="119" y="1"/>
                  </a:moveTo>
                  <a:cubicBezTo>
                    <a:pt x="82" y="1"/>
                    <a:pt x="48" y="17"/>
                    <a:pt x="30" y="48"/>
                  </a:cubicBezTo>
                  <a:cubicBezTo>
                    <a:pt x="0" y="100"/>
                    <a:pt x="25" y="174"/>
                    <a:pt x="86" y="213"/>
                  </a:cubicBezTo>
                  <a:cubicBezTo>
                    <a:pt x="111" y="229"/>
                    <a:pt x="138" y="237"/>
                    <a:pt x="164" y="237"/>
                  </a:cubicBezTo>
                  <a:cubicBezTo>
                    <a:pt x="201" y="237"/>
                    <a:pt x="234" y="221"/>
                    <a:pt x="252" y="190"/>
                  </a:cubicBezTo>
                  <a:cubicBezTo>
                    <a:pt x="282" y="138"/>
                    <a:pt x="258" y="64"/>
                    <a:pt x="196" y="24"/>
                  </a:cubicBezTo>
                  <a:cubicBezTo>
                    <a:pt x="171" y="8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1"/>
            <p:cNvSpPr/>
            <p:nvPr/>
          </p:nvSpPr>
          <p:spPr>
            <a:xfrm>
              <a:off x="3284717" y="1512730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4"/>
                  </a:cubicBezTo>
                  <a:cubicBezTo>
                    <a:pt x="173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1"/>
            <p:cNvSpPr/>
            <p:nvPr/>
          </p:nvSpPr>
          <p:spPr>
            <a:xfrm>
              <a:off x="3376599" y="1474016"/>
              <a:ext cx="12066" cy="10062"/>
            </a:xfrm>
            <a:custGeom>
              <a:rect b="b" l="l" r="r" t="t"/>
              <a:pathLst>
                <a:path extrusionOk="0" h="236" w="283">
                  <a:moveTo>
                    <a:pt x="119" y="0"/>
                  </a:moveTo>
                  <a:cubicBezTo>
                    <a:pt x="82" y="0"/>
                    <a:pt x="48" y="16"/>
                    <a:pt x="31" y="47"/>
                  </a:cubicBezTo>
                  <a:cubicBezTo>
                    <a:pt x="0" y="99"/>
                    <a:pt x="25" y="173"/>
                    <a:pt x="85" y="212"/>
                  </a:cubicBezTo>
                  <a:cubicBezTo>
                    <a:pt x="111" y="228"/>
                    <a:pt x="138" y="236"/>
                    <a:pt x="164" y="236"/>
                  </a:cubicBezTo>
                  <a:cubicBezTo>
                    <a:pt x="201" y="236"/>
                    <a:pt x="235" y="220"/>
                    <a:pt x="252" y="190"/>
                  </a:cubicBezTo>
                  <a:cubicBezTo>
                    <a:pt x="283" y="137"/>
                    <a:pt x="258" y="63"/>
                    <a:pt x="196" y="24"/>
                  </a:cubicBezTo>
                  <a:cubicBezTo>
                    <a:pt x="172" y="8"/>
                    <a:pt x="144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1"/>
            <p:cNvSpPr/>
            <p:nvPr/>
          </p:nvSpPr>
          <p:spPr>
            <a:xfrm>
              <a:off x="3249200" y="1406777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19" y="1"/>
                  </a:moveTo>
                  <a:cubicBezTo>
                    <a:pt x="82" y="1"/>
                    <a:pt x="49" y="17"/>
                    <a:pt x="31" y="47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1" y="229"/>
                    <a:pt x="139" y="237"/>
                    <a:pt x="164" y="237"/>
                  </a:cubicBezTo>
                  <a:cubicBezTo>
                    <a:pt x="201" y="237"/>
                    <a:pt x="235" y="220"/>
                    <a:pt x="252" y="189"/>
                  </a:cubicBezTo>
                  <a:cubicBezTo>
                    <a:pt x="284" y="138"/>
                    <a:pt x="258" y="64"/>
                    <a:pt x="197" y="25"/>
                  </a:cubicBezTo>
                  <a:cubicBezTo>
                    <a:pt x="172" y="8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1"/>
            <p:cNvSpPr/>
            <p:nvPr/>
          </p:nvSpPr>
          <p:spPr>
            <a:xfrm>
              <a:off x="3229758" y="1447581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0"/>
                  </a:moveTo>
                  <a:cubicBezTo>
                    <a:pt x="83" y="0"/>
                    <a:pt x="49" y="16"/>
                    <a:pt x="32" y="47"/>
                  </a:cubicBezTo>
                  <a:cubicBezTo>
                    <a:pt x="0" y="99"/>
                    <a:pt x="26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6" y="220"/>
                    <a:pt x="254" y="189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1"/>
            <p:cNvSpPr/>
            <p:nvPr/>
          </p:nvSpPr>
          <p:spPr>
            <a:xfrm>
              <a:off x="3295205" y="1463741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0"/>
                  </a:moveTo>
                  <a:cubicBezTo>
                    <a:pt x="83" y="0"/>
                    <a:pt x="50" y="17"/>
                    <a:pt x="32" y="48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1"/>
            <p:cNvSpPr/>
            <p:nvPr/>
          </p:nvSpPr>
          <p:spPr>
            <a:xfrm>
              <a:off x="3357285" y="1568500"/>
              <a:ext cx="12152" cy="10062"/>
            </a:xfrm>
            <a:custGeom>
              <a:rect b="b" l="l" r="r" t="t"/>
              <a:pathLst>
                <a:path extrusionOk="0" h="236" w="285">
                  <a:moveTo>
                    <a:pt x="119" y="0"/>
                  </a:moveTo>
                  <a:cubicBezTo>
                    <a:pt x="83" y="0"/>
                    <a:pt x="49" y="16"/>
                    <a:pt x="31" y="46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39" y="236"/>
                    <a:pt x="164" y="236"/>
                  </a:cubicBezTo>
                  <a:cubicBezTo>
                    <a:pt x="201" y="236"/>
                    <a:pt x="235" y="219"/>
                    <a:pt x="253" y="189"/>
                  </a:cubicBezTo>
                  <a:cubicBezTo>
                    <a:pt x="284" y="137"/>
                    <a:pt x="258" y="63"/>
                    <a:pt x="198" y="24"/>
                  </a:cubicBezTo>
                  <a:cubicBezTo>
                    <a:pt x="173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1"/>
            <p:cNvSpPr/>
            <p:nvPr/>
          </p:nvSpPr>
          <p:spPr>
            <a:xfrm>
              <a:off x="3249285" y="1460799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1"/>
            <p:cNvSpPr/>
            <p:nvPr/>
          </p:nvSpPr>
          <p:spPr>
            <a:xfrm>
              <a:off x="3271585" y="1372071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0"/>
                  </a:moveTo>
                  <a:cubicBezTo>
                    <a:pt x="83" y="0"/>
                    <a:pt x="50" y="16"/>
                    <a:pt x="32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60" y="63"/>
                    <a:pt x="198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1"/>
            <p:cNvSpPr/>
            <p:nvPr/>
          </p:nvSpPr>
          <p:spPr>
            <a:xfrm>
              <a:off x="3304500" y="1423022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3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3" y="190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3" y="9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1"/>
            <p:cNvSpPr/>
            <p:nvPr/>
          </p:nvSpPr>
          <p:spPr>
            <a:xfrm>
              <a:off x="3353874" y="1376292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19" y="1"/>
                  </a:moveTo>
                  <a:cubicBezTo>
                    <a:pt x="83" y="1"/>
                    <a:pt x="49" y="17"/>
                    <a:pt x="31" y="47"/>
                  </a:cubicBezTo>
                  <a:cubicBezTo>
                    <a:pt x="0" y="100"/>
                    <a:pt x="26" y="174"/>
                    <a:pt x="86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3" y="138"/>
                    <a:pt x="259" y="64"/>
                    <a:pt x="197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1"/>
            <p:cNvSpPr/>
            <p:nvPr/>
          </p:nvSpPr>
          <p:spPr>
            <a:xfrm>
              <a:off x="3270732" y="1609303"/>
              <a:ext cx="12152" cy="10062"/>
            </a:xfrm>
            <a:custGeom>
              <a:rect b="b" l="l" r="r" t="t"/>
              <a:pathLst>
                <a:path extrusionOk="0" h="236" w="285">
                  <a:moveTo>
                    <a:pt x="120" y="0"/>
                  </a:moveTo>
                  <a:cubicBezTo>
                    <a:pt x="83" y="0"/>
                    <a:pt x="49" y="17"/>
                    <a:pt x="31" y="47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1"/>
            <p:cNvSpPr/>
            <p:nvPr/>
          </p:nvSpPr>
          <p:spPr>
            <a:xfrm>
              <a:off x="3232486" y="1515587"/>
              <a:ext cx="12109" cy="10062"/>
            </a:xfrm>
            <a:custGeom>
              <a:rect b="b" l="l" r="r" t="t"/>
              <a:pathLst>
                <a:path extrusionOk="0" h="236" w="284">
                  <a:moveTo>
                    <a:pt x="120" y="0"/>
                  </a:moveTo>
                  <a:cubicBezTo>
                    <a:pt x="83" y="0"/>
                    <a:pt x="49" y="16"/>
                    <a:pt x="30" y="47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1" y="236"/>
                    <a:pt x="234" y="220"/>
                    <a:pt x="252" y="189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1"/>
            <p:cNvSpPr/>
            <p:nvPr/>
          </p:nvSpPr>
          <p:spPr>
            <a:xfrm>
              <a:off x="3335071" y="1542107"/>
              <a:ext cx="273178" cy="310060"/>
            </a:xfrm>
            <a:custGeom>
              <a:rect b="b" l="l" r="r" t="t"/>
              <a:pathLst>
                <a:path extrusionOk="0" h="7272" w="6407">
                  <a:moveTo>
                    <a:pt x="3457" y="1"/>
                  </a:moveTo>
                  <a:cubicBezTo>
                    <a:pt x="3113" y="1"/>
                    <a:pt x="2775" y="56"/>
                    <a:pt x="2471" y="179"/>
                  </a:cubicBezTo>
                  <a:cubicBezTo>
                    <a:pt x="1" y="1180"/>
                    <a:pt x="20" y="6539"/>
                    <a:pt x="941" y="7132"/>
                  </a:cubicBezTo>
                  <a:lnTo>
                    <a:pt x="942" y="7132"/>
                  </a:lnTo>
                  <a:cubicBezTo>
                    <a:pt x="1063" y="7210"/>
                    <a:pt x="1303" y="7272"/>
                    <a:pt x="1625" y="7272"/>
                  </a:cubicBezTo>
                  <a:cubicBezTo>
                    <a:pt x="2406" y="7272"/>
                    <a:pt x="3672" y="6910"/>
                    <a:pt x="4922" y="5540"/>
                  </a:cubicBezTo>
                  <a:cubicBezTo>
                    <a:pt x="6407" y="3913"/>
                    <a:pt x="6230" y="2041"/>
                    <a:pt x="6022" y="1370"/>
                  </a:cubicBezTo>
                  <a:cubicBezTo>
                    <a:pt x="5784" y="603"/>
                    <a:pt x="4591" y="1"/>
                    <a:pt x="34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1"/>
            <p:cNvSpPr/>
            <p:nvPr/>
          </p:nvSpPr>
          <p:spPr>
            <a:xfrm>
              <a:off x="3410240" y="1527184"/>
              <a:ext cx="198009" cy="293943"/>
            </a:xfrm>
            <a:custGeom>
              <a:rect b="b" l="l" r="r" t="t"/>
              <a:pathLst>
                <a:path extrusionOk="0" h="6894" w="4644">
                  <a:moveTo>
                    <a:pt x="4259" y="1720"/>
                  </a:moveTo>
                  <a:cubicBezTo>
                    <a:pt x="3949" y="721"/>
                    <a:pt x="2016" y="0"/>
                    <a:pt x="708" y="529"/>
                  </a:cubicBezTo>
                  <a:cubicBezTo>
                    <a:pt x="444" y="636"/>
                    <a:pt x="210" y="796"/>
                    <a:pt x="0" y="992"/>
                  </a:cubicBezTo>
                  <a:cubicBezTo>
                    <a:pt x="73" y="952"/>
                    <a:pt x="149" y="915"/>
                    <a:pt x="227" y="883"/>
                  </a:cubicBezTo>
                  <a:cubicBezTo>
                    <a:pt x="1535" y="354"/>
                    <a:pt x="3469" y="1075"/>
                    <a:pt x="3778" y="2074"/>
                  </a:cubicBezTo>
                  <a:cubicBezTo>
                    <a:pt x="3986" y="2745"/>
                    <a:pt x="4163" y="4617"/>
                    <a:pt x="2679" y="6244"/>
                  </a:cubicBezTo>
                  <a:cubicBezTo>
                    <a:pt x="2451" y="6493"/>
                    <a:pt x="2224" y="6708"/>
                    <a:pt x="1999" y="6894"/>
                  </a:cubicBezTo>
                  <a:cubicBezTo>
                    <a:pt x="2377" y="6643"/>
                    <a:pt x="2768" y="6318"/>
                    <a:pt x="3159" y="5890"/>
                  </a:cubicBezTo>
                  <a:cubicBezTo>
                    <a:pt x="4644" y="4263"/>
                    <a:pt x="4467" y="2391"/>
                    <a:pt x="4259" y="17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1"/>
            <p:cNvSpPr/>
            <p:nvPr/>
          </p:nvSpPr>
          <p:spPr>
            <a:xfrm>
              <a:off x="3335071" y="1527184"/>
              <a:ext cx="273178" cy="333724"/>
            </a:xfrm>
            <a:custGeom>
              <a:rect b="b" l="l" r="r" t="t"/>
              <a:pathLst>
                <a:path extrusionOk="0" fill="none" h="7827" w="6407">
                  <a:moveTo>
                    <a:pt x="941" y="7482"/>
                  </a:moveTo>
                  <a:cubicBezTo>
                    <a:pt x="20" y="6889"/>
                    <a:pt x="1" y="1530"/>
                    <a:pt x="2471" y="529"/>
                  </a:cubicBezTo>
                  <a:cubicBezTo>
                    <a:pt x="3779" y="0"/>
                    <a:pt x="5712" y="721"/>
                    <a:pt x="6022" y="1720"/>
                  </a:cubicBezTo>
                  <a:cubicBezTo>
                    <a:pt x="6230" y="2391"/>
                    <a:pt x="6407" y="4263"/>
                    <a:pt x="4922" y="5890"/>
                  </a:cubicBezTo>
                  <a:cubicBezTo>
                    <a:pt x="3156" y="7826"/>
                    <a:pt x="1356" y="7749"/>
                    <a:pt x="942" y="74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1"/>
            <p:cNvSpPr/>
            <p:nvPr/>
          </p:nvSpPr>
          <p:spPr>
            <a:xfrm>
              <a:off x="3368328" y="1710481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3" y="0"/>
                  </a:moveTo>
                  <a:cubicBezTo>
                    <a:pt x="98" y="0"/>
                    <a:pt x="84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2" y="258"/>
                    <a:pt x="144" y="258"/>
                  </a:cubicBezTo>
                  <a:cubicBezTo>
                    <a:pt x="159" y="258"/>
                    <a:pt x="174" y="255"/>
                    <a:pt x="188" y="248"/>
                  </a:cubicBezTo>
                  <a:cubicBezTo>
                    <a:pt x="240" y="219"/>
                    <a:pt x="257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1"/>
            <p:cNvSpPr/>
            <p:nvPr/>
          </p:nvSpPr>
          <p:spPr>
            <a:xfrm>
              <a:off x="3398899" y="1701271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5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7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5" y="255"/>
                    <a:pt x="189" y="248"/>
                  </a:cubicBezTo>
                  <a:cubicBezTo>
                    <a:pt x="241" y="218"/>
                    <a:pt x="257" y="142"/>
                    <a:pt x="226" y="77"/>
                  </a:cubicBezTo>
                  <a:cubicBezTo>
                    <a:pt x="201" y="29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1"/>
            <p:cNvSpPr/>
            <p:nvPr/>
          </p:nvSpPr>
          <p:spPr>
            <a:xfrm>
              <a:off x="3410283" y="1780022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4" y="0"/>
                  </a:moveTo>
                  <a:cubicBezTo>
                    <a:pt x="99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0" y="218"/>
                    <a:pt x="257" y="142"/>
                    <a:pt x="224" y="77"/>
                  </a:cubicBezTo>
                  <a:cubicBezTo>
                    <a:pt x="200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1"/>
            <p:cNvSpPr/>
            <p:nvPr/>
          </p:nvSpPr>
          <p:spPr>
            <a:xfrm>
              <a:off x="3444051" y="1733548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5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4"/>
                    <a:pt x="188" y="247"/>
                  </a:cubicBezTo>
                  <a:cubicBezTo>
                    <a:pt x="241" y="218"/>
                    <a:pt x="258" y="141"/>
                    <a:pt x="225" y="76"/>
                  </a:cubicBezTo>
                  <a:cubicBezTo>
                    <a:pt x="202" y="29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1"/>
            <p:cNvSpPr/>
            <p:nvPr/>
          </p:nvSpPr>
          <p:spPr>
            <a:xfrm>
              <a:off x="3496410" y="1687329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3" y="0"/>
                  </a:moveTo>
                  <a:cubicBezTo>
                    <a:pt x="98" y="0"/>
                    <a:pt x="83" y="4"/>
                    <a:pt x="70" y="11"/>
                  </a:cubicBezTo>
                  <a:lnTo>
                    <a:pt x="70" y="12"/>
                  </a:ln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8"/>
                    <a:pt x="258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1"/>
            <p:cNvSpPr/>
            <p:nvPr/>
          </p:nvSpPr>
          <p:spPr>
            <a:xfrm>
              <a:off x="3484940" y="1741990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5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8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9" y="247"/>
                  </a:cubicBezTo>
                  <a:cubicBezTo>
                    <a:pt x="241" y="219"/>
                    <a:pt x="257" y="143"/>
                    <a:pt x="225" y="77"/>
                  </a:cubicBezTo>
                  <a:cubicBezTo>
                    <a:pt x="202" y="29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1"/>
            <p:cNvSpPr/>
            <p:nvPr/>
          </p:nvSpPr>
          <p:spPr>
            <a:xfrm>
              <a:off x="3535593" y="1645204"/>
              <a:ext cx="11000" cy="11086"/>
            </a:xfrm>
            <a:custGeom>
              <a:rect b="b" l="l" r="r" t="t"/>
              <a:pathLst>
                <a:path extrusionOk="0" h="260" w="258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8" y="230"/>
                    <a:pt x="102" y="259"/>
                    <a:pt x="145" y="259"/>
                  </a:cubicBezTo>
                  <a:cubicBezTo>
                    <a:pt x="160" y="259"/>
                    <a:pt x="174" y="256"/>
                    <a:pt x="188" y="248"/>
                  </a:cubicBezTo>
                  <a:cubicBezTo>
                    <a:pt x="242" y="219"/>
                    <a:pt x="258" y="143"/>
                    <a:pt x="225" y="78"/>
                  </a:cubicBezTo>
                  <a:cubicBezTo>
                    <a:pt x="201" y="30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1"/>
            <p:cNvSpPr/>
            <p:nvPr/>
          </p:nvSpPr>
          <p:spPr>
            <a:xfrm>
              <a:off x="3435140" y="1688736"/>
              <a:ext cx="11000" cy="11086"/>
            </a:xfrm>
            <a:custGeom>
              <a:rect b="b" l="l" r="r" t="t"/>
              <a:pathLst>
                <a:path extrusionOk="0" h="260" w="258">
                  <a:moveTo>
                    <a:pt x="113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1"/>
                    <a:pt x="101" y="259"/>
                    <a:pt x="144" y="259"/>
                  </a:cubicBezTo>
                  <a:cubicBezTo>
                    <a:pt x="159" y="259"/>
                    <a:pt x="174" y="256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1"/>
            <p:cNvSpPr/>
            <p:nvPr/>
          </p:nvSpPr>
          <p:spPr>
            <a:xfrm>
              <a:off x="3533845" y="1702593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1"/>
            <p:cNvSpPr/>
            <p:nvPr/>
          </p:nvSpPr>
          <p:spPr>
            <a:xfrm>
              <a:off x="3458932" y="1579585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8" y="247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1"/>
            <p:cNvSpPr/>
            <p:nvPr/>
          </p:nvSpPr>
          <p:spPr>
            <a:xfrm>
              <a:off x="3421368" y="1604656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1" y="218"/>
                    <a:pt x="257" y="142"/>
                    <a:pt x="224" y="77"/>
                  </a:cubicBezTo>
                  <a:cubicBezTo>
                    <a:pt x="200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1"/>
            <p:cNvSpPr/>
            <p:nvPr/>
          </p:nvSpPr>
          <p:spPr>
            <a:xfrm>
              <a:off x="3469250" y="1652068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8" y="40"/>
                    <a:pt x="1" y="116"/>
                    <a:pt x="33" y="183"/>
                  </a:cubicBezTo>
                  <a:cubicBezTo>
                    <a:pt x="57" y="230"/>
                    <a:pt x="102" y="259"/>
                    <a:pt x="144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1"/>
            <p:cNvSpPr/>
            <p:nvPr/>
          </p:nvSpPr>
          <p:spPr>
            <a:xfrm>
              <a:off x="3468866" y="1773797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1"/>
            <p:cNvSpPr/>
            <p:nvPr/>
          </p:nvSpPr>
          <p:spPr>
            <a:xfrm>
              <a:off x="3431345" y="1626017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3" y="0"/>
                  </a:moveTo>
                  <a:cubicBezTo>
                    <a:pt x="98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7" y="248"/>
                  </a:cubicBezTo>
                  <a:cubicBezTo>
                    <a:pt x="240" y="219"/>
                    <a:pt x="257" y="143"/>
                    <a:pt x="224" y="78"/>
                  </a:cubicBezTo>
                  <a:cubicBezTo>
                    <a:pt x="200" y="30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1"/>
            <p:cNvSpPr/>
            <p:nvPr/>
          </p:nvSpPr>
          <p:spPr>
            <a:xfrm>
              <a:off x="3496026" y="1561251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3" y="1"/>
                  </a:moveTo>
                  <a:cubicBezTo>
                    <a:pt x="98" y="1"/>
                    <a:pt x="83" y="4"/>
                    <a:pt x="70" y="11"/>
                  </a:cubicBezTo>
                  <a:cubicBezTo>
                    <a:pt x="16" y="40"/>
                    <a:pt x="0" y="117"/>
                    <a:pt x="33" y="182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8" y="259"/>
                    <a:pt x="173" y="255"/>
                    <a:pt x="187" y="248"/>
                  </a:cubicBezTo>
                  <a:cubicBezTo>
                    <a:pt x="240" y="219"/>
                    <a:pt x="257" y="142"/>
                    <a:pt x="224" y="77"/>
                  </a:cubicBezTo>
                  <a:cubicBezTo>
                    <a:pt x="200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1"/>
            <p:cNvSpPr/>
            <p:nvPr/>
          </p:nvSpPr>
          <p:spPr>
            <a:xfrm>
              <a:off x="3498115" y="1621881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6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0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1"/>
            <p:cNvSpPr/>
            <p:nvPr/>
          </p:nvSpPr>
          <p:spPr>
            <a:xfrm>
              <a:off x="3564458" y="1607044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0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1"/>
            <p:cNvSpPr/>
            <p:nvPr/>
          </p:nvSpPr>
          <p:spPr>
            <a:xfrm>
              <a:off x="3373615" y="1764502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2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1"/>
            <p:cNvSpPr/>
            <p:nvPr/>
          </p:nvSpPr>
          <p:spPr>
            <a:xfrm>
              <a:off x="3388836" y="1664433"/>
              <a:ext cx="10958" cy="11000"/>
            </a:xfrm>
            <a:custGeom>
              <a:rect b="b" l="l" r="r" t="t"/>
              <a:pathLst>
                <a:path extrusionOk="0" h="258" w="257">
                  <a:moveTo>
                    <a:pt x="114" y="0"/>
                  </a:moveTo>
                  <a:cubicBezTo>
                    <a:pt x="98" y="0"/>
                    <a:pt x="83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4"/>
                    <a:pt x="187" y="247"/>
                  </a:cubicBezTo>
                  <a:cubicBezTo>
                    <a:pt x="240" y="219"/>
                    <a:pt x="257" y="142"/>
                    <a:pt x="224" y="76"/>
                  </a:cubicBezTo>
                  <a:cubicBezTo>
                    <a:pt x="200" y="28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1"/>
            <p:cNvSpPr/>
            <p:nvPr/>
          </p:nvSpPr>
          <p:spPr>
            <a:xfrm>
              <a:off x="3128793" y="1577283"/>
              <a:ext cx="326731" cy="377427"/>
            </a:xfrm>
            <a:custGeom>
              <a:rect b="b" l="l" r="r" t="t"/>
              <a:pathLst>
                <a:path extrusionOk="0" h="8852" w="7663">
                  <a:moveTo>
                    <a:pt x="2525" y="1"/>
                  </a:moveTo>
                  <a:cubicBezTo>
                    <a:pt x="2023" y="1"/>
                    <a:pt x="1598" y="128"/>
                    <a:pt x="1359" y="396"/>
                  </a:cubicBezTo>
                  <a:cubicBezTo>
                    <a:pt x="891" y="922"/>
                    <a:pt x="1" y="2619"/>
                    <a:pt x="925" y="5036"/>
                  </a:cubicBezTo>
                  <a:cubicBezTo>
                    <a:pt x="2015" y="7886"/>
                    <a:pt x="3883" y="8852"/>
                    <a:pt x="4432" y="8852"/>
                  </a:cubicBezTo>
                  <a:cubicBezTo>
                    <a:pt x="4436" y="8852"/>
                    <a:pt x="4441" y="8852"/>
                    <a:pt x="4445" y="8851"/>
                  </a:cubicBezTo>
                  <a:cubicBezTo>
                    <a:pt x="5623" y="8811"/>
                    <a:pt x="7662" y="3671"/>
                    <a:pt x="5482" y="1291"/>
                  </a:cubicBezTo>
                  <a:cubicBezTo>
                    <a:pt x="4724" y="465"/>
                    <a:pt x="3485" y="1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1"/>
            <p:cNvSpPr/>
            <p:nvPr/>
          </p:nvSpPr>
          <p:spPr>
            <a:xfrm>
              <a:off x="3128793" y="1580054"/>
              <a:ext cx="204703" cy="374656"/>
            </a:xfrm>
            <a:custGeom>
              <a:rect b="b" l="l" r="r" t="t"/>
              <a:pathLst>
                <a:path extrusionOk="0" h="8787" w="4801">
                  <a:moveTo>
                    <a:pt x="1959" y="1"/>
                  </a:moveTo>
                  <a:lnTo>
                    <a:pt x="1959" y="1"/>
                  </a:lnTo>
                  <a:cubicBezTo>
                    <a:pt x="1708" y="63"/>
                    <a:pt x="1500" y="172"/>
                    <a:pt x="1359" y="331"/>
                  </a:cubicBezTo>
                  <a:cubicBezTo>
                    <a:pt x="891" y="857"/>
                    <a:pt x="1" y="2554"/>
                    <a:pt x="925" y="4971"/>
                  </a:cubicBezTo>
                  <a:cubicBezTo>
                    <a:pt x="2014" y="7819"/>
                    <a:pt x="3881" y="8787"/>
                    <a:pt x="4431" y="8787"/>
                  </a:cubicBezTo>
                  <a:cubicBezTo>
                    <a:pt x="4436" y="8787"/>
                    <a:pt x="4441" y="8787"/>
                    <a:pt x="4445" y="8786"/>
                  </a:cubicBezTo>
                  <a:cubicBezTo>
                    <a:pt x="4557" y="8782"/>
                    <a:pt x="4677" y="8732"/>
                    <a:pt x="4801" y="8642"/>
                  </a:cubicBezTo>
                  <a:lnTo>
                    <a:pt x="4801" y="8642"/>
                  </a:lnTo>
                  <a:cubicBezTo>
                    <a:pt x="4799" y="8642"/>
                    <a:pt x="4798" y="8642"/>
                    <a:pt x="4797" y="8642"/>
                  </a:cubicBezTo>
                  <a:cubicBezTo>
                    <a:pt x="4246" y="8642"/>
                    <a:pt x="2381" y="7675"/>
                    <a:pt x="1292" y="4827"/>
                  </a:cubicBezTo>
                  <a:cubicBezTo>
                    <a:pt x="367" y="2412"/>
                    <a:pt x="1257" y="713"/>
                    <a:pt x="1725" y="189"/>
                  </a:cubicBezTo>
                  <a:cubicBezTo>
                    <a:pt x="1790" y="116"/>
                    <a:pt x="1869" y="53"/>
                    <a:pt x="195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1"/>
            <p:cNvSpPr/>
            <p:nvPr/>
          </p:nvSpPr>
          <p:spPr>
            <a:xfrm>
              <a:off x="3362444" y="1824706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5"/>
                    <a:pt x="150" y="265"/>
                  </a:cubicBezTo>
                  <a:cubicBezTo>
                    <a:pt x="178" y="265"/>
                    <a:pt x="205" y="256"/>
                    <a:pt x="229" y="237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1"/>
            <p:cNvSpPr/>
            <p:nvPr/>
          </p:nvSpPr>
          <p:spPr>
            <a:xfrm>
              <a:off x="3334218" y="1798313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9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1"/>
            <p:cNvSpPr/>
            <p:nvPr/>
          </p:nvSpPr>
          <p:spPr>
            <a:xfrm>
              <a:off x="3292818" y="1867428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0" y="1"/>
                  </a:moveTo>
                  <a:cubicBezTo>
                    <a:pt x="123" y="1"/>
                    <a:pt x="95" y="10"/>
                    <a:pt x="71" y="28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299" y="112"/>
                    <a:pt x="256" y="53"/>
                  </a:cubicBezTo>
                  <a:cubicBezTo>
                    <a:pt x="230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1"/>
            <p:cNvSpPr/>
            <p:nvPr/>
          </p:nvSpPr>
          <p:spPr>
            <a:xfrm>
              <a:off x="3275379" y="1803344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1" y="71"/>
                    <a:pt x="0" y="154"/>
                    <a:pt x="44" y="212"/>
                  </a:cubicBezTo>
                  <a:cubicBezTo>
                    <a:pt x="70" y="246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299" y="111"/>
                    <a:pt x="256" y="53"/>
                  </a:cubicBezTo>
                  <a:lnTo>
                    <a:pt x="255" y="53"/>
                  </a:ln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1"/>
            <p:cNvSpPr/>
            <p:nvPr/>
          </p:nvSpPr>
          <p:spPr>
            <a:xfrm>
              <a:off x="3238583" y="1728900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49" y="0"/>
                  </a:moveTo>
                  <a:cubicBezTo>
                    <a:pt x="122" y="0"/>
                    <a:pt x="94" y="9"/>
                    <a:pt x="70" y="28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2"/>
                    <a:pt x="255" y="53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1"/>
            <p:cNvSpPr/>
            <p:nvPr/>
          </p:nvSpPr>
          <p:spPr>
            <a:xfrm>
              <a:off x="3229843" y="1787995"/>
              <a:ext cx="12791" cy="11342"/>
            </a:xfrm>
            <a:custGeom>
              <a:rect b="b" l="l" r="r" t="t"/>
              <a:pathLst>
                <a:path extrusionOk="0" h="266" w="300">
                  <a:moveTo>
                    <a:pt x="151" y="1"/>
                  </a:moveTo>
                  <a:cubicBezTo>
                    <a:pt x="123" y="1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1"/>
            <p:cNvSpPr/>
            <p:nvPr/>
          </p:nvSpPr>
          <p:spPr>
            <a:xfrm>
              <a:off x="3213897" y="1665925"/>
              <a:ext cx="12749" cy="11342"/>
            </a:xfrm>
            <a:custGeom>
              <a:rect b="b" l="l" r="r" t="t"/>
              <a:pathLst>
                <a:path extrusionOk="0" h="266" w="299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2"/>
                    <a:pt x="0" y="154"/>
                    <a:pt x="44" y="213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9"/>
                  </a:cubicBezTo>
                  <a:cubicBezTo>
                    <a:pt x="287" y="195"/>
                    <a:pt x="298" y="112"/>
                    <a:pt x="255" y="54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1"/>
            <p:cNvSpPr/>
            <p:nvPr/>
          </p:nvSpPr>
          <p:spPr>
            <a:xfrm>
              <a:off x="3301430" y="1765440"/>
              <a:ext cx="12834" cy="11299"/>
            </a:xfrm>
            <a:custGeom>
              <a:rect b="b" l="l" r="r" t="t"/>
              <a:pathLst>
                <a:path extrusionOk="0" h="265" w="301">
                  <a:moveTo>
                    <a:pt x="151" y="1"/>
                  </a:moveTo>
                  <a:cubicBezTo>
                    <a:pt x="123" y="1"/>
                    <a:pt x="95" y="10"/>
                    <a:pt x="72" y="28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0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300" y="112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1"/>
            <p:cNvSpPr/>
            <p:nvPr/>
          </p:nvSpPr>
          <p:spPr>
            <a:xfrm>
              <a:off x="3194070" y="1722078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0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1"/>
            <p:cNvSpPr/>
            <p:nvPr/>
          </p:nvSpPr>
          <p:spPr>
            <a:xfrm>
              <a:off x="3317974" y="1646909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300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1"/>
            <p:cNvSpPr/>
            <p:nvPr/>
          </p:nvSpPr>
          <p:spPr>
            <a:xfrm>
              <a:off x="3347393" y="1692573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5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1"/>
            <p:cNvSpPr/>
            <p:nvPr/>
          </p:nvSpPr>
          <p:spPr>
            <a:xfrm>
              <a:off x="3279941" y="1710609"/>
              <a:ext cx="12791" cy="11342"/>
            </a:xfrm>
            <a:custGeom>
              <a:rect b="b" l="l" r="r" t="t"/>
              <a:pathLst>
                <a:path extrusionOk="0" h="266" w="300">
                  <a:moveTo>
                    <a:pt x="151" y="1"/>
                  </a:moveTo>
                  <a:cubicBezTo>
                    <a:pt x="123" y="1"/>
                    <a:pt x="95" y="10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9" y="265"/>
                    <a:pt x="207" y="256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1"/>
            <p:cNvSpPr/>
            <p:nvPr/>
          </p:nvSpPr>
          <p:spPr>
            <a:xfrm>
              <a:off x="3234490" y="1827818"/>
              <a:ext cx="12791" cy="11342"/>
            </a:xfrm>
            <a:custGeom>
              <a:rect b="b" l="l" r="r" t="t"/>
              <a:pathLst>
                <a:path extrusionOk="0" h="266" w="300">
                  <a:moveTo>
                    <a:pt x="150" y="1"/>
                  </a:moveTo>
                  <a:cubicBezTo>
                    <a:pt x="122" y="1"/>
                    <a:pt x="95" y="9"/>
                    <a:pt x="71" y="28"/>
                  </a:cubicBezTo>
                  <a:cubicBezTo>
                    <a:pt x="13" y="71"/>
                    <a:pt x="0" y="154"/>
                    <a:pt x="44" y="213"/>
                  </a:cubicBezTo>
                  <a:cubicBezTo>
                    <a:pt x="70" y="247"/>
                    <a:pt x="110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5"/>
                    <a:pt x="299" y="112"/>
                    <a:pt x="256" y="54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1"/>
            <p:cNvSpPr/>
            <p:nvPr/>
          </p:nvSpPr>
          <p:spPr>
            <a:xfrm>
              <a:off x="3329059" y="1707368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50" y="1"/>
                  </a:moveTo>
                  <a:cubicBezTo>
                    <a:pt x="122" y="1"/>
                    <a:pt x="94" y="9"/>
                    <a:pt x="70" y="27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6"/>
                    <a:pt x="229" y="238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1"/>
            <p:cNvSpPr/>
            <p:nvPr/>
          </p:nvSpPr>
          <p:spPr>
            <a:xfrm>
              <a:off x="3286550" y="1608024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8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1"/>
            <p:cNvSpPr/>
            <p:nvPr/>
          </p:nvSpPr>
          <p:spPr>
            <a:xfrm>
              <a:off x="3261522" y="1665030"/>
              <a:ext cx="12749" cy="11342"/>
            </a:xfrm>
            <a:custGeom>
              <a:rect b="b" l="l" r="r" t="t"/>
              <a:pathLst>
                <a:path extrusionOk="0" h="266" w="299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1"/>
                    <a:pt x="0" y="154"/>
                    <a:pt x="44" y="212"/>
                  </a:cubicBezTo>
                  <a:cubicBezTo>
                    <a:pt x="70" y="247"/>
                    <a:pt x="109" y="265"/>
                    <a:pt x="150" y="265"/>
                  </a:cubicBezTo>
                  <a:cubicBezTo>
                    <a:pt x="177" y="265"/>
                    <a:pt x="205" y="257"/>
                    <a:pt x="229" y="238"/>
                  </a:cubicBezTo>
                  <a:cubicBezTo>
                    <a:pt x="287" y="195"/>
                    <a:pt x="298" y="112"/>
                    <a:pt x="255" y="53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1"/>
            <p:cNvSpPr/>
            <p:nvPr/>
          </p:nvSpPr>
          <p:spPr>
            <a:xfrm>
              <a:off x="3198419" y="1612714"/>
              <a:ext cx="12791" cy="11256"/>
            </a:xfrm>
            <a:custGeom>
              <a:rect b="b" l="l" r="r" t="t"/>
              <a:pathLst>
                <a:path extrusionOk="0" h="264" w="30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9" y="111"/>
                    <a:pt x="255" y="52"/>
                  </a:cubicBez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1"/>
            <p:cNvSpPr/>
            <p:nvPr/>
          </p:nvSpPr>
          <p:spPr>
            <a:xfrm>
              <a:off x="3336563" y="1873568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4" y="212"/>
                  </a:cubicBezTo>
                  <a:cubicBezTo>
                    <a:pt x="71" y="246"/>
                    <a:pt x="110" y="265"/>
                    <a:pt x="151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1"/>
            <p:cNvSpPr/>
            <p:nvPr/>
          </p:nvSpPr>
          <p:spPr>
            <a:xfrm>
              <a:off x="3358564" y="1768681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1" y="153"/>
                    <a:pt x="45" y="212"/>
                  </a:cubicBezTo>
                  <a:cubicBezTo>
                    <a:pt x="71" y="246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8" y="194"/>
                    <a:pt x="299" y="112"/>
                    <a:pt x="255" y="54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3" name="Google Shape;3023;p61"/>
            <p:cNvGrpSpPr/>
            <p:nvPr/>
          </p:nvGrpSpPr>
          <p:grpSpPr>
            <a:xfrm>
              <a:off x="3124738" y="1871596"/>
              <a:ext cx="371675" cy="398748"/>
              <a:chOff x="5238588" y="2001721"/>
              <a:chExt cx="371675" cy="398748"/>
            </a:xfrm>
          </p:grpSpPr>
          <p:sp>
            <p:nvSpPr>
              <p:cNvPr id="3024" name="Google Shape;3024;p61"/>
              <p:cNvSpPr/>
              <p:nvPr/>
            </p:nvSpPr>
            <p:spPr>
              <a:xfrm>
                <a:off x="5289392" y="2318291"/>
                <a:ext cx="296464" cy="82178"/>
              </a:xfrm>
              <a:custGeom>
                <a:rect b="b" l="l" r="r" t="t"/>
                <a:pathLst>
                  <a:path extrusionOk="0" h="1799" w="9709">
                    <a:moveTo>
                      <a:pt x="4855" y="0"/>
                    </a:moveTo>
                    <a:cubicBezTo>
                      <a:pt x="2174" y="0"/>
                      <a:pt x="1" y="403"/>
                      <a:pt x="1" y="899"/>
                    </a:cubicBezTo>
                    <a:cubicBezTo>
                      <a:pt x="1" y="1395"/>
                      <a:pt x="2174" y="1799"/>
                      <a:pt x="4855" y="1799"/>
                    </a:cubicBezTo>
                    <a:cubicBezTo>
                      <a:pt x="7535" y="1799"/>
                      <a:pt x="9709" y="1395"/>
                      <a:pt x="9709" y="899"/>
                    </a:cubicBezTo>
                    <a:cubicBezTo>
                      <a:pt x="9709" y="403"/>
                      <a:pt x="7535" y="0"/>
                      <a:pt x="4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61"/>
              <p:cNvSpPr/>
              <p:nvPr/>
            </p:nvSpPr>
            <p:spPr>
              <a:xfrm>
                <a:off x="5245864" y="2001721"/>
                <a:ext cx="351653" cy="123371"/>
              </a:xfrm>
              <a:custGeom>
                <a:rect b="b" l="l" r="r" t="t"/>
                <a:pathLst>
                  <a:path extrusionOk="0" h="7953" w="22669">
                    <a:moveTo>
                      <a:pt x="0" y="0"/>
                    </a:moveTo>
                    <a:lnTo>
                      <a:pt x="4286" y="1190"/>
                    </a:lnTo>
                    <a:lnTo>
                      <a:pt x="9811" y="1476"/>
                    </a:lnTo>
                    <a:lnTo>
                      <a:pt x="16335" y="1429"/>
                    </a:lnTo>
                    <a:lnTo>
                      <a:pt x="22669" y="667"/>
                    </a:lnTo>
                    <a:lnTo>
                      <a:pt x="20383" y="7953"/>
                    </a:lnTo>
                    <a:lnTo>
                      <a:pt x="3334" y="7715"/>
                    </a:lnTo>
                    <a:lnTo>
                      <a:pt x="810" y="2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3026" name="Google Shape;3026;p61"/>
              <p:cNvSpPr/>
              <p:nvPr/>
            </p:nvSpPr>
            <p:spPr>
              <a:xfrm>
                <a:off x="5238588" y="2003075"/>
                <a:ext cx="371675" cy="381600"/>
              </a:xfrm>
              <a:custGeom>
                <a:rect b="b" l="l" r="r" t="t"/>
                <a:pathLst>
                  <a:path extrusionOk="0" h="15264" w="14867">
                    <a:moveTo>
                      <a:pt x="0" y="0"/>
                    </a:moveTo>
                    <a:lnTo>
                      <a:pt x="2456" y="15065"/>
                    </a:lnTo>
                    <a:lnTo>
                      <a:pt x="12743" y="15264"/>
                    </a:lnTo>
                    <a:lnTo>
                      <a:pt x="14867" y="66"/>
                    </a:lnTo>
                    <a:lnTo>
                      <a:pt x="7102" y="19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sp>
          <p:nvSpPr>
            <p:cNvPr id="3027" name="Google Shape;3027;p61"/>
            <p:cNvSpPr/>
            <p:nvPr/>
          </p:nvSpPr>
          <p:spPr>
            <a:xfrm>
              <a:off x="3425931" y="1856811"/>
              <a:ext cx="104249" cy="404161"/>
            </a:xfrm>
            <a:custGeom>
              <a:rect b="b" l="l" r="r" t="t"/>
              <a:pathLst>
                <a:path extrusionOk="0" h="9479" w="2445">
                  <a:moveTo>
                    <a:pt x="2434" y="1"/>
                  </a:moveTo>
                  <a:cubicBezTo>
                    <a:pt x="2412" y="193"/>
                    <a:pt x="2069" y="367"/>
                    <a:pt x="1501" y="512"/>
                  </a:cubicBezTo>
                  <a:lnTo>
                    <a:pt x="168" y="9222"/>
                  </a:lnTo>
                  <a:cubicBezTo>
                    <a:pt x="168" y="9311"/>
                    <a:pt x="108" y="9397"/>
                    <a:pt x="1" y="9478"/>
                  </a:cubicBezTo>
                  <a:cubicBezTo>
                    <a:pt x="624" y="9335"/>
                    <a:pt x="1011" y="9136"/>
                    <a:pt x="1011" y="8916"/>
                  </a:cubicBezTo>
                  <a:lnTo>
                    <a:pt x="2444" y="1"/>
                  </a:lnTo>
                  <a:lnTo>
                    <a:pt x="2434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1"/>
            <p:cNvSpPr/>
            <p:nvPr/>
          </p:nvSpPr>
          <p:spPr>
            <a:xfrm>
              <a:off x="3118646" y="1856811"/>
              <a:ext cx="411537" cy="413882"/>
            </a:xfrm>
            <a:custGeom>
              <a:rect b="b" l="l" r="r" t="t"/>
              <a:pathLst>
                <a:path extrusionOk="0" fill="none" h="9707" w="9652">
                  <a:moveTo>
                    <a:pt x="9641" y="1"/>
                  </a:moveTo>
                  <a:cubicBezTo>
                    <a:pt x="9584" y="488"/>
                    <a:pt x="7437" y="880"/>
                    <a:pt x="4792" y="880"/>
                  </a:cubicBezTo>
                  <a:cubicBezTo>
                    <a:pt x="2363" y="880"/>
                    <a:pt x="357" y="550"/>
                    <a:pt x="0" y="119"/>
                  </a:cubicBezTo>
                  <a:lnTo>
                    <a:pt x="1414" y="8916"/>
                  </a:lnTo>
                  <a:cubicBezTo>
                    <a:pt x="1414" y="9353"/>
                    <a:pt x="2938" y="9707"/>
                    <a:pt x="4817" y="9707"/>
                  </a:cubicBezTo>
                  <a:cubicBezTo>
                    <a:pt x="6696" y="9707"/>
                    <a:pt x="8218" y="9353"/>
                    <a:pt x="8218" y="8916"/>
                  </a:cubicBezTo>
                  <a:lnTo>
                    <a:pt x="9651" y="1"/>
                  </a:lnTo>
                  <a:lnTo>
                    <a:pt x="964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9" name="Google Shape;3029;p61"/>
          <p:cNvGrpSpPr/>
          <p:nvPr/>
        </p:nvGrpSpPr>
        <p:grpSpPr>
          <a:xfrm>
            <a:off x="1516425" y="4515463"/>
            <a:ext cx="1548898" cy="564071"/>
            <a:chOff x="6667575" y="2768850"/>
            <a:chExt cx="1548898" cy="564071"/>
          </a:xfrm>
        </p:grpSpPr>
        <p:sp>
          <p:nvSpPr>
            <p:cNvPr id="3030" name="Google Shape;3030;p61"/>
            <p:cNvSpPr/>
            <p:nvPr/>
          </p:nvSpPr>
          <p:spPr>
            <a:xfrm>
              <a:off x="6667575" y="2933972"/>
              <a:ext cx="1516323" cy="398949"/>
            </a:xfrm>
            <a:custGeom>
              <a:rect b="b" l="l" r="r" t="t"/>
              <a:pathLst>
                <a:path extrusionOk="0" h="8785" w="33390">
                  <a:moveTo>
                    <a:pt x="7616" y="1"/>
                  </a:moveTo>
                  <a:cubicBezTo>
                    <a:pt x="3669" y="1779"/>
                    <a:pt x="0" y="3614"/>
                    <a:pt x="0" y="3614"/>
                  </a:cubicBezTo>
                  <a:lnTo>
                    <a:pt x="22794" y="8785"/>
                  </a:lnTo>
                  <a:cubicBezTo>
                    <a:pt x="24016" y="7617"/>
                    <a:pt x="27186" y="5671"/>
                    <a:pt x="27186" y="5671"/>
                  </a:cubicBezTo>
                  <a:lnTo>
                    <a:pt x="33389" y="1880"/>
                  </a:lnTo>
                  <a:lnTo>
                    <a:pt x="761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1"/>
            <p:cNvSpPr/>
            <p:nvPr/>
          </p:nvSpPr>
          <p:spPr>
            <a:xfrm>
              <a:off x="6974294" y="2859313"/>
              <a:ext cx="1211923" cy="280695"/>
            </a:xfrm>
            <a:custGeom>
              <a:rect b="b" l="l" r="r" t="t"/>
              <a:pathLst>
                <a:path extrusionOk="0" h="6181" w="26687">
                  <a:moveTo>
                    <a:pt x="6471" y="0"/>
                  </a:moveTo>
                  <a:lnTo>
                    <a:pt x="1" y="2765"/>
                  </a:lnTo>
                  <a:lnTo>
                    <a:pt x="19810" y="6180"/>
                  </a:lnTo>
                  <a:lnTo>
                    <a:pt x="26635" y="3524"/>
                  </a:lnTo>
                  <a:lnTo>
                    <a:pt x="26687" y="332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1"/>
            <p:cNvSpPr/>
            <p:nvPr/>
          </p:nvSpPr>
          <p:spPr>
            <a:xfrm>
              <a:off x="6977655" y="2768850"/>
              <a:ext cx="1238808" cy="257671"/>
            </a:xfrm>
            <a:custGeom>
              <a:rect b="b" l="l" r="r" t="t"/>
              <a:pathLst>
                <a:path extrusionOk="0" h="5674" w="27279">
                  <a:moveTo>
                    <a:pt x="8604" y="0"/>
                  </a:moveTo>
                  <a:lnTo>
                    <a:pt x="1" y="2439"/>
                  </a:lnTo>
                  <a:lnTo>
                    <a:pt x="20193" y="5674"/>
                  </a:lnTo>
                  <a:lnTo>
                    <a:pt x="27278" y="282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1"/>
            <p:cNvSpPr/>
            <p:nvPr/>
          </p:nvSpPr>
          <p:spPr>
            <a:xfrm>
              <a:off x="7877378" y="2906134"/>
              <a:ext cx="333373" cy="220569"/>
            </a:xfrm>
            <a:custGeom>
              <a:rect b="b" l="l" r="r" t="t"/>
              <a:pathLst>
                <a:path extrusionOk="0" h="4857" w="7341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1"/>
            <p:cNvSpPr/>
            <p:nvPr/>
          </p:nvSpPr>
          <p:spPr>
            <a:xfrm>
              <a:off x="7891637" y="2897323"/>
              <a:ext cx="324836" cy="140779"/>
            </a:xfrm>
            <a:custGeom>
              <a:rect b="b" l="l" r="r" t="t"/>
              <a:pathLst>
                <a:path extrusionOk="0" h="3100" w="7153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1"/>
            <p:cNvSpPr/>
            <p:nvPr/>
          </p:nvSpPr>
          <p:spPr>
            <a:xfrm>
              <a:off x="7873881" y="3010311"/>
              <a:ext cx="312347" cy="129698"/>
            </a:xfrm>
            <a:custGeom>
              <a:rect b="b" l="l" r="r" t="t"/>
              <a:pathLst>
                <a:path extrusionOk="0" h="2856" w="6878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1"/>
            <p:cNvSpPr/>
            <p:nvPr/>
          </p:nvSpPr>
          <p:spPr>
            <a:xfrm>
              <a:off x="8017204" y="2937014"/>
              <a:ext cx="175065" cy="66075"/>
            </a:xfrm>
            <a:custGeom>
              <a:rect b="b" l="l" r="r" t="t"/>
              <a:pathLst>
                <a:path extrusionOk="0" h="1455" w="3855">
                  <a:moveTo>
                    <a:pt x="3855" y="0"/>
                  </a:moveTo>
                  <a:lnTo>
                    <a:pt x="1" y="1454"/>
                  </a:lnTo>
                  <a:lnTo>
                    <a:pt x="3797" y="187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1"/>
            <p:cNvSpPr/>
            <p:nvPr/>
          </p:nvSpPr>
          <p:spPr>
            <a:xfrm>
              <a:off x="6977655" y="2826070"/>
              <a:ext cx="1035587" cy="200451"/>
            </a:xfrm>
            <a:custGeom>
              <a:rect b="b" l="l" r="r" t="t"/>
              <a:pathLst>
                <a:path extrusionOk="0" h="4414" w="22804">
                  <a:moveTo>
                    <a:pt x="22803" y="3321"/>
                  </a:moveTo>
                  <a:lnTo>
                    <a:pt x="4319" y="1"/>
                  </a:lnTo>
                  <a:lnTo>
                    <a:pt x="1" y="1179"/>
                  </a:lnTo>
                  <a:lnTo>
                    <a:pt x="20193" y="4414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1"/>
            <p:cNvSpPr/>
            <p:nvPr/>
          </p:nvSpPr>
          <p:spPr>
            <a:xfrm>
              <a:off x="6977655" y="2768850"/>
              <a:ext cx="1238808" cy="257671"/>
            </a:xfrm>
            <a:custGeom>
              <a:rect b="b" l="l" r="r" t="t"/>
              <a:pathLst>
                <a:path extrusionOk="0" fill="none" h="5674" w="27279">
                  <a:moveTo>
                    <a:pt x="27278" y="2829"/>
                  </a:moveTo>
                  <a:lnTo>
                    <a:pt x="8604" y="0"/>
                  </a:lnTo>
                  <a:lnTo>
                    <a:pt x="1" y="2439"/>
                  </a:lnTo>
                  <a:lnTo>
                    <a:pt x="20193" y="567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1"/>
            <p:cNvSpPr/>
            <p:nvPr/>
          </p:nvSpPr>
          <p:spPr>
            <a:xfrm>
              <a:off x="6974249" y="2879612"/>
              <a:ext cx="920421" cy="260395"/>
            </a:xfrm>
            <a:custGeom>
              <a:rect b="b" l="l" r="r" t="t"/>
              <a:pathLst>
                <a:path extrusionOk="0" h="5734" w="20268">
                  <a:moveTo>
                    <a:pt x="76" y="0"/>
                  </a:moveTo>
                  <a:lnTo>
                    <a:pt x="1" y="2318"/>
                  </a:lnTo>
                  <a:lnTo>
                    <a:pt x="19811" y="5733"/>
                  </a:lnTo>
                  <a:cubicBezTo>
                    <a:pt x="19782" y="5160"/>
                    <a:pt x="19678" y="4636"/>
                    <a:pt x="19904" y="4100"/>
                  </a:cubicBezTo>
                  <a:lnTo>
                    <a:pt x="20268" y="323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1"/>
            <p:cNvSpPr/>
            <p:nvPr/>
          </p:nvSpPr>
          <p:spPr>
            <a:xfrm>
              <a:off x="7891637" y="2897323"/>
              <a:ext cx="324836" cy="140779"/>
            </a:xfrm>
            <a:custGeom>
              <a:rect b="b" l="l" r="r" t="t"/>
              <a:pathLst>
                <a:path extrusionOk="0" h="3100" w="7153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1"/>
            <p:cNvSpPr/>
            <p:nvPr/>
          </p:nvSpPr>
          <p:spPr>
            <a:xfrm>
              <a:off x="7873881" y="3010311"/>
              <a:ext cx="312347" cy="129698"/>
            </a:xfrm>
            <a:custGeom>
              <a:rect b="b" l="l" r="r" t="t"/>
              <a:pathLst>
                <a:path extrusionOk="0" h="2856" w="6878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1"/>
            <p:cNvSpPr/>
            <p:nvPr/>
          </p:nvSpPr>
          <p:spPr>
            <a:xfrm>
              <a:off x="7877378" y="2906134"/>
              <a:ext cx="333373" cy="220569"/>
            </a:xfrm>
            <a:custGeom>
              <a:rect b="b" l="l" r="r" t="t"/>
              <a:pathLst>
                <a:path extrusionOk="0" h="4857" w="7341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1"/>
            <p:cNvSpPr/>
            <p:nvPr/>
          </p:nvSpPr>
          <p:spPr>
            <a:xfrm>
              <a:off x="7013395" y="2922664"/>
              <a:ext cx="60126" cy="49500"/>
            </a:xfrm>
            <a:custGeom>
              <a:rect b="b" l="l" r="r" t="t"/>
              <a:pathLst>
                <a:path extrusionOk="0" h="1090" w="1324">
                  <a:moveTo>
                    <a:pt x="634" y="1"/>
                  </a:moveTo>
                  <a:cubicBezTo>
                    <a:pt x="341" y="1"/>
                    <a:pt x="90" y="184"/>
                    <a:pt x="47" y="446"/>
                  </a:cubicBezTo>
                  <a:cubicBezTo>
                    <a:pt x="0" y="742"/>
                    <a:pt x="237" y="1025"/>
                    <a:pt x="575" y="1080"/>
                  </a:cubicBezTo>
                  <a:cubicBezTo>
                    <a:pt x="614" y="1086"/>
                    <a:pt x="652" y="1089"/>
                    <a:pt x="689" y="1089"/>
                  </a:cubicBezTo>
                  <a:cubicBezTo>
                    <a:pt x="982" y="1089"/>
                    <a:pt x="1233" y="907"/>
                    <a:pt x="1275" y="644"/>
                  </a:cubicBezTo>
                  <a:cubicBezTo>
                    <a:pt x="1323" y="349"/>
                    <a:pt x="1087" y="65"/>
                    <a:pt x="749" y="10"/>
                  </a:cubicBezTo>
                  <a:cubicBezTo>
                    <a:pt x="710" y="4"/>
                    <a:pt x="672" y="1"/>
                    <a:pt x="634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1"/>
            <p:cNvSpPr/>
            <p:nvPr/>
          </p:nvSpPr>
          <p:spPr>
            <a:xfrm>
              <a:off x="7100089" y="2943463"/>
              <a:ext cx="721877" cy="149634"/>
            </a:xfrm>
            <a:custGeom>
              <a:rect b="b" l="l" r="r" t="t"/>
              <a:pathLst>
                <a:path extrusionOk="0" h="3295" w="15896">
                  <a:moveTo>
                    <a:pt x="52" y="0"/>
                  </a:moveTo>
                  <a:lnTo>
                    <a:pt x="0" y="626"/>
                  </a:lnTo>
                  <a:lnTo>
                    <a:pt x="15813" y="3294"/>
                  </a:lnTo>
                  <a:lnTo>
                    <a:pt x="15896" y="258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5" name="Google Shape;3045;p61"/>
          <p:cNvGrpSpPr/>
          <p:nvPr/>
        </p:nvGrpSpPr>
        <p:grpSpPr>
          <a:xfrm>
            <a:off x="5499411" y="-19"/>
            <a:ext cx="4112052" cy="1759054"/>
            <a:chOff x="2146611" y="-19"/>
            <a:chExt cx="4112052" cy="1759054"/>
          </a:xfrm>
        </p:grpSpPr>
        <p:sp>
          <p:nvSpPr>
            <p:cNvPr id="3046" name="Google Shape;3046;p61"/>
            <p:cNvSpPr/>
            <p:nvPr/>
          </p:nvSpPr>
          <p:spPr>
            <a:xfrm>
              <a:off x="2146611" y="-19"/>
              <a:ext cx="4112052" cy="1759054"/>
            </a:xfrm>
            <a:custGeom>
              <a:rect b="b" l="l" r="r" t="t"/>
              <a:pathLst>
                <a:path extrusionOk="0" fill="none" h="17527" w="40972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7" name="Google Shape;3047;p61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3048" name="Google Shape;3048;p61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61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61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61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61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rect b="b" l="l" r="r" t="t"/>
                <a:pathLst>
                  <a:path extrusionOk="0" h="712" w="713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61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61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61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61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61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61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61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61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61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61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rect b="b" l="l" r="r" t="t"/>
                <a:pathLst>
                  <a:path extrusionOk="0" h="713" w="713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61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61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5" name="Google Shape;3065;p61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3066" name="Google Shape;3066;p61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61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61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61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61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rect b="b" l="l" r="r" t="t"/>
                <a:pathLst>
                  <a:path extrusionOk="0" h="712" w="713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61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61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61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61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61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61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61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61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61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61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rect b="b" l="l" r="r" t="t"/>
                <a:pathLst>
                  <a:path extrusionOk="0" h="713" w="713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61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61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3" name="Google Shape;3083;p61"/>
          <p:cNvGrpSpPr/>
          <p:nvPr/>
        </p:nvGrpSpPr>
        <p:grpSpPr>
          <a:xfrm>
            <a:off x="6445559" y="1402021"/>
            <a:ext cx="479909" cy="603178"/>
            <a:chOff x="3943975" y="2910513"/>
            <a:chExt cx="632709" cy="795225"/>
          </a:xfrm>
        </p:grpSpPr>
        <p:sp>
          <p:nvSpPr>
            <p:cNvPr id="3084" name="Google Shape;3084;p61"/>
            <p:cNvSpPr/>
            <p:nvPr/>
          </p:nvSpPr>
          <p:spPr>
            <a:xfrm>
              <a:off x="3943975" y="2910513"/>
              <a:ext cx="605917" cy="795225"/>
            </a:xfrm>
            <a:custGeom>
              <a:rect b="b" l="l" r="r" t="t"/>
              <a:pathLst>
                <a:path extrusionOk="0" h="17958" w="13683">
                  <a:moveTo>
                    <a:pt x="1" y="1"/>
                  </a:moveTo>
                  <a:lnTo>
                    <a:pt x="1" y="17958"/>
                  </a:lnTo>
                  <a:lnTo>
                    <a:pt x="13682" y="17958"/>
                  </a:lnTo>
                  <a:lnTo>
                    <a:pt x="13682" y="17438"/>
                  </a:lnTo>
                  <a:lnTo>
                    <a:pt x="606" y="17438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1"/>
            <p:cNvSpPr/>
            <p:nvPr/>
          </p:nvSpPr>
          <p:spPr>
            <a:xfrm>
              <a:off x="3970766" y="2910513"/>
              <a:ext cx="605917" cy="772198"/>
            </a:xfrm>
            <a:custGeom>
              <a:rect b="b" l="l" r="r" t="t"/>
              <a:pathLst>
                <a:path extrusionOk="0" fill="none" h="17438" w="13683">
                  <a:moveTo>
                    <a:pt x="1" y="1"/>
                  </a:moveTo>
                  <a:lnTo>
                    <a:pt x="13682" y="1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1"/>
            <p:cNvSpPr/>
            <p:nvPr/>
          </p:nvSpPr>
          <p:spPr>
            <a:xfrm>
              <a:off x="4025854" y="2965335"/>
              <a:ext cx="40120" cy="40917"/>
            </a:xfrm>
            <a:custGeom>
              <a:rect b="b" l="l" r="r" t="t"/>
              <a:pathLst>
                <a:path extrusionOk="0" h="924" w="906">
                  <a:moveTo>
                    <a:pt x="453" y="1"/>
                  </a:moveTo>
                  <a:cubicBezTo>
                    <a:pt x="203" y="1"/>
                    <a:pt x="0" y="208"/>
                    <a:pt x="0" y="462"/>
                  </a:cubicBezTo>
                  <a:cubicBezTo>
                    <a:pt x="0" y="718"/>
                    <a:pt x="203" y="924"/>
                    <a:pt x="453" y="924"/>
                  </a:cubicBezTo>
                  <a:cubicBezTo>
                    <a:pt x="703" y="924"/>
                    <a:pt x="905" y="718"/>
                    <a:pt x="905" y="462"/>
                  </a:cubicBezTo>
                  <a:cubicBezTo>
                    <a:pt x="905" y="208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61"/>
            <p:cNvSpPr/>
            <p:nvPr/>
          </p:nvSpPr>
          <p:spPr>
            <a:xfrm>
              <a:off x="4474485" y="2965379"/>
              <a:ext cx="40120" cy="40873"/>
            </a:xfrm>
            <a:custGeom>
              <a:rect b="b" l="l" r="r" t="t"/>
              <a:pathLst>
                <a:path extrusionOk="0" h="923" w="906">
                  <a:moveTo>
                    <a:pt x="453" y="1"/>
                  </a:moveTo>
                  <a:cubicBezTo>
                    <a:pt x="202" y="1"/>
                    <a:pt x="1" y="207"/>
                    <a:pt x="1" y="461"/>
                  </a:cubicBezTo>
                  <a:cubicBezTo>
                    <a:pt x="1" y="717"/>
                    <a:pt x="202" y="923"/>
                    <a:pt x="453" y="923"/>
                  </a:cubicBezTo>
                  <a:cubicBezTo>
                    <a:pt x="703" y="923"/>
                    <a:pt x="906" y="717"/>
                    <a:pt x="906" y="461"/>
                  </a:cubicBezTo>
                  <a:cubicBezTo>
                    <a:pt x="906" y="207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1"/>
            <p:cNvSpPr/>
            <p:nvPr/>
          </p:nvSpPr>
          <p:spPr>
            <a:xfrm>
              <a:off x="4037013" y="3085740"/>
              <a:ext cx="475107" cy="56194"/>
            </a:xfrm>
            <a:custGeom>
              <a:rect b="b" l="l" r="r" t="t"/>
              <a:pathLst>
                <a:path extrusionOk="0" h="1269" w="10729">
                  <a:moveTo>
                    <a:pt x="0" y="1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61"/>
            <p:cNvSpPr/>
            <p:nvPr/>
          </p:nvSpPr>
          <p:spPr>
            <a:xfrm>
              <a:off x="4037013" y="3173863"/>
              <a:ext cx="475107" cy="56194"/>
            </a:xfrm>
            <a:custGeom>
              <a:rect b="b" l="l" r="r" t="t"/>
              <a:pathLst>
                <a:path extrusionOk="0" h="1269" w="10729">
                  <a:moveTo>
                    <a:pt x="0" y="0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61"/>
            <p:cNvSpPr/>
            <p:nvPr/>
          </p:nvSpPr>
          <p:spPr>
            <a:xfrm>
              <a:off x="4037013" y="3261986"/>
              <a:ext cx="475107" cy="56239"/>
            </a:xfrm>
            <a:custGeom>
              <a:rect b="b" l="l" r="r" t="t"/>
              <a:pathLst>
                <a:path extrusionOk="0" h="1270" w="10729">
                  <a:moveTo>
                    <a:pt x="0" y="0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61"/>
            <p:cNvSpPr/>
            <p:nvPr/>
          </p:nvSpPr>
          <p:spPr>
            <a:xfrm>
              <a:off x="4037013" y="3350065"/>
              <a:ext cx="475107" cy="56283"/>
            </a:xfrm>
            <a:custGeom>
              <a:rect b="b" l="l" r="r" t="t"/>
              <a:pathLst>
                <a:path extrusionOk="0" h="1271" w="10729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1"/>
            <p:cNvSpPr/>
            <p:nvPr/>
          </p:nvSpPr>
          <p:spPr>
            <a:xfrm>
              <a:off x="4037013" y="3438188"/>
              <a:ext cx="475107" cy="56283"/>
            </a:xfrm>
            <a:custGeom>
              <a:rect b="b" l="l" r="r" t="t"/>
              <a:pathLst>
                <a:path extrusionOk="0" h="1271" w="10729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1"/>
            <p:cNvSpPr/>
            <p:nvPr/>
          </p:nvSpPr>
          <p:spPr>
            <a:xfrm>
              <a:off x="4037013" y="3526311"/>
              <a:ext cx="475107" cy="56239"/>
            </a:xfrm>
            <a:custGeom>
              <a:rect b="b" l="l" r="r" t="t"/>
              <a:pathLst>
                <a:path extrusionOk="0" h="1270" w="10729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4" name="Google Shape;3094;p61"/>
          <p:cNvGrpSpPr/>
          <p:nvPr/>
        </p:nvGrpSpPr>
        <p:grpSpPr>
          <a:xfrm>
            <a:off x="5836912" y="1088435"/>
            <a:ext cx="479943" cy="603145"/>
            <a:chOff x="4788141" y="3142024"/>
            <a:chExt cx="632753" cy="795181"/>
          </a:xfrm>
        </p:grpSpPr>
        <p:sp>
          <p:nvSpPr>
            <p:cNvPr id="3095" name="Google Shape;3095;p61"/>
            <p:cNvSpPr/>
            <p:nvPr/>
          </p:nvSpPr>
          <p:spPr>
            <a:xfrm>
              <a:off x="4788141" y="3142024"/>
              <a:ext cx="605917" cy="795181"/>
            </a:xfrm>
            <a:custGeom>
              <a:rect b="b" l="l" r="r" t="t"/>
              <a:pathLst>
                <a:path extrusionOk="0" h="17957" w="13683">
                  <a:moveTo>
                    <a:pt x="1" y="0"/>
                  </a:moveTo>
                  <a:lnTo>
                    <a:pt x="1" y="17956"/>
                  </a:lnTo>
                  <a:lnTo>
                    <a:pt x="13682" y="17956"/>
                  </a:lnTo>
                  <a:lnTo>
                    <a:pt x="13682" y="17438"/>
                  </a:lnTo>
                  <a:lnTo>
                    <a:pt x="607" y="17438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61"/>
            <p:cNvSpPr/>
            <p:nvPr/>
          </p:nvSpPr>
          <p:spPr>
            <a:xfrm>
              <a:off x="4870064" y="3196846"/>
              <a:ext cx="40120" cy="40917"/>
            </a:xfrm>
            <a:custGeom>
              <a:rect b="b" l="l" r="r" t="t"/>
              <a:pathLst>
                <a:path extrusionOk="0" h="924" w="906">
                  <a:moveTo>
                    <a:pt x="453" y="0"/>
                  </a:moveTo>
                  <a:cubicBezTo>
                    <a:pt x="203" y="0"/>
                    <a:pt x="0" y="206"/>
                    <a:pt x="0" y="462"/>
                  </a:cubicBezTo>
                  <a:cubicBezTo>
                    <a:pt x="0" y="716"/>
                    <a:pt x="203" y="923"/>
                    <a:pt x="453" y="923"/>
                  </a:cubicBezTo>
                  <a:cubicBezTo>
                    <a:pt x="703" y="923"/>
                    <a:pt x="905" y="716"/>
                    <a:pt x="905" y="462"/>
                  </a:cubicBezTo>
                  <a:cubicBezTo>
                    <a:pt x="905" y="206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61"/>
            <p:cNvSpPr/>
            <p:nvPr/>
          </p:nvSpPr>
          <p:spPr>
            <a:xfrm>
              <a:off x="5318650" y="3196846"/>
              <a:ext cx="40164" cy="40917"/>
            </a:xfrm>
            <a:custGeom>
              <a:rect b="b" l="l" r="r" t="t"/>
              <a:pathLst>
                <a:path extrusionOk="0" h="924" w="907">
                  <a:moveTo>
                    <a:pt x="454" y="0"/>
                  </a:moveTo>
                  <a:cubicBezTo>
                    <a:pt x="203" y="0"/>
                    <a:pt x="1" y="206"/>
                    <a:pt x="1" y="462"/>
                  </a:cubicBezTo>
                  <a:cubicBezTo>
                    <a:pt x="1" y="716"/>
                    <a:pt x="203" y="923"/>
                    <a:pt x="454" y="923"/>
                  </a:cubicBezTo>
                  <a:cubicBezTo>
                    <a:pt x="704" y="923"/>
                    <a:pt x="907" y="716"/>
                    <a:pt x="907" y="462"/>
                  </a:cubicBezTo>
                  <a:cubicBezTo>
                    <a:pt x="907" y="206"/>
                    <a:pt x="704" y="0"/>
                    <a:pt x="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1"/>
            <p:cNvSpPr/>
            <p:nvPr/>
          </p:nvSpPr>
          <p:spPr>
            <a:xfrm>
              <a:off x="4814976" y="3657831"/>
              <a:ext cx="605917" cy="256396"/>
            </a:xfrm>
            <a:custGeom>
              <a:rect b="b" l="l" r="r" t="t"/>
              <a:pathLst>
                <a:path extrusionOk="0" h="5790" w="13683">
                  <a:moveTo>
                    <a:pt x="4684" y="1"/>
                  </a:moveTo>
                  <a:cubicBezTo>
                    <a:pt x="4143" y="1"/>
                    <a:pt x="3493" y="283"/>
                    <a:pt x="1068" y="2244"/>
                  </a:cubicBezTo>
                  <a:cubicBezTo>
                    <a:pt x="683" y="2555"/>
                    <a:pt x="329" y="2842"/>
                    <a:pt x="1" y="3109"/>
                  </a:cubicBezTo>
                  <a:lnTo>
                    <a:pt x="1" y="5790"/>
                  </a:lnTo>
                  <a:lnTo>
                    <a:pt x="13682" y="5790"/>
                  </a:lnTo>
                  <a:lnTo>
                    <a:pt x="13682" y="3241"/>
                  </a:lnTo>
                  <a:cubicBezTo>
                    <a:pt x="12858" y="2098"/>
                    <a:pt x="11446" y="1140"/>
                    <a:pt x="10689" y="1140"/>
                  </a:cubicBezTo>
                  <a:cubicBezTo>
                    <a:pt x="10656" y="1140"/>
                    <a:pt x="10624" y="1142"/>
                    <a:pt x="10594" y="1146"/>
                  </a:cubicBezTo>
                  <a:cubicBezTo>
                    <a:pt x="9592" y="1269"/>
                    <a:pt x="8767" y="3250"/>
                    <a:pt x="7840" y="3318"/>
                  </a:cubicBezTo>
                  <a:cubicBezTo>
                    <a:pt x="7825" y="3319"/>
                    <a:pt x="7810" y="3320"/>
                    <a:pt x="7795" y="3320"/>
                  </a:cubicBezTo>
                  <a:cubicBezTo>
                    <a:pt x="6667" y="3320"/>
                    <a:pt x="6908" y="107"/>
                    <a:pt x="4768" y="3"/>
                  </a:cubicBezTo>
                  <a:cubicBezTo>
                    <a:pt x="4740" y="2"/>
                    <a:pt x="4712" y="1"/>
                    <a:pt x="4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1"/>
            <p:cNvSpPr/>
            <p:nvPr/>
          </p:nvSpPr>
          <p:spPr>
            <a:xfrm>
              <a:off x="5099228" y="3376325"/>
              <a:ext cx="191300" cy="190680"/>
            </a:xfrm>
            <a:custGeom>
              <a:rect b="b" l="l" r="r" t="t"/>
              <a:pathLst>
                <a:path extrusionOk="0" h="4306" w="4320">
                  <a:moveTo>
                    <a:pt x="1816" y="1"/>
                  </a:moveTo>
                  <a:lnTo>
                    <a:pt x="1816" y="1"/>
                  </a:lnTo>
                  <a:cubicBezTo>
                    <a:pt x="727" y="268"/>
                    <a:pt x="0" y="1318"/>
                    <a:pt x="173" y="2448"/>
                  </a:cubicBezTo>
                  <a:cubicBezTo>
                    <a:pt x="338" y="3530"/>
                    <a:pt x="1271" y="4306"/>
                    <a:pt x="2334" y="4306"/>
                  </a:cubicBezTo>
                  <a:cubicBezTo>
                    <a:pt x="2444" y="4306"/>
                    <a:pt x="2556" y="4298"/>
                    <a:pt x="2668" y="4280"/>
                  </a:cubicBezTo>
                  <a:cubicBezTo>
                    <a:pt x="3418" y="4165"/>
                    <a:pt x="4020" y="3682"/>
                    <a:pt x="4319" y="3044"/>
                  </a:cubicBezTo>
                  <a:lnTo>
                    <a:pt x="4319" y="3044"/>
                  </a:lnTo>
                  <a:cubicBezTo>
                    <a:pt x="4255" y="3059"/>
                    <a:pt x="4196" y="3083"/>
                    <a:pt x="4130" y="3093"/>
                  </a:cubicBezTo>
                  <a:lnTo>
                    <a:pt x="4130" y="3092"/>
                  </a:lnTo>
                  <a:cubicBezTo>
                    <a:pt x="4018" y="3109"/>
                    <a:pt x="3906" y="3117"/>
                    <a:pt x="3796" y="3117"/>
                  </a:cubicBezTo>
                  <a:cubicBezTo>
                    <a:pt x="2733" y="3117"/>
                    <a:pt x="1800" y="2342"/>
                    <a:pt x="1635" y="1259"/>
                  </a:cubicBezTo>
                  <a:cubicBezTo>
                    <a:pt x="1566" y="814"/>
                    <a:pt x="1638" y="380"/>
                    <a:pt x="1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1"/>
            <p:cNvSpPr/>
            <p:nvPr/>
          </p:nvSpPr>
          <p:spPr>
            <a:xfrm>
              <a:off x="4814976" y="3142024"/>
              <a:ext cx="605917" cy="772198"/>
            </a:xfrm>
            <a:custGeom>
              <a:rect b="b" l="l" r="r" t="t"/>
              <a:pathLst>
                <a:path extrusionOk="0" fill="none" h="17438" w="13683">
                  <a:moveTo>
                    <a:pt x="1" y="0"/>
                  </a:moveTo>
                  <a:lnTo>
                    <a:pt x="13682" y="0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9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9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9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8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9" name="Google Shape;475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713" y="661263"/>
            <a:ext cx="71945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3" name="Shape 4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4" name="Google Shape;476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8" name="Shape 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9" name="Google Shape;476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3" name="Shape 4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4" name="Google Shape;477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573" y="0"/>
            <a:ext cx="5040875" cy="165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" name="Google Shape;477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563" y="1740639"/>
            <a:ext cx="5040875" cy="16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6" name="Google Shape;477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9850" y="3483527"/>
            <a:ext cx="5044300" cy="1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0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Google Shape;4781;p83"/>
          <p:cNvSpPr txBox="1"/>
          <p:nvPr>
            <p:ph type="title"/>
          </p:nvPr>
        </p:nvSpPr>
        <p:spPr>
          <a:xfrm>
            <a:off x="2488350" y="1651825"/>
            <a:ext cx="4167300" cy="20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5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p84"/>
          <p:cNvSpPr txBox="1"/>
          <p:nvPr>
            <p:ph idx="7" type="subTitle"/>
          </p:nvPr>
        </p:nvSpPr>
        <p:spPr>
          <a:xfrm>
            <a:off x="1347171" y="1316650"/>
            <a:ext cx="21018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DANCEABILITY</a:t>
            </a:r>
            <a:endParaRPr sz="2300"/>
          </a:p>
        </p:txBody>
      </p:sp>
      <p:sp>
        <p:nvSpPr>
          <p:cNvPr id="4787" name="Google Shape;4787;p84"/>
          <p:cNvSpPr txBox="1"/>
          <p:nvPr>
            <p:ph idx="13" type="subTitle"/>
          </p:nvPr>
        </p:nvSpPr>
        <p:spPr>
          <a:xfrm>
            <a:off x="1347171" y="2474051"/>
            <a:ext cx="21018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ENERGY</a:t>
            </a:r>
            <a:endParaRPr sz="2300"/>
          </a:p>
        </p:txBody>
      </p:sp>
      <p:sp>
        <p:nvSpPr>
          <p:cNvPr id="4788" name="Google Shape;4788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SELECTED</a:t>
            </a:r>
            <a:endParaRPr/>
          </a:p>
        </p:txBody>
      </p:sp>
      <p:sp>
        <p:nvSpPr>
          <p:cNvPr id="4789" name="Google Shape;4789;p84"/>
          <p:cNvSpPr txBox="1"/>
          <p:nvPr>
            <p:ph idx="8" type="subTitle"/>
          </p:nvPr>
        </p:nvSpPr>
        <p:spPr>
          <a:xfrm>
            <a:off x="1347171" y="3631451"/>
            <a:ext cx="21018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SPEECHINESS</a:t>
            </a:r>
            <a:endParaRPr sz="2300"/>
          </a:p>
        </p:txBody>
      </p:sp>
      <p:sp>
        <p:nvSpPr>
          <p:cNvPr id="4790" name="Google Shape;4790;p84"/>
          <p:cNvSpPr txBox="1"/>
          <p:nvPr>
            <p:ph idx="9" type="subTitle"/>
          </p:nvPr>
        </p:nvSpPr>
        <p:spPr>
          <a:xfrm>
            <a:off x="5021675" y="2474051"/>
            <a:ext cx="20973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LIVENESS</a:t>
            </a:r>
            <a:endParaRPr sz="2300"/>
          </a:p>
        </p:txBody>
      </p:sp>
      <p:sp>
        <p:nvSpPr>
          <p:cNvPr id="4791" name="Google Shape;4791;p84"/>
          <p:cNvSpPr txBox="1"/>
          <p:nvPr>
            <p:ph idx="14" type="subTitle"/>
          </p:nvPr>
        </p:nvSpPr>
        <p:spPr>
          <a:xfrm>
            <a:off x="5017175" y="3631451"/>
            <a:ext cx="21018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VALENCE</a:t>
            </a:r>
            <a:endParaRPr sz="2300"/>
          </a:p>
        </p:txBody>
      </p:sp>
      <p:sp>
        <p:nvSpPr>
          <p:cNvPr id="4792" name="Google Shape;4792;p84"/>
          <p:cNvSpPr txBox="1"/>
          <p:nvPr>
            <p:ph idx="15" type="subTitle"/>
          </p:nvPr>
        </p:nvSpPr>
        <p:spPr>
          <a:xfrm>
            <a:off x="5021675" y="1316650"/>
            <a:ext cx="20973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ACOUSTICNESS</a:t>
            </a:r>
            <a:endParaRPr sz="2300"/>
          </a:p>
        </p:txBody>
      </p:sp>
      <p:sp>
        <p:nvSpPr>
          <p:cNvPr id="4793" name="Google Shape;4793;p84"/>
          <p:cNvSpPr/>
          <p:nvPr/>
        </p:nvSpPr>
        <p:spPr>
          <a:xfrm>
            <a:off x="719994" y="1316661"/>
            <a:ext cx="572676" cy="572676"/>
          </a:xfrm>
          <a:custGeom>
            <a:rect b="b" l="l" r="r" t="t"/>
            <a:pathLst>
              <a:path extrusionOk="0" h="47066" w="47066">
                <a:moveTo>
                  <a:pt x="47066" y="23533"/>
                </a:moveTo>
                <a:cubicBezTo>
                  <a:pt x="47066" y="36532"/>
                  <a:pt x="36532" y="47065"/>
                  <a:pt x="23533" y="47065"/>
                </a:cubicBezTo>
                <a:cubicBezTo>
                  <a:pt x="10534" y="47065"/>
                  <a:pt x="1" y="36532"/>
                  <a:pt x="1" y="23533"/>
                </a:cubicBezTo>
                <a:cubicBezTo>
                  <a:pt x="1" y="10534"/>
                  <a:pt x="10534" y="1"/>
                  <a:pt x="23533" y="1"/>
                </a:cubicBezTo>
                <a:cubicBezTo>
                  <a:pt x="36532" y="1"/>
                  <a:pt x="47066" y="10534"/>
                  <a:pt x="47066" y="2353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4" name="Google Shape;4794;p84"/>
          <p:cNvSpPr/>
          <p:nvPr/>
        </p:nvSpPr>
        <p:spPr>
          <a:xfrm>
            <a:off x="719994" y="3631475"/>
            <a:ext cx="572676" cy="572676"/>
          </a:xfrm>
          <a:custGeom>
            <a:rect b="b" l="l" r="r" t="t"/>
            <a:pathLst>
              <a:path extrusionOk="0" h="47066" w="47066">
                <a:moveTo>
                  <a:pt x="47066" y="23533"/>
                </a:moveTo>
                <a:cubicBezTo>
                  <a:pt x="47066" y="36532"/>
                  <a:pt x="36532" y="47065"/>
                  <a:pt x="23533" y="47065"/>
                </a:cubicBezTo>
                <a:cubicBezTo>
                  <a:pt x="10534" y="47065"/>
                  <a:pt x="1" y="36532"/>
                  <a:pt x="1" y="23533"/>
                </a:cubicBezTo>
                <a:cubicBezTo>
                  <a:pt x="1" y="10534"/>
                  <a:pt x="10534" y="1"/>
                  <a:pt x="23533" y="1"/>
                </a:cubicBezTo>
                <a:cubicBezTo>
                  <a:pt x="36532" y="1"/>
                  <a:pt x="47066" y="10534"/>
                  <a:pt x="47066" y="2353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5" name="Google Shape;4795;p84"/>
          <p:cNvSpPr/>
          <p:nvPr/>
        </p:nvSpPr>
        <p:spPr>
          <a:xfrm>
            <a:off x="4382008" y="2474068"/>
            <a:ext cx="572676" cy="572676"/>
          </a:xfrm>
          <a:custGeom>
            <a:rect b="b" l="l" r="r" t="t"/>
            <a:pathLst>
              <a:path extrusionOk="0" h="47066" w="47066">
                <a:moveTo>
                  <a:pt x="47066" y="23533"/>
                </a:moveTo>
                <a:cubicBezTo>
                  <a:pt x="47066" y="36532"/>
                  <a:pt x="36532" y="47065"/>
                  <a:pt x="23533" y="47065"/>
                </a:cubicBezTo>
                <a:cubicBezTo>
                  <a:pt x="10534" y="47065"/>
                  <a:pt x="1" y="36532"/>
                  <a:pt x="1" y="23533"/>
                </a:cubicBezTo>
                <a:cubicBezTo>
                  <a:pt x="1" y="10534"/>
                  <a:pt x="10534" y="1"/>
                  <a:pt x="23533" y="1"/>
                </a:cubicBezTo>
                <a:cubicBezTo>
                  <a:pt x="36532" y="1"/>
                  <a:pt x="47066" y="10534"/>
                  <a:pt x="47066" y="2353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6" name="Google Shape;4796;p84"/>
          <p:cNvSpPr/>
          <p:nvPr/>
        </p:nvSpPr>
        <p:spPr>
          <a:xfrm>
            <a:off x="719994" y="2474068"/>
            <a:ext cx="572676" cy="572676"/>
          </a:xfrm>
          <a:custGeom>
            <a:rect b="b" l="l" r="r" t="t"/>
            <a:pathLst>
              <a:path extrusionOk="0" h="47066" w="47066">
                <a:moveTo>
                  <a:pt x="47066" y="23533"/>
                </a:moveTo>
                <a:cubicBezTo>
                  <a:pt x="47066" y="36532"/>
                  <a:pt x="36532" y="47065"/>
                  <a:pt x="23533" y="47065"/>
                </a:cubicBezTo>
                <a:cubicBezTo>
                  <a:pt x="10534" y="47065"/>
                  <a:pt x="1" y="36532"/>
                  <a:pt x="1" y="23533"/>
                </a:cubicBezTo>
                <a:cubicBezTo>
                  <a:pt x="1" y="10534"/>
                  <a:pt x="10534" y="1"/>
                  <a:pt x="23533" y="1"/>
                </a:cubicBezTo>
                <a:cubicBezTo>
                  <a:pt x="36532" y="1"/>
                  <a:pt x="47066" y="10534"/>
                  <a:pt x="47066" y="2353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7" name="Google Shape;4797;p84"/>
          <p:cNvSpPr/>
          <p:nvPr/>
        </p:nvSpPr>
        <p:spPr>
          <a:xfrm>
            <a:off x="4382008" y="3631475"/>
            <a:ext cx="572676" cy="572676"/>
          </a:xfrm>
          <a:custGeom>
            <a:rect b="b" l="l" r="r" t="t"/>
            <a:pathLst>
              <a:path extrusionOk="0" h="47066" w="47066">
                <a:moveTo>
                  <a:pt x="47066" y="23533"/>
                </a:moveTo>
                <a:cubicBezTo>
                  <a:pt x="47066" y="36532"/>
                  <a:pt x="36532" y="47065"/>
                  <a:pt x="23533" y="47065"/>
                </a:cubicBezTo>
                <a:cubicBezTo>
                  <a:pt x="10534" y="47065"/>
                  <a:pt x="1" y="36532"/>
                  <a:pt x="1" y="23533"/>
                </a:cubicBezTo>
                <a:cubicBezTo>
                  <a:pt x="1" y="10534"/>
                  <a:pt x="10534" y="1"/>
                  <a:pt x="23533" y="1"/>
                </a:cubicBezTo>
                <a:cubicBezTo>
                  <a:pt x="36532" y="1"/>
                  <a:pt x="47066" y="10534"/>
                  <a:pt x="47066" y="2353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8" name="Google Shape;4798;p84"/>
          <p:cNvSpPr/>
          <p:nvPr/>
        </p:nvSpPr>
        <p:spPr>
          <a:xfrm>
            <a:off x="4382008" y="1316661"/>
            <a:ext cx="572676" cy="572676"/>
          </a:xfrm>
          <a:custGeom>
            <a:rect b="b" l="l" r="r" t="t"/>
            <a:pathLst>
              <a:path extrusionOk="0" h="47066" w="47066">
                <a:moveTo>
                  <a:pt x="47066" y="23533"/>
                </a:moveTo>
                <a:cubicBezTo>
                  <a:pt x="47066" y="36532"/>
                  <a:pt x="36532" y="47065"/>
                  <a:pt x="23533" y="47065"/>
                </a:cubicBezTo>
                <a:cubicBezTo>
                  <a:pt x="10534" y="47065"/>
                  <a:pt x="1" y="36532"/>
                  <a:pt x="1" y="23533"/>
                </a:cubicBezTo>
                <a:cubicBezTo>
                  <a:pt x="1" y="10534"/>
                  <a:pt x="10534" y="1"/>
                  <a:pt x="23533" y="1"/>
                </a:cubicBezTo>
                <a:cubicBezTo>
                  <a:pt x="36532" y="1"/>
                  <a:pt x="47066" y="10534"/>
                  <a:pt x="47066" y="2353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9" name="Google Shape;4799;p84"/>
          <p:cNvGrpSpPr/>
          <p:nvPr/>
        </p:nvGrpSpPr>
        <p:grpSpPr>
          <a:xfrm>
            <a:off x="4492671" y="3778687"/>
            <a:ext cx="351350" cy="278250"/>
            <a:chOff x="4775325" y="3456650"/>
            <a:chExt cx="351350" cy="278250"/>
          </a:xfrm>
        </p:grpSpPr>
        <p:sp>
          <p:nvSpPr>
            <p:cNvPr id="4800" name="Google Shape;4800;p84"/>
            <p:cNvSpPr/>
            <p:nvPr/>
          </p:nvSpPr>
          <p:spPr>
            <a:xfrm>
              <a:off x="4775325" y="3456650"/>
              <a:ext cx="351350" cy="278250"/>
            </a:xfrm>
            <a:custGeom>
              <a:rect b="b" l="l" r="r" t="t"/>
              <a:pathLst>
                <a:path extrusionOk="0" h="11130" w="14054">
                  <a:moveTo>
                    <a:pt x="13008" y="549"/>
                  </a:moveTo>
                  <a:cubicBezTo>
                    <a:pt x="13281" y="549"/>
                    <a:pt x="13505" y="773"/>
                    <a:pt x="13505" y="1048"/>
                  </a:cubicBezTo>
                  <a:lnTo>
                    <a:pt x="13505" y="10082"/>
                  </a:lnTo>
                  <a:cubicBezTo>
                    <a:pt x="13505" y="10357"/>
                    <a:pt x="13281" y="10580"/>
                    <a:pt x="13008" y="10580"/>
                  </a:cubicBezTo>
                  <a:lnTo>
                    <a:pt x="1046" y="10580"/>
                  </a:lnTo>
                  <a:cubicBezTo>
                    <a:pt x="773" y="10580"/>
                    <a:pt x="550" y="10357"/>
                    <a:pt x="550" y="10082"/>
                  </a:cubicBezTo>
                  <a:lnTo>
                    <a:pt x="550" y="1048"/>
                  </a:lnTo>
                  <a:cubicBezTo>
                    <a:pt x="550" y="773"/>
                    <a:pt x="773" y="549"/>
                    <a:pt x="1046" y="549"/>
                  </a:cubicBezTo>
                  <a:close/>
                  <a:moveTo>
                    <a:pt x="1046" y="0"/>
                  </a:moveTo>
                  <a:cubicBezTo>
                    <a:pt x="470" y="0"/>
                    <a:pt x="1" y="470"/>
                    <a:pt x="1" y="1048"/>
                  </a:cubicBezTo>
                  <a:lnTo>
                    <a:pt x="1" y="10082"/>
                  </a:lnTo>
                  <a:cubicBezTo>
                    <a:pt x="1" y="10659"/>
                    <a:pt x="470" y="11129"/>
                    <a:pt x="1046" y="11129"/>
                  </a:cubicBezTo>
                  <a:lnTo>
                    <a:pt x="13008" y="11129"/>
                  </a:lnTo>
                  <a:cubicBezTo>
                    <a:pt x="13584" y="11129"/>
                    <a:pt x="14053" y="10659"/>
                    <a:pt x="14053" y="10082"/>
                  </a:cubicBezTo>
                  <a:lnTo>
                    <a:pt x="14053" y="1048"/>
                  </a:lnTo>
                  <a:cubicBezTo>
                    <a:pt x="14053" y="470"/>
                    <a:pt x="13584" y="0"/>
                    <a:pt x="1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84"/>
            <p:cNvSpPr/>
            <p:nvPr/>
          </p:nvSpPr>
          <p:spPr>
            <a:xfrm>
              <a:off x="5084100" y="3661125"/>
              <a:ext cx="13750" cy="44950"/>
            </a:xfrm>
            <a:custGeom>
              <a:rect b="b" l="l" r="r" t="t"/>
              <a:pathLst>
                <a:path extrusionOk="0" h="1798" w="550">
                  <a:moveTo>
                    <a:pt x="276" y="0"/>
                  </a:moveTo>
                  <a:cubicBezTo>
                    <a:pt x="124" y="0"/>
                    <a:pt x="0" y="124"/>
                    <a:pt x="0" y="276"/>
                  </a:cubicBezTo>
                  <a:lnTo>
                    <a:pt x="0" y="1522"/>
                  </a:lnTo>
                  <a:cubicBezTo>
                    <a:pt x="0" y="1673"/>
                    <a:pt x="124" y="1797"/>
                    <a:pt x="276" y="1797"/>
                  </a:cubicBezTo>
                  <a:cubicBezTo>
                    <a:pt x="427" y="1797"/>
                    <a:pt x="549" y="1673"/>
                    <a:pt x="549" y="1522"/>
                  </a:cubicBezTo>
                  <a:lnTo>
                    <a:pt x="549" y="276"/>
                  </a:lnTo>
                  <a:cubicBezTo>
                    <a:pt x="549" y="124"/>
                    <a:pt x="427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84"/>
            <p:cNvSpPr/>
            <p:nvPr/>
          </p:nvSpPr>
          <p:spPr>
            <a:xfrm>
              <a:off x="4878475" y="3559800"/>
              <a:ext cx="71900" cy="71950"/>
            </a:xfrm>
            <a:custGeom>
              <a:rect b="b" l="l" r="r" t="t"/>
              <a:pathLst>
                <a:path extrusionOk="0" h="2878" w="2876">
                  <a:moveTo>
                    <a:pt x="1437" y="550"/>
                  </a:moveTo>
                  <a:cubicBezTo>
                    <a:pt x="1928" y="550"/>
                    <a:pt x="2327" y="949"/>
                    <a:pt x="2327" y="1439"/>
                  </a:cubicBezTo>
                  <a:cubicBezTo>
                    <a:pt x="2327" y="1928"/>
                    <a:pt x="1928" y="2328"/>
                    <a:pt x="1437" y="2328"/>
                  </a:cubicBezTo>
                  <a:cubicBezTo>
                    <a:pt x="949" y="2328"/>
                    <a:pt x="550" y="1929"/>
                    <a:pt x="550" y="1439"/>
                  </a:cubicBezTo>
                  <a:cubicBezTo>
                    <a:pt x="550" y="947"/>
                    <a:pt x="947" y="550"/>
                    <a:pt x="1437" y="550"/>
                  </a:cubicBezTo>
                  <a:close/>
                  <a:moveTo>
                    <a:pt x="1437" y="1"/>
                  </a:moveTo>
                  <a:cubicBezTo>
                    <a:pt x="646" y="1"/>
                    <a:pt x="1" y="646"/>
                    <a:pt x="1" y="1439"/>
                  </a:cubicBezTo>
                  <a:cubicBezTo>
                    <a:pt x="1" y="2231"/>
                    <a:pt x="646" y="2877"/>
                    <a:pt x="1437" y="2877"/>
                  </a:cubicBezTo>
                  <a:cubicBezTo>
                    <a:pt x="2231" y="2877"/>
                    <a:pt x="2876" y="2232"/>
                    <a:pt x="2876" y="1439"/>
                  </a:cubicBezTo>
                  <a:cubicBezTo>
                    <a:pt x="2876" y="646"/>
                    <a:pt x="2231" y="1"/>
                    <a:pt x="1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84"/>
            <p:cNvSpPr/>
            <p:nvPr/>
          </p:nvSpPr>
          <p:spPr>
            <a:xfrm>
              <a:off x="4841900" y="3588875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276" y="1"/>
                  </a:moveTo>
                  <a:cubicBezTo>
                    <a:pt x="125" y="1"/>
                    <a:pt x="1" y="124"/>
                    <a:pt x="1" y="276"/>
                  </a:cubicBezTo>
                  <a:cubicBezTo>
                    <a:pt x="1" y="1876"/>
                    <a:pt x="1302" y="3175"/>
                    <a:pt x="2900" y="3175"/>
                  </a:cubicBezTo>
                  <a:cubicBezTo>
                    <a:pt x="3054" y="3175"/>
                    <a:pt x="3176" y="3053"/>
                    <a:pt x="3176" y="2902"/>
                  </a:cubicBezTo>
                  <a:cubicBezTo>
                    <a:pt x="3176" y="2750"/>
                    <a:pt x="3054" y="2626"/>
                    <a:pt x="2900" y="2626"/>
                  </a:cubicBezTo>
                  <a:cubicBezTo>
                    <a:pt x="1605" y="2626"/>
                    <a:pt x="550" y="1573"/>
                    <a:pt x="550" y="276"/>
                  </a:cubicBezTo>
                  <a:cubicBezTo>
                    <a:pt x="550" y="124"/>
                    <a:pt x="42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84"/>
            <p:cNvSpPr/>
            <p:nvPr/>
          </p:nvSpPr>
          <p:spPr>
            <a:xfrm>
              <a:off x="4907550" y="3523275"/>
              <a:ext cx="79400" cy="79350"/>
            </a:xfrm>
            <a:custGeom>
              <a:rect b="b" l="l" r="r" t="t"/>
              <a:pathLst>
                <a:path extrusionOk="0" h="3174" w="3176">
                  <a:moveTo>
                    <a:pt x="274" y="0"/>
                  </a:moveTo>
                  <a:cubicBezTo>
                    <a:pt x="123" y="0"/>
                    <a:pt x="1" y="123"/>
                    <a:pt x="1" y="274"/>
                  </a:cubicBezTo>
                  <a:cubicBezTo>
                    <a:pt x="1" y="426"/>
                    <a:pt x="123" y="549"/>
                    <a:pt x="274" y="549"/>
                  </a:cubicBezTo>
                  <a:cubicBezTo>
                    <a:pt x="1571" y="549"/>
                    <a:pt x="2627" y="1603"/>
                    <a:pt x="2627" y="2900"/>
                  </a:cubicBezTo>
                  <a:cubicBezTo>
                    <a:pt x="2627" y="3051"/>
                    <a:pt x="2749" y="3174"/>
                    <a:pt x="2900" y="3174"/>
                  </a:cubicBezTo>
                  <a:cubicBezTo>
                    <a:pt x="3052" y="3174"/>
                    <a:pt x="3176" y="3051"/>
                    <a:pt x="3176" y="2900"/>
                  </a:cubicBezTo>
                  <a:cubicBezTo>
                    <a:pt x="3176" y="1300"/>
                    <a:pt x="187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84"/>
            <p:cNvSpPr/>
            <p:nvPr/>
          </p:nvSpPr>
          <p:spPr>
            <a:xfrm>
              <a:off x="4907550" y="3588875"/>
              <a:ext cx="13750" cy="13800"/>
            </a:xfrm>
            <a:custGeom>
              <a:rect b="b" l="l" r="r" t="t"/>
              <a:pathLst>
                <a:path extrusionOk="0" h="552" w="550">
                  <a:moveTo>
                    <a:pt x="274" y="1"/>
                  </a:moveTo>
                  <a:cubicBezTo>
                    <a:pt x="123" y="1"/>
                    <a:pt x="1" y="124"/>
                    <a:pt x="1" y="276"/>
                  </a:cubicBezTo>
                  <a:cubicBezTo>
                    <a:pt x="1" y="427"/>
                    <a:pt x="123" y="551"/>
                    <a:pt x="274" y="551"/>
                  </a:cubicBezTo>
                  <a:cubicBezTo>
                    <a:pt x="426" y="551"/>
                    <a:pt x="550" y="427"/>
                    <a:pt x="550" y="276"/>
                  </a:cubicBezTo>
                  <a:cubicBezTo>
                    <a:pt x="550" y="124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84"/>
            <p:cNvSpPr/>
            <p:nvPr/>
          </p:nvSpPr>
          <p:spPr>
            <a:xfrm>
              <a:off x="4805350" y="3486675"/>
              <a:ext cx="284150" cy="218175"/>
            </a:xfrm>
            <a:custGeom>
              <a:rect b="b" l="l" r="r" t="t"/>
              <a:pathLst>
                <a:path extrusionOk="0" h="8727" w="11366">
                  <a:moveTo>
                    <a:pt x="10235" y="836"/>
                  </a:moveTo>
                  <a:cubicBezTo>
                    <a:pt x="10556" y="836"/>
                    <a:pt x="10816" y="1096"/>
                    <a:pt x="10816" y="1417"/>
                  </a:cubicBezTo>
                  <a:cubicBezTo>
                    <a:pt x="10816" y="1736"/>
                    <a:pt x="10556" y="1999"/>
                    <a:pt x="10235" y="1999"/>
                  </a:cubicBezTo>
                  <a:cubicBezTo>
                    <a:pt x="9916" y="1999"/>
                    <a:pt x="9655" y="1736"/>
                    <a:pt x="9655" y="1417"/>
                  </a:cubicBezTo>
                  <a:cubicBezTo>
                    <a:pt x="9655" y="1096"/>
                    <a:pt x="9916" y="836"/>
                    <a:pt x="10235" y="836"/>
                  </a:cubicBezTo>
                  <a:close/>
                  <a:moveTo>
                    <a:pt x="4362" y="549"/>
                  </a:moveTo>
                  <a:cubicBezTo>
                    <a:pt x="6465" y="549"/>
                    <a:pt x="8176" y="2261"/>
                    <a:pt x="8176" y="4362"/>
                  </a:cubicBezTo>
                  <a:cubicBezTo>
                    <a:pt x="8176" y="4678"/>
                    <a:pt x="8138" y="4983"/>
                    <a:pt x="8065" y="5276"/>
                  </a:cubicBezTo>
                  <a:lnTo>
                    <a:pt x="6627" y="5692"/>
                  </a:lnTo>
                  <a:cubicBezTo>
                    <a:pt x="6482" y="5732"/>
                    <a:pt x="6397" y="5885"/>
                    <a:pt x="6439" y="6030"/>
                  </a:cubicBezTo>
                  <a:cubicBezTo>
                    <a:pt x="6474" y="6151"/>
                    <a:pt x="6583" y="6229"/>
                    <a:pt x="6703" y="6229"/>
                  </a:cubicBezTo>
                  <a:cubicBezTo>
                    <a:pt x="6728" y="6229"/>
                    <a:pt x="6754" y="6226"/>
                    <a:pt x="6778" y="6218"/>
                  </a:cubicBezTo>
                  <a:lnTo>
                    <a:pt x="7848" y="5910"/>
                  </a:lnTo>
                  <a:lnTo>
                    <a:pt x="7848" y="5910"/>
                  </a:lnTo>
                  <a:cubicBezTo>
                    <a:pt x="7254" y="7244"/>
                    <a:pt x="5915" y="8177"/>
                    <a:pt x="4362" y="8177"/>
                  </a:cubicBezTo>
                  <a:cubicBezTo>
                    <a:pt x="2260" y="8177"/>
                    <a:pt x="549" y="6465"/>
                    <a:pt x="549" y="4362"/>
                  </a:cubicBezTo>
                  <a:cubicBezTo>
                    <a:pt x="549" y="2261"/>
                    <a:pt x="2260" y="549"/>
                    <a:pt x="4362" y="549"/>
                  </a:cubicBezTo>
                  <a:close/>
                  <a:moveTo>
                    <a:pt x="4362" y="0"/>
                  </a:moveTo>
                  <a:cubicBezTo>
                    <a:pt x="1958" y="0"/>
                    <a:pt x="0" y="1958"/>
                    <a:pt x="0" y="4362"/>
                  </a:cubicBezTo>
                  <a:cubicBezTo>
                    <a:pt x="0" y="6768"/>
                    <a:pt x="1958" y="8726"/>
                    <a:pt x="4362" y="8726"/>
                  </a:cubicBezTo>
                  <a:cubicBezTo>
                    <a:pt x="6296" y="8726"/>
                    <a:pt x="7938" y="7462"/>
                    <a:pt x="8510" y="5719"/>
                  </a:cubicBezTo>
                  <a:lnTo>
                    <a:pt x="8541" y="5709"/>
                  </a:lnTo>
                  <a:cubicBezTo>
                    <a:pt x="9339" y="5480"/>
                    <a:pt x="9806" y="5208"/>
                    <a:pt x="10104" y="4799"/>
                  </a:cubicBezTo>
                  <a:cubicBezTo>
                    <a:pt x="10388" y="4411"/>
                    <a:pt x="10510" y="3906"/>
                    <a:pt x="10510" y="3108"/>
                  </a:cubicBezTo>
                  <a:lnTo>
                    <a:pt x="10510" y="2513"/>
                  </a:lnTo>
                  <a:cubicBezTo>
                    <a:pt x="11000" y="2390"/>
                    <a:pt x="11365" y="1945"/>
                    <a:pt x="11365" y="1416"/>
                  </a:cubicBezTo>
                  <a:cubicBezTo>
                    <a:pt x="11365" y="793"/>
                    <a:pt x="10859" y="287"/>
                    <a:pt x="10235" y="287"/>
                  </a:cubicBezTo>
                  <a:cubicBezTo>
                    <a:pt x="9613" y="287"/>
                    <a:pt x="9106" y="793"/>
                    <a:pt x="9106" y="1417"/>
                  </a:cubicBezTo>
                  <a:cubicBezTo>
                    <a:pt x="9106" y="1945"/>
                    <a:pt x="9471" y="2390"/>
                    <a:pt x="9961" y="2513"/>
                  </a:cubicBezTo>
                  <a:lnTo>
                    <a:pt x="9961" y="3108"/>
                  </a:lnTo>
                  <a:cubicBezTo>
                    <a:pt x="9961" y="4310"/>
                    <a:pt x="9697" y="4750"/>
                    <a:pt x="8663" y="5097"/>
                  </a:cubicBezTo>
                  <a:cubicBezTo>
                    <a:pt x="8704" y="4859"/>
                    <a:pt x="8726" y="4613"/>
                    <a:pt x="8726" y="4362"/>
                  </a:cubicBezTo>
                  <a:cubicBezTo>
                    <a:pt x="8726" y="1958"/>
                    <a:pt x="6768" y="0"/>
                    <a:pt x="4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84"/>
            <p:cNvSpPr/>
            <p:nvPr/>
          </p:nvSpPr>
          <p:spPr>
            <a:xfrm>
              <a:off x="5054375" y="3661125"/>
              <a:ext cx="13750" cy="44950"/>
            </a:xfrm>
            <a:custGeom>
              <a:rect b="b" l="l" r="r" t="t"/>
              <a:pathLst>
                <a:path extrusionOk="0" h="1798" w="550">
                  <a:moveTo>
                    <a:pt x="275" y="0"/>
                  </a:moveTo>
                  <a:cubicBezTo>
                    <a:pt x="124" y="0"/>
                    <a:pt x="0" y="124"/>
                    <a:pt x="0" y="276"/>
                  </a:cubicBezTo>
                  <a:lnTo>
                    <a:pt x="0" y="1522"/>
                  </a:lnTo>
                  <a:cubicBezTo>
                    <a:pt x="0" y="1673"/>
                    <a:pt x="124" y="1797"/>
                    <a:pt x="275" y="1797"/>
                  </a:cubicBezTo>
                  <a:cubicBezTo>
                    <a:pt x="427" y="1797"/>
                    <a:pt x="549" y="1673"/>
                    <a:pt x="549" y="1522"/>
                  </a:cubicBezTo>
                  <a:lnTo>
                    <a:pt x="549" y="276"/>
                  </a:lnTo>
                  <a:cubicBezTo>
                    <a:pt x="549" y="124"/>
                    <a:pt x="427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84"/>
            <p:cNvSpPr/>
            <p:nvPr/>
          </p:nvSpPr>
          <p:spPr>
            <a:xfrm>
              <a:off x="5024650" y="3661125"/>
              <a:ext cx="13725" cy="44950"/>
            </a:xfrm>
            <a:custGeom>
              <a:rect b="b" l="l" r="r" t="t"/>
              <a:pathLst>
                <a:path extrusionOk="0" h="1798" w="549">
                  <a:moveTo>
                    <a:pt x="274" y="0"/>
                  </a:moveTo>
                  <a:cubicBezTo>
                    <a:pt x="122" y="0"/>
                    <a:pt x="0" y="124"/>
                    <a:pt x="0" y="276"/>
                  </a:cubicBezTo>
                  <a:lnTo>
                    <a:pt x="0" y="1522"/>
                  </a:lnTo>
                  <a:cubicBezTo>
                    <a:pt x="0" y="1673"/>
                    <a:pt x="122" y="1797"/>
                    <a:pt x="274" y="1797"/>
                  </a:cubicBezTo>
                  <a:cubicBezTo>
                    <a:pt x="425" y="1797"/>
                    <a:pt x="549" y="1673"/>
                    <a:pt x="549" y="1522"/>
                  </a:cubicBezTo>
                  <a:lnTo>
                    <a:pt x="549" y="276"/>
                  </a:lnTo>
                  <a:cubicBezTo>
                    <a:pt x="549" y="124"/>
                    <a:pt x="425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84"/>
            <p:cNvSpPr/>
            <p:nvPr/>
          </p:nvSpPr>
          <p:spPr>
            <a:xfrm>
              <a:off x="4804150" y="3692325"/>
              <a:ext cx="13750" cy="13750"/>
            </a:xfrm>
            <a:custGeom>
              <a:rect b="b" l="l" r="r" t="t"/>
              <a:pathLst>
                <a:path extrusionOk="0" h="550" w="550">
                  <a:moveTo>
                    <a:pt x="275" y="0"/>
                  </a:moveTo>
                  <a:cubicBezTo>
                    <a:pt x="123" y="0"/>
                    <a:pt x="1" y="122"/>
                    <a:pt x="1" y="274"/>
                  </a:cubicBezTo>
                  <a:cubicBezTo>
                    <a:pt x="1" y="425"/>
                    <a:pt x="123" y="549"/>
                    <a:pt x="275" y="549"/>
                  </a:cubicBezTo>
                  <a:cubicBezTo>
                    <a:pt x="426" y="549"/>
                    <a:pt x="550" y="425"/>
                    <a:pt x="550" y="274"/>
                  </a:cubicBezTo>
                  <a:cubicBezTo>
                    <a:pt x="550" y="122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0" name="Google Shape;4810;p84"/>
          <p:cNvGrpSpPr/>
          <p:nvPr/>
        </p:nvGrpSpPr>
        <p:grpSpPr>
          <a:xfrm>
            <a:off x="830657" y="1468312"/>
            <a:ext cx="351350" cy="269375"/>
            <a:chOff x="3264900" y="1783125"/>
            <a:chExt cx="351350" cy="269375"/>
          </a:xfrm>
        </p:grpSpPr>
        <p:sp>
          <p:nvSpPr>
            <p:cNvPr id="4811" name="Google Shape;4811;p84"/>
            <p:cNvSpPr/>
            <p:nvPr/>
          </p:nvSpPr>
          <p:spPr>
            <a:xfrm>
              <a:off x="3264900" y="1783125"/>
              <a:ext cx="351350" cy="269375"/>
            </a:xfrm>
            <a:custGeom>
              <a:rect b="b" l="l" r="r" t="t"/>
              <a:pathLst>
                <a:path extrusionOk="0" h="10775" w="14054">
                  <a:moveTo>
                    <a:pt x="10841" y="549"/>
                  </a:moveTo>
                  <a:lnTo>
                    <a:pt x="10207" y="2380"/>
                  </a:lnTo>
                  <a:lnTo>
                    <a:pt x="3846" y="2380"/>
                  </a:lnTo>
                  <a:lnTo>
                    <a:pt x="3213" y="549"/>
                  </a:lnTo>
                  <a:close/>
                  <a:moveTo>
                    <a:pt x="13240" y="549"/>
                  </a:moveTo>
                  <a:cubicBezTo>
                    <a:pt x="13384" y="549"/>
                    <a:pt x="13504" y="670"/>
                    <a:pt x="13504" y="813"/>
                  </a:cubicBezTo>
                  <a:lnTo>
                    <a:pt x="13504" y="9960"/>
                  </a:lnTo>
                  <a:cubicBezTo>
                    <a:pt x="13504" y="10106"/>
                    <a:pt x="13387" y="10225"/>
                    <a:pt x="13240" y="10225"/>
                  </a:cubicBezTo>
                  <a:lnTo>
                    <a:pt x="813" y="10225"/>
                  </a:lnTo>
                  <a:cubicBezTo>
                    <a:pt x="670" y="10225"/>
                    <a:pt x="549" y="10103"/>
                    <a:pt x="549" y="9960"/>
                  </a:cubicBezTo>
                  <a:lnTo>
                    <a:pt x="549" y="813"/>
                  </a:lnTo>
                  <a:cubicBezTo>
                    <a:pt x="549" y="668"/>
                    <a:pt x="667" y="549"/>
                    <a:pt x="813" y="549"/>
                  </a:cubicBezTo>
                  <a:lnTo>
                    <a:pt x="2631" y="549"/>
                  </a:lnTo>
                  <a:lnTo>
                    <a:pt x="3392" y="2745"/>
                  </a:lnTo>
                  <a:cubicBezTo>
                    <a:pt x="3429" y="2856"/>
                    <a:pt x="3533" y="2931"/>
                    <a:pt x="3651" y="2931"/>
                  </a:cubicBezTo>
                  <a:lnTo>
                    <a:pt x="10403" y="2931"/>
                  </a:lnTo>
                  <a:cubicBezTo>
                    <a:pt x="10520" y="2931"/>
                    <a:pt x="10624" y="2856"/>
                    <a:pt x="10662" y="2745"/>
                  </a:cubicBezTo>
                  <a:lnTo>
                    <a:pt x="11422" y="549"/>
                  </a:lnTo>
                  <a:close/>
                  <a:moveTo>
                    <a:pt x="813" y="0"/>
                  </a:moveTo>
                  <a:cubicBezTo>
                    <a:pt x="365" y="0"/>
                    <a:pt x="0" y="365"/>
                    <a:pt x="0" y="813"/>
                  </a:cubicBezTo>
                  <a:lnTo>
                    <a:pt x="0" y="9960"/>
                  </a:lnTo>
                  <a:cubicBezTo>
                    <a:pt x="0" y="10409"/>
                    <a:pt x="365" y="10774"/>
                    <a:pt x="813" y="10774"/>
                  </a:cubicBezTo>
                  <a:lnTo>
                    <a:pt x="13240" y="10774"/>
                  </a:lnTo>
                  <a:cubicBezTo>
                    <a:pt x="13688" y="10774"/>
                    <a:pt x="14053" y="10409"/>
                    <a:pt x="14053" y="9960"/>
                  </a:cubicBezTo>
                  <a:lnTo>
                    <a:pt x="14053" y="813"/>
                  </a:lnTo>
                  <a:cubicBezTo>
                    <a:pt x="14053" y="365"/>
                    <a:pt x="13688" y="0"/>
                    <a:pt x="1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84"/>
            <p:cNvSpPr/>
            <p:nvPr/>
          </p:nvSpPr>
          <p:spPr>
            <a:xfrm>
              <a:off x="3293725" y="1871450"/>
              <a:ext cx="293675" cy="152200"/>
            </a:xfrm>
            <a:custGeom>
              <a:rect b="b" l="l" r="r" t="t"/>
              <a:pathLst>
                <a:path extrusionOk="0" h="6088" w="11747">
                  <a:moveTo>
                    <a:pt x="11198" y="549"/>
                  </a:moveTo>
                  <a:lnTo>
                    <a:pt x="11198" y="5539"/>
                  </a:lnTo>
                  <a:lnTo>
                    <a:pt x="550" y="5539"/>
                  </a:lnTo>
                  <a:lnTo>
                    <a:pt x="550" y="549"/>
                  </a:lnTo>
                  <a:close/>
                  <a:moveTo>
                    <a:pt x="274" y="1"/>
                  </a:moveTo>
                  <a:cubicBezTo>
                    <a:pt x="123" y="1"/>
                    <a:pt x="1" y="124"/>
                    <a:pt x="1" y="276"/>
                  </a:cubicBezTo>
                  <a:lnTo>
                    <a:pt x="1" y="5813"/>
                  </a:lnTo>
                  <a:cubicBezTo>
                    <a:pt x="1" y="5964"/>
                    <a:pt x="123" y="6088"/>
                    <a:pt x="274" y="6088"/>
                  </a:cubicBezTo>
                  <a:lnTo>
                    <a:pt x="11473" y="6088"/>
                  </a:lnTo>
                  <a:cubicBezTo>
                    <a:pt x="11625" y="6088"/>
                    <a:pt x="11747" y="5964"/>
                    <a:pt x="11747" y="5813"/>
                  </a:cubicBezTo>
                  <a:lnTo>
                    <a:pt x="11747" y="276"/>
                  </a:lnTo>
                  <a:cubicBezTo>
                    <a:pt x="11747" y="124"/>
                    <a:pt x="11625" y="1"/>
                    <a:pt x="1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84"/>
            <p:cNvSpPr/>
            <p:nvPr/>
          </p:nvSpPr>
          <p:spPr>
            <a:xfrm>
              <a:off x="3325650" y="1905200"/>
              <a:ext cx="229800" cy="84750"/>
            </a:xfrm>
            <a:custGeom>
              <a:rect b="b" l="l" r="r" t="t"/>
              <a:pathLst>
                <a:path extrusionOk="0" h="3390" w="9192">
                  <a:moveTo>
                    <a:pt x="1696" y="550"/>
                  </a:moveTo>
                  <a:cubicBezTo>
                    <a:pt x="2327" y="550"/>
                    <a:pt x="2842" y="1063"/>
                    <a:pt x="2842" y="1695"/>
                  </a:cubicBezTo>
                  <a:cubicBezTo>
                    <a:pt x="2842" y="2327"/>
                    <a:pt x="2327" y="2840"/>
                    <a:pt x="1696" y="2840"/>
                  </a:cubicBezTo>
                  <a:cubicBezTo>
                    <a:pt x="1064" y="2840"/>
                    <a:pt x="550" y="2325"/>
                    <a:pt x="550" y="1695"/>
                  </a:cubicBezTo>
                  <a:cubicBezTo>
                    <a:pt x="550" y="1063"/>
                    <a:pt x="1064" y="550"/>
                    <a:pt x="1696" y="550"/>
                  </a:cubicBezTo>
                  <a:close/>
                  <a:moveTo>
                    <a:pt x="6251" y="550"/>
                  </a:moveTo>
                  <a:cubicBezTo>
                    <a:pt x="5972" y="851"/>
                    <a:pt x="5803" y="1254"/>
                    <a:pt x="5803" y="1695"/>
                  </a:cubicBezTo>
                  <a:cubicBezTo>
                    <a:pt x="5803" y="2136"/>
                    <a:pt x="5972" y="2537"/>
                    <a:pt x="6251" y="2840"/>
                  </a:cubicBezTo>
                  <a:lnTo>
                    <a:pt x="2943" y="2840"/>
                  </a:lnTo>
                  <a:cubicBezTo>
                    <a:pt x="3221" y="2537"/>
                    <a:pt x="3391" y="2136"/>
                    <a:pt x="3391" y="1695"/>
                  </a:cubicBezTo>
                  <a:cubicBezTo>
                    <a:pt x="3391" y="1254"/>
                    <a:pt x="3221" y="851"/>
                    <a:pt x="2943" y="550"/>
                  </a:cubicBezTo>
                  <a:close/>
                  <a:moveTo>
                    <a:pt x="7497" y="550"/>
                  </a:moveTo>
                  <a:cubicBezTo>
                    <a:pt x="8129" y="550"/>
                    <a:pt x="8642" y="1063"/>
                    <a:pt x="8642" y="1695"/>
                  </a:cubicBezTo>
                  <a:cubicBezTo>
                    <a:pt x="8642" y="2325"/>
                    <a:pt x="8129" y="2840"/>
                    <a:pt x="7497" y="2840"/>
                  </a:cubicBezTo>
                  <a:cubicBezTo>
                    <a:pt x="6867" y="2840"/>
                    <a:pt x="6352" y="2325"/>
                    <a:pt x="6352" y="1695"/>
                  </a:cubicBezTo>
                  <a:cubicBezTo>
                    <a:pt x="6352" y="1063"/>
                    <a:pt x="6867" y="550"/>
                    <a:pt x="7497" y="550"/>
                  </a:cubicBezTo>
                  <a:close/>
                  <a:moveTo>
                    <a:pt x="1696" y="1"/>
                  </a:moveTo>
                  <a:cubicBezTo>
                    <a:pt x="761" y="1"/>
                    <a:pt x="1" y="760"/>
                    <a:pt x="1" y="1695"/>
                  </a:cubicBezTo>
                  <a:cubicBezTo>
                    <a:pt x="1" y="2630"/>
                    <a:pt x="761" y="3389"/>
                    <a:pt x="1696" y="3389"/>
                  </a:cubicBezTo>
                  <a:lnTo>
                    <a:pt x="7497" y="3389"/>
                  </a:lnTo>
                  <a:cubicBezTo>
                    <a:pt x="8432" y="3389"/>
                    <a:pt x="9191" y="2628"/>
                    <a:pt x="9191" y="1695"/>
                  </a:cubicBezTo>
                  <a:cubicBezTo>
                    <a:pt x="9191" y="762"/>
                    <a:pt x="8432" y="1"/>
                    <a:pt x="7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84"/>
            <p:cNvSpPr/>
            <p:nvPr/>
          </p:nvSpPr>
          <p:spPr>
            <a:xfrm>
              <a:off x="3361175" y="1940675"/>
              <a:ext cx="13750" cy="13750"/>
            </a:xfrm>
            <a:custGeom>
              <a:rect b="b" l="l" r="r" t="t"/>
              <a:pathLst>
                <a:path extrusionOk="0" h="550" w="550">
                  <a:moveTo>
                    <a:pt x="274" y="1"/>
                  </a:moveTo>
                  <a:cubicBezTo>
                    <a:pt x="122" y="1"/>
                    <a:pt x="0" y="124"/>
                    <a:pt x="0" y="276"/>
                  </a:cubicBezTo>
                  <a:cubicBezTo>
                    <a:pt x="0" y="427"/>
                    <a:pt x="122" y="550"/>
                    <a:pt x="274" y="550"/>
                  </a:cubicBezTo>
                  <a:lnTo>
                    <a:pt x="275" y="550"/>
                  </a:lnTo>
                  <a:cubicBezTo>
                    <a:pt x="427" y="550"/>
                    <a:pt x="549" y="427"/>
                    <a:pt x="549" y="276"/>
                  </a:cubicBezTo>
                  <a:cubicBezTo>
                    <a:pt x="549" y="124"/>
                    <a:pt x="425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84"/>
            <p:cNvSpPr/>
            <p:nvPr/>
          </p:nvSpPr>
          <p:spPr>
            <a:xfrm>
              <a:off x="3506225" y="1940675"/>
              <a:ext cx="13750" cy="13750"/>
            </a:xfrm>
            <a:custGeom>
              <a:rect b="b" l="l" r="r" t="t"/>
              <a:pathLst>
                <a:path extrusionOk="0" h="550" w="550">
                  <a:moveTo>
                    <a:pt x="274" y="1"/>
                  </a:moveTo>
                  <a:cubicBezTo>
                    <a:pt x="123" y="1"/>
                    <a:pt x="0" y="124"/>
                    <a:pt x="0" y="276"/>
                  </a:cubicBezTo>
                  <a:cubicBezTo>
                    <a:pt x="0" y="427"/>
                    <a:pt x="123" y="550"/>
                    <a:pt x="274" y="550"/>
                  </a:cubicBezTo>
                  <a:cubicBezTo>
                    <a:pt x="426" y="550"/>
                    <a:pt x="549" y="427"/>
                    <a:pt x="549" y="276"/>
                  </a:cubicBezTo>
                  <a:cubicBezTo>
                    <a:pt x="549" y="124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84"/>
            <p:cNvSpPr/>
            <p:nvPr/>
          </p:nvSpPr>
          <p:spPr>
            <a:xfrm>
              <a:off x="3293725" y="1811950"/>
              <a:ext cx="13750" cy="13750"/>
            </a:xfrm>
            <a:custGeom>
              <a:rect b="b" l="l" r="r" t="t"/>
              <a:pathLst>
                <a:path extrusionOk="0" h="550" w="550">
                  <a:moveTo>
                    <a:pt x="274" y="1"/>
                  </a:moveTo>
                  <a:cubicBezTo>
                    <a:pt x="123" y="1"/>
                    <a:pt x="1" y="123"/>
                    <a:pt x="1" y="274"/>
                  </a:cubicBezTo>
                  <a:cubicBezTo>
                    <a:pt x="1" y="426"/>
                    <a:pt x="123" y="550"/>
                    <a:pt x="274" y="550"/>
                  </a:cubicBezTo>
                  <a:cubicBezTo>
                    <a:pt x="427" y="550"/>
                    <a:pt x="550" y="426"/>
                    <a:pt x="550" y="274"/>
                  </a:cubicBezTo>
                  <a:cubicBezTo>
                    <a:pt x="550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84"/>
            <p:cNvSpPr/>
            <p:nvPr/>
          </p:nvSpPr>
          <p:spPr>
            <a:xfrm>
              <a:off x="3573650" y="1811950"/>
              <a:ext cx="13750" cy="13750"/>
            </a:xfrm>
            <a:custGeom>
              <a:rect b="b" l="l" r="r" t="t"/>
              <a:pathLst>
                <a:path extrusionOk="0" h="550" w="550">
                  <a:moveTo>
                    <a:pt x="275" y="1"/>
                  </a:moveTo>
                  <a:cubicBezTo>
                    <a:pt x="123" y="1"/>
                    <a:pt x="1" y="123"/>
                    <a:pt x="1" y="274"/>
                  </a:cubicBezTo>
                  <a:cubicBezTo>
                    <a:pt x="1" y="426"/>
                    <a:pt x="125" y="550"/>
                    <a:pt x="276" y="550"/>
                  </a:cubicBezTo>
                  <a:cubicBezTo>
                    <a:pt x="428" y="550"/>
                    <a:pt x="550" y="426"/>
                    <a:pt x="550" y="274"/>
                  </a:cubicBezTo>
                  <a:cubicBezTo>
                    <a:pt x="550" y="123"/>
                    <a:pt x="42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84"/>
            <p:cNvSpPr/>
            <p:nvPr/>
          </p:nvSpPr>
          <p:spPr>
            <a:xfrm>
              <a:off x="3427825" y="1940675"/>
              <a:ext cx="25475" cy="13750"/>
            </a:xfrm>
            <a:custGeom>
              <a:rect b="b" l="l" r="r" t="t"/>
              <a:pathLst>
                <a:path extrusionOk="0" h="550" w="1019">
                  <a:moveTo>
                    <a:pt x="274" y="1"/>
                  </a:moveTo>
                  <a:cubicBezTo>
                    <a:pt x="123" y="1"/>
                    <a:pt x="1" y="124"/>
                    <a:pt x="1" y="276"/>
                  </a:cubicBezTo>
                  <a:cubicBezTo>
                    <a:pt x="1" y="427"/>
                    <a:pt x="123" y="550"/>
                    <a:pt x="274" y="550"/>
                  </a:cubicBezTo>
                  <a:lnTo>
                    <a:pt x="745" y="550"/>
                  </a:lnTo>
                  <a:cubicBezTo>
                    <a:pt x="897" y="550"/>
                    <a:pt x="1019" y="427"/>
                    <a:pt x="1019" y="276"/>
                  </a:cubicBezTo>
                  <a:cubicBezTo>
                    <a:pt x="1019" y="124"/>
                    <a:pt x="897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84"/>
            <p:cNvSpPr/>
            <p:nvPr/>
          </p:nvSpPr>
          <p:spPr>
            <a:xfrm>
              <a:off x="3395525" y="1812900"/>
              <a:ext cx="90075" cy="13750"/>
            </a:xfrm>
            <a:custGeom>
              <a:rect b="b" l="l" r="r" t="t"/>
              <a:pathLst>
                <a:path extrusionOk="0" h="550" w="3603">
                  <a:moveTo>
                    <a:pt x="276" y="0"/>
                  </a:moveTo>
                  <a:cubicBezTo>
                    <a:pt x="125" y="0"/>
                    <a:pt x="1" y="122"/>
                    <a:pt x="1" y="274"/>
                  </a:cubicBezTo>
                  <a:cubicBezTo>
                    <a:pt x="1" y="425"/>
                    <a:pt x="125" y="549"/>
                    <a:pt x="276" y="549"/>
                  </a:cubicBezTo>
                  <a:lnTo>
                    <a:pt x="3327" y="549"/>
                  </a:lnTo>
                  <a:cubicBezTo>
                    <a:pt x="3479" y="549"/>
                    <a:pt x="3603" y="425"/>
                    <a:pt x="3603" y="274"/>
                  </a:cubicBezTo>
                  <a:cubicBezTo>
                    <a:pt x="3603" y="122"/>
                    <a:pt x="3479" y="0"/>
                    <a:pt x="3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0" name="Google Shape;4820;p84"/>
          <p:cNvGrpSpPr/>
          <p:nvPr/>
        </p:nvGrpSpPr>
        <p:grpSpPr>
          <a:xfrm>
            <a:off x="7731984" y="-8"/>
            <a:ext cx="929451" cy="1827513"/>
            <a:chOff x="2880023" y="324448"/>
            <a:chExt cx="763284" cy="1500790"/>
          </a:xfrm>
        </p:grpSpPr>
        <p:sp>
          <p:nvSpPr>
            <p:cNvPr id="4821" name="Google Shape;4821;p84"/>
            <p:cNvSpPr/>
            <p:nvPr/>
          </p:nvSpPr>
          <p:spPr>
            <a:xfrm>
              <a:off x="2880023" y="324448"/>
              <a:ext cx="642016" cy="1486239"/>
            </a:xfrm>
            <a:custGeom>
              <a:rect b="b" l="l" r="r" t="t"/>
              <a:pathLst>
                <a:path extrusionOk="0" h="31281" w="13514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22" name="Google Shape;4822;p84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4823" name="Google Shape;4823;p84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rect b="b" l="l" r="r" t="t"/>
                <a:pathLst>
                  <a:path extrusionOk="0" h="9165" w="3389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84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rect b="b" l="l" r="r" t="t"/>
                <a:pathLst>
                  <a:path extrusionOk="0" h="3761" w="674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84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rect b="b" l="l" r="r" t="t"/>
                <a:pathLst>
                  <a:path extrusionOk="0" h="5566" w="5588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84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rect b="b" l="l" r="r" t="t"/>
                <a:pathLst>
                  <a:path extrusionOk="0" h="5945" w="5285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84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rect b="b" l="l" r="r" t="t"/>
                <a:pathLst>
                  <a:path extrusionOk="0" h="4670" w="3115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84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rect b="b" l="l" r="r" t="t"/>
                <a:pathLst>
                  <a:path extrusionOk="0" h="4327" w="1829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84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rect b="b" l="l" r="r" t="t"/>
                <a:pathLst>
                  <a:path extrusionOk="0" h="2723" w="2122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84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rect b="b" l="l" r="r" t="t"/>
                <a:pathLst>
                  <a:path extrusionOk="0" h="2048" w="1369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84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rect b="b" l="l" r="r" t="t"/>
                <a:pathLst>
                  <a:path extrusionOk="0" h="3864" w="2543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84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rect b="b" l="l" r="r" t="t"/>
                <a:pathLst>
                  <a:path extrusionOk="0" h="2945" w="1772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84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rect b="b" l="l" r="r" t="t"/>
                <a:pathLst>
                  <a:path extrusionOk="0" h="2172" w="895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84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rect b="b" l="l" r="r" t="t"/>
                <a:pathLst>
                  <a:path extrusionOk="0" h="8059" w="5884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84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rect b="b" l="l" r="r" t="t"/>
                <a:pathLst>
                  <a:path extrusionOk="0" h="6552" w="6148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84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rect b="b" l="l" r="r" t="t"/>
                <a:pathLst>
                  <a:path extrusionOk="0" h="6522" w="677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84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rect b="b" l="l" r="r" t="t"/>
                <a:pathLst>
                  <a:path extrusionOk="0" h="6377" w="6918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84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rect b="b" l="l" r="r" t="t"/>
                <a:pathLst>
                  <a:path extrusionOk="0" h="8580" w="5311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84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rect b="b" l="l" r="r" t="t"/>
                <a:pathLst>
                  <a:path extrusionOk="0" h="6014" w="1499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84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rect b="b" l="l" r="r" t="t"/>
                <a:pathLst>
                  <a:path extrusionOk="0" h="3732" w="2047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1" name="Google Shape;4841;p84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rect b="b" l="l" r="r" t="t"/>
                <a:pathLst>
                  <a:path extrusionOk="0" h="3864" w="2544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2" name="Google Shape;4842;p84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rect b="b" l="l" r="r" t="t"/>
                <a:pathLst>
                  <a:path extrusionOk="0" h="2946" w="1774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3" name="Google Shape;4843;p84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rect b="b" l="l" r="r" t="t"/>
                <a:pathLst>
                  <a:path extrusionOk="0" h="2173" w="894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4" name="Google Shape;4844;p84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rect b="b" l="l" r="r" t="t"/>
                <a:pathLst>
                  <a:path extrusionOk="0" fill="none" h="1247" w="1247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8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rect b="b" l="l" r="r" t="t"/>
                <a:pathLst>
                  <a:path extrusionOk="0" h="10501" w="1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84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rect b="b" l="l" r="r" t="t"/>
                <a:pathLst>
                  <a:path extrusionOk="0" fill="none" h="10501" w="1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8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rect b="b" l="l" r="r" t="t"/>
                <a:pathLst>
                  <a:path extrusionOk="0" h="2470" w="139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84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rect b="b" l="l" r="r" t="t"/>
                <a:pathLst>
                  <a:path extrusionOk="0" fill="none" h="14723" w="9927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8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rect b="b" l="l" r="r" t="t"/>
                <a:pathLst>
                  <a:path extrusionOk="0" h="5206" w="9931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84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rect b="b" l="l" r="r" t="t"/>
                <a:pathLst>
                  <a:path extrusionOk="0" h="3362" w="8319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84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rect b="b" l="l" r="r" t="t"/>
                <a:pathLst>
                  <a:path extrusionOk="0" h="5206" w="9931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84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rect b="b" l="l" r="r" t="t"/>
                <a:pathLst>
                  <a:path extrusionOk="0" fill="none" h="2470" w="139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84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rect b="b" l="l" r="r" t="t"/>
                <a:pathLst>
                  <a:path extrusionOk="0" fill="none" h="17019" w="6876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54" name="Google Shape;4854;p84"/>
          <p:cNvGrpSpPr/>
          <p:nvPr/>
        </p:nvGrpSpPr>
        <p:grpSpPr>
          <a:xfrm>
            <a:off x="5880411" y="-19"/>
            <a:ext cx="4112052" cy="1759054"/>
            <a:chOff x="2146611" y="-19"/>
            <a:chExt cx="4112052" cy="1759054"/>
          </a:xfrm>
        </p:grpSpPr>
        <p:sp>
          <p:nvSpPr>
            <p:cNvPr id="4855" name="Google Shape;4855;p84"/>
            <p:cNvSpPr/>
            <p:nvPr/>
          </p:nvSpPr>
          <p:spPr>
            <a:xfrm>
              <a:off x="2146611" y="-19"/>
              <a:ext cx="4112052" cy="1759054"/>
            </a:xfrm>
            <a:custGeom>
              <a:rect b="b" l="l" r="r" t="t"/>
              <a:pathLst>
                <a:path extrusionOk="0" fill="none" h="17527" w="40972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6" name="Google Shape;4856;p8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4857" name="Google Shape;4857;p8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8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8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8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8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rect b="b" l="l" r="r" t="t"/>
                <a:pathLst>
                  <a:path extrusionOk="0" h="712" w="713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8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8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8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8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8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8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8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8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8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8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rect b="b" l="l" r="r" t="t"/>
                <a:pathLst>
                  <a:path extrusionOk="0" h="713" w="713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8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8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4" name="Google Shape;4874;p84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4875" name="Google Shape;4875;p84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84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84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84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84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rect b="b" l="l" r="r" t="t"/>
                <a:pathLst>
                  <a:path extrusionOk="0" h="712" w="713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84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84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84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84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84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84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84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84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84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84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rect b="b" l="l" r="r" t="t"/>
                <a:pathLst>
                  <a:path extrusionOk="0" h="713" w="713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84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84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92" name="Google Shape;4892;p84"/>
          <p:cNvGrpSpPr/>
          <p:nvPr/>
        </p:nvGrpSpPr>
        <p:grpSpPr>
          <a:xfrm flipH="1">
            <a:off x="3726886" y="4152617"/>
            <a:ext cx="821777" cy="862365"/>
            <a:chOff x="4061475" y="1125825"/>
            <a:chExt cx="1168624" cy="1226343"/>
          </a:xfrm>
        </p:grpSpPr>
        <p:grpSp>
          <p:nvGrpSpPr>
            <p:cNvPr id="4893" name="Google Shape;4893;p84"/>
            <p:cNvGrpSpPr/>
            <p:nvPr/>
          </p:nvGrpSpPr>
          <p:grpSpPr>
            <a:xfrm>
              <a:off x="4061475" y="1631354"/>
              <a:ext cx="1168624" cy="720815"/>
              <a:chOff x="4061475" y="1631354"/>
              <a:chExt cx="1168624" cy="720815"/>
            </a:xfrm>
          </p:grpSpPr>
          <p:sp>
            <p:nvSpPr>
              <p:cNvPr id="4894" name="Google Shape;4894;p84"/>
              <p:cNvSpPr/>
              <p:nvPr/>
            </p:nvSpPr>
            <p:spPr>
              <a:xfrm>
                <a:off x="4061475" y="2008525"/>
                <a:ext cx="851654" cy="343644"/>
              </a:xfrm>
              <a:custGeom>
                <a:rect b="b" l="l" r="r" t="t"/>
                <a:pathLst>
                  <a:path extrusionOk="0" h="5001" w="12394">
                    <a:moveTo>
                      <a:pt x="10569" y="3260"/>
                    </a:moveTo>
                    <a:cubicBezTo>
                      <a:pt x="10746" y="3323"/>
                      <a:pt x="10982" y="3288"/>
                      <a:pt x="11055" y="3520"/>
                    </a:cubicBezTo>
                    <a:cubicBezTo>
                      <a:pt x="11197" y="3973"/>
                      <a:pt x="10545" y="4392"/>
                      <a:pt x="9842" y="4392"/>
                    </a:cubicBezTo>
                    <a:cubicBezTo>
                      <a:pt x="9691" y="4392"/>
                      <a:pt x="9538" y="4373"/>
                      <a:pt x="9389" y="4330"/>
                    </a:cubicBezTo>
                    <a:cubicBezTo>
                      <a:pt x="9216" y="4280"/>
                      <a:pt x="8773" y="4013"/>
                      <a:pt x="8786" y="4013"/>
                    </a:cubicBezTo>
                    <a:cubicBezTo>
                      <a:pt x="8786" y="4013"/>
                      <a:pt x="8786" y="4013"/>
                      <a:pt x="8786" y="4013"/>
                    </a:cubicBezTo>
                    <a:cubicBezTo>
                      <a:pt x="9080" y="3932"/>
                      <a:pt x="9469" y="3826"/>
                      <a:pt x="9729" y="3708"/>
                    </a:cubicBezTo>
                    <a:cubicBezTo>
                      <a:pt x="10074" y="3551"/>
                      <a:pt x="10346" y="3404"/>
                      <a:pt x="10569" y="3260"/>
                    </a:cubicBezTo>
                    <a:close/>
                    <a:moveTo>
                      <a:pt x="5044" y="1"/>
                    </a:moveTo>
                    <a:cubicBezTo>
                      <a:pt x="4259" y="1"/>
                      <a:pt x="3516" y="58"/>
                      <a:pt x="2905" y="190"/>
                    </a:cubicBezTo>
                    <a:cubicBezTo>
                      <a:pt x="368" y="737"/>
                      <a:pt x="1" y="1642"/>
                      <a:pt x="393" y="2487"/>
                    </a:cubicBezTo>
                    <a:cubicBezTo>
                      <a:pt x="842" y="3457"/>
                      <a:pt x="3657" y="4313"/>
                      <a:pt x="6351" y="4313"/>
                    </a:cubicBezTo>
                    <a:cubicBezTo>
                      <a:pt x="6815" y="4313"/>
                      <a:pt x="7276" y="4287"/>
                      <a:pt x="7721" y="4233"/>
                    </a:cubicBezTo>
                    <a:cubicBezTo>
                      <a:pt x="8288" y="4449"/>
                      <a:pt x="9158" y="4886"/>
                      <a:pt x="9877" y="4976"/>
                    </a:cubicBezTo>
                    <a:cubicBezTo>
                      <a:pt x="10008" y="4993"/>
                      <a:pt x="10134" y="5001"/>
                      <a:pt x="10254" y="5001"/>
                    </a:cubicBezTo>
                    <a:cubicBezTo>
                      <a:pt x="11924" y="5001"/>
                      <a:pt x="12394" y="3479"/>
                      <a:pt x="10964" y="2963"/>
                    </a:cubicBezTo>
                    <a:cubicBezTo>
                      <a:pt x="11646" y="2338"/>
                      <a:pt x="11292" y="1809"/>
                      <a:pt x="10851" y="1203"/>
                    </a:cubicBezTo>
                    <a:cubicBezTo>
                      <a:pt x="10394" y="572"/>
                      <a:pt x="7514" y="1"/>
                      <a:pt x="5044" y="1"/>
                    </a:cubicBezTo>
                    <a:close/>
                  </a:path>
                </a:pathLst>
              </a:custGeom>
              <a:solidFill>
                <a:schemeClr val="dk1">
                  <a:alpha val="3929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84"/>
              <p:cNvSpPr/>
              <p:nvPr/>
            </p:nvSpPr>
            <p:spPr>
              <a:xfrm>
                <a:off x="4138229" y="1736417"/>
                <a:ext cx="863404" cy="472965"/>
              </a:xfrm>
              <a:custGeom>
                <a:rect b="b" l="l" r="r" t="t"/>
                <a:pathLst>
                  <a:path extrusionOk="0" h="6883" w="12565">
                    <a:moveTo>
                      <a:pt x="551" y="0"/>
                    </a:moveTo>
                    <a:cubicBezTo>
                      <a:pt x="551" y="0"/>
                      <a:pt x="1" y="4868"/>
                      <a:pt x="4703" y="6735"/>
                    </a:cubicBezTo>
                    <a:cubicBezTo>
                      <a:pt x="4703" y="6735"/>
                      <a:pt x="5548" y="6882"/>
                      <a:pt x="6516" y="6882"/>
                    </a:cubicBezTo>
                    <a:cubicBezTo>
                      <a:pt x="7132" y="6882"/>
                      <a:pt x="7798" y="6823"/>
                      <a:pt x="8328" y="6627"/>
                    </a:cubicBezTo>
                    <a:cubicBezTo>
                      <a:pt x="8328" y="6627"/>
                      <a:pt x="12564" y="5442"/>
                      <a:pt x="125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84"/>
              <p:cNvSpPr/>
              <p:nvPr/>
            </p:nvSpPr>
            <p:spPr>
              <a:xfrm>
                <a:off x="4176021" y="1736417"/>
                <a:ext cx="825611" cy="470904"/>
              </a:xfrm>
              <a:custGeom>
                <a:rect b="b" l="l" r="r" t="t"/>
                <a:pathLst>
                  <a:path extrusionOk="0" h="6853" w="12015">
                    <a:moveTo>
                      <a:pt x="9286" y="1054"/>
                    </a:moveTo>
                    <a:cubicBezTo>
                      <a:pt x="9314" y="4243"/>
                      <a:pt x="7871" y="5969"/>
                      <a:pt x="6671" y="6853"/>
                    </a:cubicBezTo>
                    <a:cubicBezTo>
                      <a:pt x="7063" y="6818"/>
                      <a:pt x="7448" y="6750"/>
                      <a:pt x="7778" y="6627"/>
                    </a:cubicBezTo>
                    <a:cubicBezTo>
                      <a:pt x="7778" y="6627"/>
                      <a:pt x="12014" y="5442"/>
                      <a:pt x="11966" y="0"/>
                    </a:cubicBez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84"/>
              <p:cNvSpPr/>
              <p:nvPr/>
            </p:nvSpPr>
            <p:spPr>
              <a:xfrm>
                <a:off x="4138229" y="1736417"/>
                <a:ext cx="863404" cy="489938"/>
              </a:xfrm>
              <a:custGeom>
                <a:rect b="b" l="l" r="r" t="t"/>
                <a:pathLst>
                  <a:path extrusionOk="0" fill="none" h="7130" w="12565">
                    <a:moveTo>
                      <a:pt x="4703" y="6735"/>
                    </a:moveTo>
                    <a:cubicBezTo>
                      <a:pt x="4703" y="6735"/>
                      <a:pt x="6965" y="7129"/>
                      <a:pt x="8328" y="6627"/>
                    </a:cubicBezTo>
                    <a:cubicBezTo>
                      <a:pt x="8328" y="6627"/>
                      <a:pt x="12564" y="5442"/>
                      <a:pt x="12516" y="0"/>
                    </a:cubicBezTo>
                    <a:lnTo>
                      <a:pt x="551" y="0"/>
                    </a:lnTo>
                    <a:cubicBezTo>
                      <a:pt x="551" y="0"/>
                      <a:pt x="1" y="4868"/>
                      <a:pt x="4703" y="673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84"/>
              <p:cNvSpPr/>
              <p:nvPr/>
            </p:nvSpPr>
            <p:spPr>
              <a:xfrm>
                <a:off x="4176021" y="1631354"/>
                <a:ext cx="822312" cy="210199"/>
              </a:xfrm>
              <a:custGeom>
                <a:rect b="b" l="l" r="r" t="t"/>
                <a:pathLst>
                  <a:path extrusionOk="0" h="3059" w="11967">
                    <a:moveTo>
                      <a:pt x="5983" y="0"/>
                    </a:moveTo>
                    <a:cubicBezTo>
                      <a:pt x="4397" y="0"/>
                      <a:pt x="2876" y="161"/>
                      <a:pt x="1753" y="448"/>
                    </a:cubicBezTo>
                    <a:cubicBezTo>
                      <a:pt x="631" y="735"/>
                      <a:pt x="1" y="1124"/>
                      <a:pt x="1" y="1529"/>
                    </a:cubicBezTo>
                    <a:cubicBezTo>
                      <a:pt x="1" y="1935"/>
                      <a:pt x="631" y="2324"/>
                      <a:pt x="1753" y="2611"/>
                    </a:cubicBezTo>
                    <a:cubicBezTo>
                      <a:pt x="2876" y="2897"/>
                      <a:pt x="4397" y="3059"/>
                      <a:pt x="5983" y="3059"/>
                    </a:cubicBezTo>
                    <a:cubicBezTo>
                      <a:pt x="7571" y="3059"/>
                      <a:pt x="9092" y="2897"/>
                      <a:pt x="10214" y="2611"/>
                    </a:cubicBezTo>
                    <a:cubicBezTo>
                      <a:pt x="11337" y="2324"/>
                      <a:pt x="11966" y="1935"/>
                      <a:pt x="11966" y="1529"/>
                    </a:cubicBezTo>
                    <a:cubicBezTo>
                      <a:pt x="11966" y="1124"/>
                      <a:pt x="11337" y="735"/>
                      <a:pt x="10214" y="448"/>
                    </a:cubicBezTo>
                    <a:cubicBezTo>
                      <a:pt x="9092" y="161"/>
                      <a:pt x="7571" y="0"/>
                      <a:pt x="59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84"/>
              <p:cNvSpPr/>
              <p:nvPr/>
            </p:nvSpPr>
            <p:spPr>
              <a:xfrm>
                <a:off x="4217318" y="1722537"/>
                <a:ext cx="739786" cy="119014"/>
              </a:xfrm>
              <a:custGeom>
                <a:rect b="b" l="l" r="r" t="t"/>
                <a:pathLst>
                  <a:path extrusionOk="0" h="1732" w="10766">
                    <a:moveTo>
                      <a:pt x="5382" y="1"/>
                    </a:moveTo>
                    <a:cubicBezTo>
                      <a:pt x="3011" y="1"/>
                      <a:pt x="967" y="355"/>
                      <a:pt x="0" y="867"/>
                    </a:cubicBezTo>
                    <a:cubicBezTo>
                      <a:pt x="968" y="1378"/>
                      <a:pt x="3011" y="1732"/>
                      <a:pt x="5382" y="1732"/>
                    </a:cubicBezTo>
                    <a:cubicBezTo>
                      <a:pt x="7754" y="1732"/>
                      <a:pt x="9798" y="1378"/>
                      <a:pt x="10766" y="867"/>
                    </a:cubicBezTo>
                    <a:cubicBezTo>
                      <a:pt x="9798" y="355"/>
                      <a:pt x="7754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84"/>
              <p:cNvSpPr/>
              <p:nvPr/>
            </p:nvSpPr>
            <p:spPr>
              <a:xfrm>
                <a:off x="4217318" y="1743358"/>
                <a:ext cx="633277" cy="98194"/>
              </a:xfrm>
              <a:custGeom>
                <a:rect b="b" l="l" r="r" t="t"/>
                <a:pathLst>
                  <a:path extrusionOk="0" h="1429" w="9216">
                    <a:moveTo>
                      <a:pt x="9215" y="1071"/>
                    </a:moveTo>
                    <a:cubicBezTo>
                      <a:pt x="8172" y="681"/>
                      <a:pt x="6716" y="350"/>
                      <a:pt x="5082" y="171"/>
                    </a:cubicBezTo>
                    <a:cubicBezTo>
                      <a:pt x="3702" y="18"/>
                      <a:pt x="2421" y="0"/>
                      <a:pt x="1392" y="91"/>
                    </a:cubicBezTo>
                    <a:cubicBezTo>
                      <a:pt x="817" y="223"/>
                      <a:pt x="341" y="383"/>
                      <a:pt x="0" y="564"/>
                    </a:cubicBezTo>
                    <a:cubicBezTo>
                      <a:pt x="968" y="1075"/>
                      <a:pt x="3011" y="1429"/>
                      <a:pt x="5382" y="1429"/>
                    </a:cubicBezTo>
                    <a:cubicBezTo>
                      <a:pt x="6843" y="1429"/>
                      <a:pt x="8178" y="1294"/>
                      <a:pt x="9215" y="1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84"/>
              <p:cNvSpPr/>
              <p:nvPr/>
            </p:nvSpPr>
            <p:spPr>
              <a:xfrm>
                <a:off x="4217318" y="1722537"/>
                <a:ext cx="739786" cy="119014"/>
              </a:xfrm>
              <a:custGeom>
                <a:rect b="b" l="l" r="r" t="t"/>
                <a:pathLst>
                  <a:path extrusionOk="0" fill="none" h="1732" w="10766">
                    <a:moveTo>
                      <a:pt x="0" y="867"/>
                    </a:moveTo>
                    <a:cubicBezTo>
                      <a:pt x="968" y="1378"/>
                      <a:pt x="3011" y="1732"/>
                      <a:pt x="5382" y="1732"/>
                    </a:cubicBezTo>
                    <a:cubicBezTo>
                      <a:pt x="7754" y="1732"/>
                      <a:pt x="9798" y="1378"/>
                      <a:pt x="10766" y="867"/>
                    </a:cubicBezTo>
                    <a:cubicBezTo>
                      <a:pt x="9798" y="355"/>
                      <a:pt x="7754" y="1"/>
                      <a:pt x="5382" y="1"/>
                    </a:cubicBezTo>
                    <a:cubicBezTo>
                      <a:pt x="3011" y="1"/>
                      <a:pt x="967" y="355"/>
                      <a:pt x="0" y="86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84"/>
              <p:cNvSpPr/>
              <p:nvPr/>
            </p:nvSpPr>
            <p:spPr>
              <a:xfrm>
                <a:off x="4853610" y="1827876"/>
                <a:ext cx="363777" cy="257887"/>
              </a:xfrm>
              <a:custGeom>
                <a:rect b="b" l="l" r="r" t="t"/>
                <a:pathLst>
                  <a:path extrusionOk="0" h="3753" w="5294">
                    <a:moveTo>
                      <a:pt x="3298" y="1"/>
                    </a:moveTo>
                    <a:cubicBezTo>
                      <a:pt x="2372" y="1"/>
                      <a:pt x="1627" y="402"/>
                      <a:pt x="1627" y="402"/>
                    </a:cubicBezTo>
                    <a:lnTo>
                      <a:pt x="933" y="1359"/>
                    </a:lnTo>
                    <a:cubicBezTo>
                      <a:pt x="933" y="1359"/>
                      <a:pt x="1491" y="1207"/>
                      <a:pt x="2368" y="953"/>
                    </a:cubicBezTo>
                    <a:cubicBezTo>
                      <a:pt x="2433" y="934"/>
                      <a:pt x="2489" y="925"/>
                      <a:pt x="2538" y="925"/>
                    </a:cubicBezTo>
                    <a:cubicBezTo>
                      <a:pt x="3043" y="925"/>
                      <a:pt x="2678" y="1886"/>
                      <a:pt x="2153" y="2388"/>
                    </a:cubicBezTo>
                    <a:cubicBezTo>
                      <a:pt x="1686" y="2836"/>
                      <a:pt x="1236" y="2938"/>
                      <a:pt x="925" y="2938"/>
                    </a:cubicBezTo>
                    <a:cubicBezTo>
                      <a:pt x="666" y="2938"/>
                      <a:pt x="502" y="2867"/>
                      <a:pt x="502" y="2867"/>
                    </a:cubicBezTo>
                    <a:lnTo>
                      <a:pt x="0" y="3609"/>
                    </a:lnTo>
                    <a:cubicBezTo>
                      <a:pt x="214" y="3708"/>
                      <a:pt x="441" y="3752"/>
                      <a:pt x="674" y="3752"/>
                    </a:cubicBezTo>
                    <a:cubicBezTo>
                      <a:pt x="2752" y="3752"/>
                      <a:pt x="5293" y="203"/>
                      <a:pt x="3637" y="19"/>
                    </a:cubicBezTo>
                    <a:cubicBezTo>
                      <a:pt x="3522" y="7"/>
                      <a:pt x="3409" y="1"/>
                      <a:pt x="32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84"/>
              <p:cNvSpPr/>
              <p:nvPr/>
            </p:nvSpPr>
            <p:spPr>
              <a:xfrm>
                <a:off x="4863436" y="1878449"/>
                <a:ext cx="212604" cy="201816"/>
              </a:xfrm>
              <a:custGeom>
                <a:rect b="b" l="l" r="r" t="t"/>
                <a:pathLst>
                  <a:path extrusionOk="0" h="2937" w="3094">
                    <a:moveTo>
                      <a:pt x="2351" y="1293"/>
                    </a:moveTo>
                    <a:cubicBezTo>
                      <a:pt x="3094" y="61"/>
                      <a:pt x="2225" y="217"/>
                      <a:pt x="2225" y="217"/>
                    </a:cubicBezTo>
                    <a:cubicBezTo>
                      <a:pt x="2967" y="1"/>
                      <a:pt x="2585" y="1102"/>
                      <a:pt x="2010" y="1652"/>
                    </a:cubicBezTo>
                    <a:cubicBezTo>
                      <a:pt x="1154" y="2472"/>
                      <a:pt x="359" y="2131"/>
                      <a:pt x="359" y="2131"/>
                    </a:cubicBezTo>
                    <a:lnTo>
                      <a:pt x="0" y="2705"/>
                    </a:lnTo>
                    <a:cubicBezTo>
                      <a:pt x="0" y="2705"/>
                      <a:pt x="1362" y="2937"/>
                      <a:pt x="2351" y="12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84"/>
              <p:cNvSpPr/>
              <p:nvPr/>
            </p:nvSpPr>
            <p:spPr>
              <a:xfrm>
                <a:off x="4917720" y="1820936"/>
                <a:ext cx="230608" cy="101011"/>
              </a:xfrm>
              <a:custGeom>
                <a:rect b="b" l="l" r="r" t="t"/>
                <a:pathLst>
                  <a:path extrusionOk="0" h="1470" w="3356">
                    <a:moveTo>
                      <a:pt x="2704" y="120"/>
                    </a:moveTo>
                    <a:cubicBezTo>
                      <a:pt x="1627" y="1"/>
                      <a:pt x="694" y="503"/>
                      <a:pt x="694" y="503"/>
                    </a:cubicBezTo>
                    <a:lnTo>
                      <a:pt x="0" y="1460"/>
                    </a:lnTo>
                    <a:cubicBezTo>
                      <a:pt x="0" y="1460"/>
                      <a:pt x="558" y="1308"/>
                      <a:pt x="1435" y="1054"/>
                    </a:cubicBezTo>
                    <a:cubicBezTo>
                      <a:pt x="1624" y="999"/>
                      <a:pt x="1739" y="1029"/>
                      <a:pt x="1798" y="1114"/>
                    </a:cubicBezTo>
                    <a:cubicBezTo>
                      <a:pt x="2201" y="765"/>
                      <a:pt x="2709" y="385"/>
                      <a:pt x="2848" y="551"/>
                    </a:cubicBezTo>
                    <a:cubicBezTo>
                      <a:pt x="2971" y="699"/>
                      <a:pt x="2999" y="1108"/>
                      <a:pt x="2997" y="1469"/>
                    </a:cubicBezTo>
                    <a:cubicBezTo>
                      <a:pt x="3356" y="780"/>
                      <a:pt x="3352" y="192"/>
                      <a:pt x="2705" y="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84"/>
              <p:cNvSpPr/>
              <p:nvPr/>
            </p:nvSpPr>
            <p:spPr>
              <a:xfrm>
                <a:off x="4853610" y="1820936"/>
                <a:ext cx="376489" cy="322342"/>
              </a:xfrm>
              <a:custGeom>
                <a:rect b="b" l="l" r="r" t="t"/>
                <a:pathLst>
                  <a:path extrusionOk="0" fill="none" h="4691" w="5479">
                    <a:moveTo>
                      <a:pt x="1627" y="503"/>
                    </a:moveTo>
                    <a:cubicBezTo>
                      <a:pt x="1627" y="503"/>
                      <a:pt x="2560" y="1"/>
                      <a:pt x="3637" y="120"/>
                    </a:cubicBezTo>
                    <a:cubicBezTo>
                      <a:pt x="5479" y="324"/>
                      <a:pt x="2130" y="4690"/>
                      <a:pt x="0" y="3710"/>
                    </a:cubicBezTo>
                    <a:lnTo>
                      <a:pt x="502" y="2968"/>
                    </a:lnTo>
                    <a:cubicBezTo>
                      <a:pt x="502" y="2968"/>
                      <a:pt x="1297" y="3309"/>
                      <a:pt x="2153" y="2489"/>
                    </a:cubicBezTo>
                    <a:cubicBezTo>
                      <a:pt x="2728" y="1939"/>
                      <a:pt x="3111" y="839"/>
                      <a:pt x="2368" y="1054"/>
                    </a:cubicBezTo>
                    <a:cubicBezTo>
                      <a:pt x="1491" y="1308"/>
                      <a:pt x="933" y="1460"/>
                      <a:pt x="933" y="1460"/>
                    </a:cubicBezTo>
                    <a:lnTo>
                      <a:pt x="1627" y="50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06" name="Google Shape;4906;p84"/>
            <p:cNvSpPr/>
            <p:nvPr/>
          </p:nvSpPr>
          <p:spPr>
            <a:xfrm>
              <a:off x="4316060" y="1125825"/>
              <a:ext cx="472003" cy="356700"/>
            </a:xfrm>
            <a:custGeom>
              <a:rect b="b" l="l" r="r" t="t"/>
              <a:pathLst>
                <a:path extrusionOk="0" h="5191" w="6869">
                  <a:moveTo>
                    <a:pt x="4493" y="1"/>
                  </a:moveTo>
                  <a:cubicBezTo>
                    <a:pt x="4033" y="1"/>
                    <a:pt x="3659" y="179"/>
                    <a:pt x="3659" y="400"/>
                  </a:cubicBezTo>
                  <a:cubicBezTo>
                    <a:pt x="3659" y="619"/>
                    <a:pt x="4033" y="799"/>
                    <a:pt x="4493" y="799"/>
                  </a:cubicBezTo>
                  <a:cubicBezTo>
                    <a:pt x="4955" y="799"/>
                    <a:pt x="5328" y="619"/>
                    <a:pt x="5328" y="400"/>
                  </a:cubicBezTo>
                  <a:cubicBezTo>
                    <a:pt x="5328" y="179"/>
                    <a:pt x="4955" y="1"/>
                    <a:pt x="4493" y="1"/>
                  </a:cubicBezTo>
                  <a:close/>
                  <a:moveTo>
                    <a:pt x="5379" y="1166"/>
                  </a:moveTo>
                  <a:cubicBezTo>
                    <a:pt x="4557" y="1166"/>
                    <a:pt x="3891" y="1485"/>
                    <a:pt x="3891" y="1877"/>
                  </a:cubicBezTo>
                  <a:cubicBezTo>
                    <a:pt x="3891" y="2271"/>
                    <a:pt x="4557" y="2589"/>
                    <a:pt x="5379" y="2589"/>
                  </a:cubicBezTo>
                  <a:cubicBezTo>
                    <a:pt x="6202" y="2589"/>
                    <a:pt x="6868" y="2271"/>
                    <a:pt x="6868" y="1877"/>
                  </a:cubicBezTo>
                  <a:cubicBezTo>
                    <a:pt x="6868" y="1485"/>
                    <a:pt x="6202" y="1166"/>
                    <a:pt x="5379" y="1166"/>
                  </a:cubicBezTo>
                  <a:close/>
                  <a:moveTo>
                    <a:pt x="2144" y="2425"/>
                  </a:moveTo>
                  <a:cubicBezTo>
                    <a:pt x="960" y="2425"/>
                    <a:pt x="1" y="2745"/>
                    <a:pt x="1" y="3137"/>
                  </a:cubicBezTo>
                  <a:cubicBezTo>
                    <a:pt x="1" y="3363"/>
                    <a:pt x="319" y="3564"/>
                    <a:pt x="813" y="3694"/>
                  </a:cubicBezTo>
                  <a:cubicBezTo>
                    <a:pt x="540" y="3843"/>
                    <a:pt x="379" y="4017"/>
                    <a:pt x="379" y="4204"/>
                  </a:cubicBezTo>
                  <a:cubicBezTo>
                    <a:pt x="379" y="4749"/>
                    <a:pt x="1709" y="5190"/>
                    <a:pt x="3348" y="5190"/>
                  </a:cubicBezTo>
                  <a:cubicBezTo>
                    <a:pt x="4988" y="5190"/>
                    <a:pt x="6318" y="4749"/>
                    <a:pt x="6318" y="4204"/>
                  </a:cubicBezTo>
                  <a:cubicBezTo>
                    <a:pt x="6318" y="3765"/>
                    <a:pt x="5449" y="3392"/>
                    <a:pt x="4250" y="3266"/>
                  </a:cubicBezTo>
                  <a:cubicBezTo>
                    <a:pt x="4274" y="3224"/>
                    <a:pt x="4287" y="3182"/>
                    <a:pt x="4287" y="3137"/>
                  </a:cubicBezTo>
                  <a:cubicBezTo>
                    <a:pt x="4287" y="2745"/>
                    <a:pt x="3327" y="2425"/>
                    <a:pt x="2144" y="2425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7" name="Google Shape;4907;p84"/>
          <p:cNvGrpSpPr/>
          <p:nvPr/>
        </p:nvGrpSpPr>
        <p:grpSpPr>
          <a:xfrm>
            <a:off x="245635" y="3280815"/>
            <a:ext cx="312895" cy="497851"/>
            <a:chOff x="3494042" y="3543475"/>
            <a:chExt cx="567661" cy="903376"/>
          </a:xfrm>
        </p:grpSpPr>
        <p:sp>
          <p:nvSpPr>
            <p:cNvPr id="4908" name="Google Shape;4908;p84"/>
            <p:cNvSpPr/>
            <p:nvPr/>
          </p:nvSpPr>
          <p:spPr>
            <a:xfrm>
              <a:off x="3494042" y="3974711"/>
              <a:ext cx="521244" cy="472140"/>
            </a:xfrm>
            <a:custGeom>
              <a:rect b="b" l="l" r="r" t="t"/>
              <a:pathLst>
                <a:path extrusionOk="0" h="9846" w="10870">
                  <a:moveTo>
                    <a:pt x="970" y="1"/>
                  </a:moveTo>
                  <a:lnTo>
                    <a:pt x="0" y="692"/>
                  </a:lnTo>
                  <a:lnTo>
                    <a:pt x="0" y="9845"/>
                  </a:lnTo>
                  <a:lnTo>
                    <a:pt x="10869" y="9845"/>
                  </a:lnTo>
                  <a:lnTo>
                    <a:pt x="10869" y="8876"/>
                  </a:lnTo>
                  <a:lnTo>
                    <a:pt x="970" y="8876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84"/>
            <p:cNvSpPr/>
            <p:nvPr/>
          </p:nvSpPr>
          <p:spPr>
            <a:xfrm>
              <a:off x="3540508" y="3543475"/>
              <a:ext cx="521196" cy="856911"/>
            </a:xfrm>
            <a:custGeom>
              <a:rect b="b" l="l" r="r" t="t"/>
              <a:pathLst>
                <a:path extrusionOk="0" fill="none" h="17870" w="10869">
                  <a:moveTo>
                    <a:pt x="1" y="1"/>
                  </a:moveTo>
                  <a:lnTo>
                    <a:pt x="10868" y="1"/>
                  </a:lnTo>
                  <a:lnTo>
                    <a:pt x="10868" y="17869"/>
                  </a:lnTo>
                  <a:lnTo>
                    <a:pt x="1" y="1786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84"/>
            <p:cNvSpPr/>
            <p:nvPr/>
          </p:nvSpPr>
          <p:spPr>
            <a:xfrm>
              <a:off x="3606586" y="3611280"/>
              <a:ext cx="389039" cy="721254"/>
            </a:xfrm>
            <a:custGeom>
              <a:rect b="b" l="l" r="r" t="t"/>
              <a:pathLst>
                <a:path extrusionOk="0" fill="none" h="15041" w="8113">
                  <a:moveTo>
                    <a:pt x="1" y="0"/>
                  </a:moveTo>
                  <a:lnTo>
                    <a:pt x="8112" y="0"/>
                  </a:lnTo>
                  <a:lnTo>
                    <a:pt x="8112" y="15040"/>
                  </a:lnTo>
                  <a:lnTo>
                    <a:pt x="1" y="1504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84"/>
            <p:cNvSpPr/>
            <p:nvPr/>
          </p:nvSpPr>
          <p:spPr>
            <a:xfrm>
              <a:off x="3606586" y="3974471"/>
              <a:ext cx="386737" cy="48"/>
            </a:xfrm>
            <a:custGeom>
              <a:rect b="b" l="l" r="r" t="t"/>
              <a:pathLst>
                <a:path extrusionOk="0" h="1" w="8065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84"/>
            <p:cNvSpPr/>
            <p:nvPr/>
          </p:nvSpPr>
          <p:spPr>
            <a:xfrm>
              <a:off x="3606586" y="3974471"/>
              <a:ext cx="386737" cy="48"/>
            </a:xfrm>
            <a:custGeom>
              <a:rect b="b" l="l" r="r" t="t"/>
              <a:pathLst>
                <a:path extrusionOk="0" fill="none" h="1" w="8065">
                  <a:moveTo>
                    <a:pt x="1" y="0"/>
                  </a:moveTo>
                  <a:lnTo>
                    <a:pt x="8065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84"/>
            <p:cNvSpPr/>
            <p:nvPr/>
          </p:nvSpPr>
          <p:spPr>
            <a:xfrm>
              <a:off x="3717404" y="3707856"/>
              <a:ext cx="46658" cy="87322"/>
            </a:xfrm>
            <a:custGeom>
              <a:rect b="b" l="l" r="r" t="t"/>
              <a:pathLst>
                <a:path extrusionOk="0" h="1821" w="973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84"/>
            <p:cNvSpPr/>
            <p:nvPr/>
          </p:nvSpPr>
          <p:spPr>
            <a:xfrm>
              <a:off x="3717404" y="3707856"/>
              <a:ext cx="46658" cy="87322"/>
            </a:xfrm>
            <a:custGeom>
              <a:rect b="b" l="l" r="r" t="t"/>
              <a:pathLst>
                <a:path extrusionOk="0" fill="none" h="1821" w="973">
                  <a:moveTo>
                    <a:pt x="972" y="1"/>
                  </a:moveTo>
                  <a:lnTo>
                    <a:pt x="1" y="182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84"/>
            <p:cNvSpPr/>
            <p:nvPr/>
          </p:nvSpPr>
          <p:spPr>
            <a:xfrm>
              <a:off x="3846251" y="3707856"/>
              <a:ext cx="46610" cy="87322"/>
            </a:xfrm>
            <a:custGeom>
              <a:rect b="b" l="l" r="r" t="t"/>
              <a:pathLst>
                <a:path extrusionOk="0" h="1821" w="972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84"/>
            <p:cNvSpPr/>
            <p:nvPr/>
          </p:nvSpPr>
          <p:spPr>
            <a:xfrm>
              <a:off x="3846251" y="3707856"/>
              <a:ext cx="46610" cy="87322"/>
            </a:xfrm>
            <a:custGeom>
              <a:rect b="b" l="l" r="r" t="t"/>
              <a:pathLst>
                <a:path extrusionOk="0" fill="none" h="1821" w="972">
                  <a:moveTo>
                    <a:pt x="1" y="1"/>
                  </a:moveTo>
                  <a:lnTo>
                    <a:pt x="972" y="182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84"/>
            <p:cNvSpPr/>
            <p:nvPr/>
          </p:nvSpPr>
          <p:spPr>
            <a:xfrm>
              <a:off x="3805923" y="3808987"/>
              <a:ext cx="48" cy="85931"/>
            </a:xfrm>
            <a:custGeom>
              <a:rect b="b" l="l" r="r" t="t"/>
              <a:pathLst>
                <a:path extrusionOk="0" h="1792" w="1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84"/>
            <p:cNvSpPr/>
            <p:nvPr/>
          </p:nvSpPr>
          <p:spPr>
            <a:xfrm>
              <a:off x="3805923" y="3808987"/>
              <a:ext cx="48" cy="85931"/>
            </a:xfrm>
            <a:custGeom>
              <a:rect b="b" l="l" r="r" t="t"/>
              <a:pathLst>
                <a:path extrusionOk="0" fill="none" h="1792" w="1">
                  <a:moveTo>
                    <a:pt x="0" y="0"/>
                  </a:moveTo>
                  <a:lnTo>
                    <a:pt x="0" y="179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84"/>
            <p:cNvSpPr/>
            <p:nvPr/>
          </p:nvSpPr>
          <p:spPr>
            <a:xfrm>
              <a:off x="3855745" y="4146093"/>
              <a:ext cx="97296" cy="48"/>
            </a:xfrm>
            <a:custGeom>
              <a:rect b="b" l="l" r="r" t="t"/>
              <a:pathLst>
                <a:path extrusionOk="0" h="1" w="2029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84"/>
            <p:cNvSpPr/>
            <p:nvPr/>
          </p:nvSpPr>
          <p:spPr>
            <a:xfrm>
              <a:off x="3855745" y="4146093"/>
              <a:ext cx="97296" cy="48"/>
            </a:xfrm>
            <a:custGeom>
              <a:rect b="b" l="l" r="r" t="t"/>
              <a:pathLst>
                <a:path extrusionOk="0" fill="none" h="1" w="2029">
                  <a:moveTo>
                    <a:pt x="20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1" name="Google Shape;4921;p84"/>
          <p:cNvGrpSpPr/>
          <p:nvPr/>
        </p:nvGrpSpPr>
        <p:grpSpPr>
          <a:xfrm>
            <a:off x="7696475" y="2427910"/>
            <a:ext cx="479943" cy="603145"/>
            <a:chOff x="4788141" y="3142024"/>
            <a:chExt cx="632753" cy="795181"/>
          </a:xfrm>
        </p:grpSpPr>
        <p:sp>
          <p:nvSpPr>
            <p:cNvPr id="4922" name="Google Shape;4922;p84"/>
            <p:cNvSpPr/>
            <p:nvPr/>
          </p:nvSpPr>
          <p:spPr>
            <a:xfrm>
              <a:off x="4788141" y="3142024"/>
              <a:ext cx="605917" cy="795181"/>
            </a:xfrm>
            <a:custGeom>
              <a:rect b="b" l="l" r="r" t="t"/>
              <a:pathLst>
                <a:path extrusionOk="0" h="17957" w="13683">
                  <a:moveTo>
                    <a:pt x="1" y="0"/>
                  </a:moveTo>
                  <a:lnTo>
                    <a:pt x="1" y="17956"/>
                  </a:lnTo>
                  <a:lnTo>
                    <a:pt x="13682" y="17956"/>
                  </a:lnTo>
                  <a:lnTo>
                    <a:pt x="13682" y="17438"/>
                  </a:lnTo>
                  <a:lnTo>
                    <a:pt x="607" y="17438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84"/>
            <p:cNvSpPr/>
            <p:nvPr/>
          </p:nvSpPr>
          <p:spPr>
            <a:xfrm>
              <a:off x="4870064" y="3196846"/>
              <a:ext cx="40120" cy="40917"/>
            </a:xfrm>
            <a:custGeom>
              <a:rect b="b" l="l" r="r" t="t"/>
              <a:pathLst>
                <a:path extrusionOk="0" h="924" w="906">
                  <a:moveTo>
                    <a:pt x="453" y="0"/>
                  </a:moveTo>
                  <a:cubicBezTo>
                    <a:pt x="203" y="0"/>
                    <a:pt x="0" y="206"/>
                    <a:pt x="0" y="462"/>
                  </a:cubicBezTo>
                  <a:cubicBezTo>
                    <a:pt x="0" y="716"/>
                    <a:pt x="203" y="923"/>
                    <a:pt x="453" y="923"/>
                  </a:cubicBezTo>
                  <a:cubicBezTo>
                    <a:pt x="703" y="923"/>
                    <a:pt x="905" y="716"/>
                    <a:pt x="905" y="462"/>
                  </a:cubicBezTo>
                  <a:cubicBezTo>
                    <a:pt x="905" y="206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84"/>
            <p:cNvSpPr/>
            <p:nvPr/>
          </p:nvSpPr>
          <p:spPr>
            <a:xfrm>
              <a:off x="5318650" y="3196846"/>
              <a:ext cx="40164" cy="40917"/>
            </a:xfrm>
            <a:custGeom>
              <a:rect b="b" l="l" r="r" t="t"/>
              <a:pathLst>
                <a:path extrusionOk="0" h="924" w="907">
                  <a:moveTo>
                    <a:pt x="454" y="0"/>
                  </a:moveTo>
                  <a:cubicBezTo>
                    <a:pt x="203" y="0"/>
                    <a:pt x="1" y="206"/>
                    <a:pt x="1" y="462"/>
                  </a:cubicBezTo>
                  <a:cubicBezTo>
                    <a:pt x="1" y="716"/>
                    <a:pt x="203" y="923"/>
                    <a:pt x="454" y="923"/>
                  </a:cubicBezTo>
                  <a:cubicBezTo>
                    <a:pt x="704" y="923"/>
                    <a:pt x="907" y="716"/>
                    <a:pt x="907" y="462"/>
                  </a:cubicBezTo>
                  <a:cubicBezTo>
                    <a:pt x="907" y="206"/>
                    <a:pt x="704" y="0"/>
                    <a:pt x="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84"/>
            <p:cNvSpPr/>
            <p:nvPr/>
          </p:nvSpPr>
          <p:spPr>
            <a:xfrm>
              <a:off x="4814976" y="3657831"/>
              <a:ext cx="605917" cy="256396"/>
            </a:xfrm>
            <a:custGeom>
              <a:rect b="b" l="l" r="r" t="t"/>
              <a:pathLst>
                <a:path extrusionOk="0" h="5790" w="13683">
                  <a:moveTo>
                    <a:pt x="4684" y="1"/>
                  </a:moveTo>
                  <a:cubicBezTo>
                    <a:pt x="4143" y="1"/>
                    <a:pt x="3493" y="283"/>
                    <a:pt x="1068" y="2244"/>
                  </a:cubicBezTo>
                  <a:cubicBezTo>
                    <a:pt x="683" y="2555"/>
                    <a:pt x="329" y="2842"/>
                    <a:pt x="1" y="3109"/>
                  </a:cubicBezTo>
                  <a:lnTo>
                    <a:pt x="1" y="5790"/>
                  </a:lnTo>
                  <a:lnTo>
                    <a:pt x="13682" y="5790"/>
                  </a:lnTo>
                  <a:lnTo>
                    <a:pt x="13682" y="3241"/>
                  </a:lnTo>
                  <a:cubicBezTo>
                    <a:pt x="12858" y="2098"/>
                    <a:pt x="11446" y="1140"/>
                    <a:pt x="10689" y="1140"/>
                  </a:cubicBezTo>
                  <a:cubicBezTo>
                    <a:pt x="10656" y="1140"/>
                    <a:pt x="10624" y="1142"/>
                    <a:pt x="10594" y="1146"/>
                  </a:cubicBezTo>
                  <a:cubicBezTo>
                    <a:pt x="9592" y="1269"/>
                    <a:pt x="8767" y="3250"/>
                    <a:pt x="7840" y="3318"/>
                  </a:cubicBezTo>
                  <a:cubicBezTo>
                    <a:pt x="7825" y="3319"/>
                    <a:pt x="7810" y="3320"/>
                    <a:pt x="7795" y="3320"/>
                  </a:cubicBezTo>
                  <a:cubicBezTo>
                    <a:pt x="6667" y="3320"/>
                    <a:pt x="6908" y="107"/>
                    <a:pt x="4768" y="3"/>
                  </a:cubicBezTo>
                  <a:cubicBezTo>
                    <a:pt x="4740" y="2"/>
                    <a:pt x="4712" y="1"/>
                    <a:pt x="4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84"/>
            <p:cNvSpPr/>
            <p:nvPr/>
          </p:nvSpPr>
          <p:spPr>
            <a:xfrm>
              <a:off x="5099228" y="3376325"/>
              <a:ext cx="191300" cy="190680"/>
            </a:xfrm>
            <a:custGeom>
              <a:rect b="b" l="l" r="r" t="t"/>
              <a:pathLst>
                <a:path extrusionOk="0" h="4306" w="4320">
                  <a:moveTo>
                    <a:pt x="1816" y="1"/>
                  </a:moveTo>
                  <a:lnTo>
                    <a:pt x="1816" y="1"/>
                  </a:lnTo>
                  <a:cubicBezTo>
                    <a:pt x="727" y="268"/>
                    <a:pt x="0" y="1318"/>
                    <a:pt x="173" y="2448"/>
                  </a:cubicBezTo>
                  <a:cubicBezTo>
                    <a:pt x="338" y="3530"/>
                    <a:pt x="1271" y="4306"/>
                    <a:pt x="2334" y="4306"/>
                  </a:cubicBezTo>
                  <a:cubicBezTo>
                    <a:pt x="2444" y="4306"/>
                    <a:pt x="2556" y="4298"/>
                    <a:pt x="2668" y="4280"/>
                  </a:cubicBezTo>
                  <a:cubicBezTo>
                    <a:pt x="3418" y="4165"/>
                    <a:pt x="4020" y="3682"/>
                    <a:pt x="4319" y="3044"/>
                  </a:cubicBezTo>
                  <a:lnTo>
                    <a:pt x="4319" y="3044"/>
                  </a:lnTo>
                  <a:cubicBezTo>
                    <a:pt x="4255" y="3059"/>
                    <a:pt x="4196" y="3083"/>
                    <a:pt x="4130" y="3093"/>
                  </a:cubicBezTo>
                  <a:lnTo>
                    <a:pt x="4130" y="3092"/>
                  </a:lnTo>
                  <a:cubicBezTo>
                    <a:pt x="4018" y="3109"/>
                    <a:pt x="3906" y="3117"/>
                    <a:pt x="3796" y="3117"/>
                  </a:cubicBezTo>
                  <a:cubicBezTo>
                    <a:pt x="2733" y="3117"/>
                    <a:pt x="1800" y="2342"/>
                    <a:pt x="1635" y="1259"/>
                  </a:cubicBezTo>
                  <a:cubicBezTo>
                    <a:pt x="1566" y="814"/>
                    <a:pt x="1638" y="380"/>
                    <a:pt x="1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84"/>
            <p:cNvSpPr/>
            <p:nvPr/>
          </p:nvSpPr>
          <p:spPr>
            <a:xfrm>
              <a:off x="4814976" y="3142024"/>
              <a:ext cx="605917" cy="772198"/>
            </a:xfrm>
            <a:custGeom>
              <a:rect b="b" l="l" r="r" t="t"/>
              <a:pathLst>
                <a:path extrusionOk="0" fill="none" h="17438" w="13683">
                  <a:moveTo>
                    <a:pt x="1" y="0"/>
                  </a:moveTo>
                  <a:lnTo>
                    <a:pt x="13682" y="0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8" name="Google Shape;4928;p84"/>
          <p:cNvGrpSpPr/>
          <p:nvPr/>
        </p:nvGrpSpPr>
        <p:grpSpPr>
          <a:xfrm>
            <a:off x="887400" y="2584700"/>
            <a:ext cx="237850" cy="351400"/>
            <a:chOff x="2572350" y="3420075"/>
            <a:chExt cx="237850" cy="351400"/>
          </a:xfrm>
        </p:grpSpPr>
        <p:sp>
          <p:nvSpPr>
            <p:cNvPr id="4929" name="Google Shape;4929;p84"/>
            <p:cNvSpPr/>
            <p:nvPr/>
          </p:nvSpPr>
          <p:spPr>
            <a:xfrm>
              <a:off x="2572350" y="3420075"/>
              <a:ext cx="237850" cy="351400"/>
            </a:xfrm>
            <a:custGeom>
              <a:rect b="b" l="l" r="r" t="t"/>
              <a:pathLst>
                <a:path extrusionOk="0" h="14056" w="9514">
                  <a:moveTo>
                    <a:pt x="3346" y="550"/>
                  </a:moveTo>
                  <a:lnTo>
                    <a:pt x="3346" y="1480"/>
                  </a:lnTo>
                  <a:lnTo>
                    <a:pt x="1625" y="1480"/>
                  </a:lnTo>
                  <a:lnTo>
                    <a:pt x="1625" y="550"/>
                  </a:lnTo>
                  <a:close/>
                  <a:moveTo>
                    <a:pt x="7725" y="717"/>
                  </a:moveTo>
                  <a:lnTo>
                    <a:pt x="7725" y="1480"/>
                  </a:lnTo>
                  <a:lnTo>
                    <a:pt x="6332" y="1480"/>
                  </a:lnTo>
                  <a:lnTo>
                    <a:pt x="6332" y="717"/>
                  </a:lnTo>
                  <a:close/>
                  <a:moveTo>
                    <a:pt x="8701" y="2029"/>
                  </a:moveTo>
                  <a:cubicBezTo>
                    <a:pt x="8846" y="2029"/>
                    <a:pt x="8963" y="2148"/>
                    <a:pt x="8963" y="2293"/>
                  </a:cubicBezTo>
                  <a:lnTo>
                    <a:pt x="8963" y="3902"/>
                  </a:lnTo>
                  <a:lnTo>
                    <a:pt x="550" y="3902"/>
                  </a:lnTo>
                  <a:lnTo>
                    <a:pt x="550" y="2293"/>
                  </a:lnTo>
                  <a:cubicBezTo>
                    <a:pt x="550" y="2146"/>
                    <a:pt x="668" y="2029"/>
                    <a:pt x="813" y="2029"/>
                  </a:cubicBezTo>
                  <a:close/>
                  <a:moveTo>
                    <a:pt x="8963" y="4451"/>
                  </a:moveTo>
                  <a:lnTo>
                    <a:pt x="8963" y="13242"/>
                  </a:lnTo>
                  <a:cubicBezTo>
                    <a:pt x="8963" y="13387"/>
                    <a:pt x="8846" y="13506"/>
                    <a:pt x="8701" y="13506"/>
                  </a:cubicBezTo>
                  <a:lnTo>
                    <a:pt x="813" y="13506"/>
                  </a:lnTo>
                  <a:cubicBezTo>
                    <a:pt x="668" y="13506"/>
                    <a:pt x="550" y="13387"/>
                    <a:pt x="550" y="13242"/>
                  </a:cubicBezTo>
                  <a:lnTo>
                    <a:pt x="550" y="4451"/>
                  </a:lnTo>
                  <a:close/>
                  <a:moveTo>
                    <a:pt x="659" y="1"/>
                  </a:moveTo>
                  <a:cubicBezTo>
                    <a:pt x="507" y="1"/>
                    <a:pt x="385" y="124"/>
                    <a:pt x="385" y="276"/>
                  </a:cubicBezTo>
                  <a:cubicBezTo>
                    <a:pt x="385" y="427"/>
                    <a:pt x="507" y="550"/>
                    <a:pt x="659" y="550"/>
                  </a:cubicBezTo>
                  <a:lnTo>
                    <a:pt x="1076" y="550"/>
                  </a:lnTo>
                  <a:lnTo>
                    <a:pt x="1076" y="1480"/>
                  </a:lnTo>
                  <a:lnTo>
                    <a:pt x="813" y="1480"/>
                  </a:lnTo>
                  <a:cubicBezTo>
                    <a:pt x="365" y="1480"/>
                    <a:pt x="1" y="1845"/>
                    <a:pt x="1" y="2293"/>
                  </a:cubicBezTo>
                  <a:lnTo>
                    <a:pt x="1" y="13242"/>
                  </a:lnTo>
                  <a:cubicBezTo>
                    <a:pt x="1" y="13690"/>
                    <a:pt x="365" y="14055"/>
                    <a:pt x="813" y="14055"/>
                  </a:cubicBezTo>
                  <a:lnTo>
                    <a:pt x="8701" y="14055"/>
                  </a:lnTo>
                  <a:cubicBezTo>
                    <a:pt x="9149" y="14055"/>
                    <a:pt x="9514" y="13690"/>
                    <a:pt x="9514" y="13242"/>
                  </a:cubicBezTo>
                  <a:lnTo>
                    <a:pt x="9514" y="2293"/>
                  </a:lnTo>
                  <a:cubicBezTo>
                    <a:pt x="9514" y="1845"/>
                    <a:pt x="9149" y="1480"/>
                    <a:pt x="8701" y="1480"/>
                  </a:cubicBezTo>
                  <a:lnTo>
                    <a:pt x="8274" y="1480"/>
                  </a:lnTo>
                  <a:lnTo>
                    <a:pt x="8274" y="444"/>
                  </a:lnTo>
                  <a:cubicBezTo>
                    <a:pt x="8274" y="292"/>
                    <a:pt x="8152" y="168"/>
                    <a:pt x="7999" y="168"/>
                  </a:cubicBezTo>
                  <a:lnTo>
                    <a:pt x="6057" y="168"/>
                  </a:lnTo>
                  <a:cubicBezTo>
                    <a:pt x="5905" y="168"/>
                    <a:pt x="5783" y="292"/>
                    <a:pt x="5783" y="444"/>
                  </a:cubicBezTo>
                  <a:lnTo>
                    <a:pt x="5783" y="1480"/>
                  </a:lnTo>
                  <a:lnTo>
                    <a:pt x="3895" y="1480"/>
                  </a:lnTo>
                  <a:lnTo>
                    <a:pt x="3895" y="550"/>
                  </a:lnTo>
                  <a:lnTo>
                    <a:pt x="4312" y="550"/>
                  </a:lnTo>
                  <a:cubicBezTo>
                    <a:pt x="4464" y="550"/>
                    <a:pt x="4586" y="427"/>
                    <a:pt x="4586" y="276"/>
                  </a:cubicBezTo>
                  <a:cubicBezTo>
                    <a:pt x="4586" y="124"/>
                    <a:pt x="4464" y="1"/>
                    <a:pt x="4312" y="1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84"/>
            <p:cNvSpPr/>
            <p:nvPr/>
          </p:nvSpPr>
          <p:spPr>
            <a:xfrm>
              <a:off x="2662150" y="3552325"/>
              <a:ext cx="58250" cy="131550"/>
            </a:xfrm>
            <a:custGeom>
              <a:rect b="b" l="l" r="r" t="t"/>
              <a:pathLst>
                <a:path extrusionOk="0" h="5262" w="2330">
                  <a:moveTo>
                    <a:pt x="1815" y="1"/>
                  </a:moveTo>
                  <a:cubicBezTo>
                    <a:pt x="1726" y="1"/>
                    <a:pt x="1638" y="45"/>
                    <a:pt x="1585" y="125"/>
                  </a:cubicBezTo>
                  <a:lnTo>
                    <a:pt x="59" y="2482"/>
                  </a:lnTo>
                  <a:cubicBezTo>
                    <a:pt x="4" y="2565"/>
                    <a:pt x="0" y="2673"/>
                    <a:pt x="48" y="2763"/>
                  </a:cubicBezTo>
                  <a:cubicBezTo>
                    <a:pt x="97" y="2850"/>
                    <a:pt x="188" y="2906"/>
                    <a:pt x="289" y="2906"/>
                  </a:cubicBezTo>
                  <a:lnTo>
                    <a:pt x="1535" y="2906"/>
                  </a:lnTo>
                  <a:lnTo>
                    <a:pt x="282" y="4838"/>
                  </a:lnTo>
                  <a:cubicBezTo>
                    <a:pt x="201" y="4965"/>
                    <a:pt x="237" y="5136"/>
                    <a:pt x="364" y="5217"/>
                  </a:cubicBezTo>
                  <a:cubicBezTo>
                    <a:pt x="409" y="5247"/>
                    <a:pt x="461" y="5261"/>
                    <a:pt x="514" y="5261"/>
                  </a:cubicBezTo>
                  <a:cubicBezTo>
                    <a:pt x="603" y="5261"/>
                    <a:pt x="691" y="5217"/>
                    <a:pt x="743" y="5136"/>
                  </a:cubicBezTo>
                  <a:lnTo>
                    <a:pt x="2271" y="2780"/>
                  </a:lnTo>
                  <a:cubicBezTo>
                    <a:pt x="2325" y="2696"/>
                    <a:pt x="2330" y="2588"/>
                    <a:pt x="2281" y="2500"/>
                  </a:cubicBezTo>
                  <a:cubicBezTo>
                    <a:pt x="2234" y="2412"/>
                    <a:pt x="2141" y="2357"/>
                    <a:pt x="2040" y="2357"/>
                  </a:cubicBezTo>
                  <a:lnTo>
                    <a:pt x="794" y="2357"/>
                  </a:lnTo>
                  <a:lnTo>
                    <a:pt x="2046" y="425"/>
                  </a:lnTo>
                  <a:cubicBezTo>
                    <a:pt x="2129" y="298"/>
                    <a:pt x="2092" y="127"/>
                    <a:pt x="1965" y="45"/>
                  </a:cubicBezTo>
                  <a:cubicBezTo>
                    <a:pt x="1919" y="15"/>
                    <a:pt x="1867" y="1"/>
                    <a:pt x="1815" y="1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84"/>
            <p:cNvSpPr/>
            <p:nvPr/>
          </p:nvSpPr>
          <p:spPr>
            <a:xfrm>
              <a:off x="2611850" y="3728875"/>
              <a:ext cx="158850" cy="13750"/>
            </a:xfrm>
            <a:custGeom>
              <a:rect b="b" l="l" r="r" t="t"/>
              <a:pathLst>
                <a:path extrusionOk="0" h="550" w="6354">
                  <a:moveTo>
                    <a:pt x="276" y="1"/>
                  </a:moveTo>
                  <a:cubicBezTo>
                    <a:pt x="123" y="1"/>
                    <a:pt x="1" y="123"/>
                    <a:pt x="1" y="275"/>
                  </a:cubicBezTo>
                  <a:cubicBezTo>
                    <a:pt x="1" y="426"/>
                    <a:pt x="123" y="550"/>
                    <a:pt x="276" y="550"/>
                  </a:cubicBezTo>
                  <a:lnTo>
                    <a:pt x="6080" y="550"/>
                  </a:lnTo>
                  <a:cubicBezTo>
                    <a:pt x="6231" y="550"/>
                    <a:pt x="6354" y="426"/>
                    <a:pt x="6354" y="275"/>
                  </a:cubicBezTo>
                  <a:cubicBezTo>
                    <a:pt x="6354" y="123"/>
                    <a:pt x="6231" y="1"/>
                    <a:pt x="6080" y="1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84"/>
            <p:cNvSpPr/>
            <p:nvPr/>
          </p:nvSpPr>
          <p:spPr>
            <a:xfrm>
              <a:off x="2646175" y="3701450"/>
              <a:ext cx="90200" cy="13725"/>
            </a:xfrm>
            <a:custGeom>
              <a:rect b="b" l="l" r="r" t="t"/>
              <a:pathLst>
                <a:path extrusionOk="0" h="549" w="3608">
                  <a:moveTo>
                    <a:pt x="275" y="0"/>
                  </a:moveTo>
                  <a:cubicBezTo>
                    <a:pt x="123" y="0"/>
                    <a:pt x="1" y="122"/>
                    <a:pt x="1" y="274"/>
                  </a:cubicBezTo>
                  <a:cubicBezTo>
                    <a:pt x="1" y="425"/>
                    <a:pt x="123" y="549"/>
                    <a:pt x="275" y="549"/>
                  </a:cubicBezTo>
                  <a:lnTo>
                    <a:pt x="3334" y="549"/>
                  </a:lnTo>
                  <a:cubicBezTo>
                    <a:pt x="3485" y="549"/>
                    <a:pt x="3607" y="425"/>
                    <a:pt x="3607" y="274"/>
                  </a:cubicBezTo>
                  <a:cubicBezTo>
                    <a:pt x="3607" y="122"/>
                    <a:pt x="3485" y="0"/>
                    <a:pt x="3334" y="0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3" name="Google Shape;4933;p84"/>
          <p:cNvSpPr/>
          <p:nvPr/>
        </p:nvSpPr>
        <p:spPr>
          <a:xfrm>
            <a:off x="896996" y="3728457"/>
            <a:ext cx="218683" cy="378711"/>
          </a:xfrm>
          <a:custGeom>
            <a:rect b="b" l="l" r="r" t="t"/>
            <a:pathLst>
              <a:path extrusionOk="0" h="13972" w="8068">
                <a:moveTo>
                  <a:pt x="4031" y="508"/>
                </a:moveTo>
                <a:cubicBezTo>
                  <a:pt x="5323" y="508"/>
                  <a:pt x="6366" y="1569"/>
                  <a:pt x="6343" y="2860"/>
                </a:cubicBezTo>
                <a:lnTo>
                  <a:pt x="6343" y="4809"/>
                </a:lnTo>
                <a:lnTo>
                  <a:pt x="1719" y="4809"/>
                </a:lnTo>
                <a:lnTo>
                  <a:pt x="1719" y="2860"/>
                </a:lnTo>
                <a:cubicBezTo>
                  <a:pt x="1696" y="1569"/>
                  <a:pt x="2734" y="508"/>
                  <a:pt x="4031" y="508"/>
                </a:cubicBezTo>
                <a:close/>
                <a:moveTo>
                  <a:pt x="6343" y="5345"/>
                </a:moveTo>
                <a:lnTo>
                  <a:pt x="6343" y="6827"/>
                </a:lnTo>
                <a:cubicBezTo>
                  <a:pt x="6338" y="8102"/>
                  <a:pt x="5305" y="9134"/>
                  <a:pt x="4031" y="9139"/>
                </a:cubicBezTo>
                <a:cubicBezTo>
                  <a:pt x="2751" y="9139"/>
                  <a:pt x="1719" y="8102"/>
                  <a:pt x="1719" y="6827"/>
                </a:cubicBezTo>
                <a:lnTo>
                  <a:pt x="1719" y="5345"/>
                </a:lnTo>
                <a:close/>
                <a:moveTo>
                  <a:pt x="7514" y="5345"/>
                </a:moveTo>
                <a:lnTo>
                  <a:pt x="7514" y="7006"/>
                </a:lnTo>
                <a:cubicBezTo>
                  <a:pt x="7514" y="8828"/>
                  <a:pt x="6113" y="10339"/>
                  <a:pt x="4302" y="10483"/>
                </a:cubicBezTo>
                <a:lnTo>
                  <a:pt x="4302" y="9670"/>
                </a:lnTo>
                <a:cubicBezTo>
                  <a:pt x="5767" y="9531"/>
                  <a:pt x="6885" y="8298"/>
                  <a:pt x="6885" y="6827"/>
                </a:cubicBezTo>
                <a:lnTo>
                  <a:pt x="6885" y="5345"/>
                </a:lnTo>
                <a:close/>
                <a:moveTo>
                  <a:pt x="1171" y="5351"/>
                </a:moveTo>
                <a:lnTo>
                  <a:pt x="1171" y="6827"/>
                </a:lnTo>
                <a:cubicBezTo>
                  <a:pt x="1171" y="8303"/>
                  <a:pt x="2290" y="9531"/>
                  <a:pt x="3754" y="9676"/>
                </a:cubicBezTo>
                <a:lnTo>
                  <a:pt x="3754" y="10489"/>
                </a:lnTo>
                <a:cubicBezTo>
                  <a:pt x="1944" y="10339"/>
                  <a:pt x="543" y="8828"/>
                  <a:pt x="543" y="7012"/>
                </a:cubicBezTo>
                <a:lnTo>
                  <a:pt x="543" y="7006"/>
                </a:lnTo>
                <a:lnTo>
                  <a:pt x="543" y="5351"/>
                </a:lnTo>
                <a:close/>
                <a:moveTo>
                  <a:pt x="7260" y="12455"/>
                </a:moveTo>
                <a:cubicBezTo>
                  <a:pt x="7381" y="12455"/>
                  <a:pt x="7473" y="12553"/>
                  <a:pt x="7473" y="12668"/>
                </a:cubicBezTo>
                <a:lnTo>
                  <a:pt x="7473" y="13423"/>
                </a:lnTo>
                <a:lnTo>
                  <a:pt x="583" y="13423"/>
                </a:lnTo>
                <a:lnTo>
                  <a:pt x="583" y="12668"/>
                </a:lnTo>
                <a:cubicBezTo>
                  <a:pt x="583" y="12553"/>
                  <a:pt x="681" y="12455"/>
                  <a:pt x="802" y="12455"/>
                </a:cubicBezTo>
                <a:close/>
                <a:moveTo>
                  <a:pt x="4031" y="1"/>
                </a:moveTo>
                <a:cubicBezTo>
                  <a:pt x="2451" y="1"/>
                  <a:pt x="1171" y="1281"/>
                  <a:pt x="1171" y="2855"/>
                </a:cubicBezTo>
                <a:lnTo>
                  <a:pt x="1171" y="4804"/>
                </a:lnTo>
                <a:lnTo>
                  <a:pt x="549" y="4804"/>
                </a:lnTo>
                <a:lnTo>
                  <a:pt x="549" y="4550"/>
                </a:lnTo>
                <a:cubicBezTo>
                  <a:pt x="549" y="4368"/>
                  <a:pt x="412" y="4277"/>
                  <a:pt x="275" y="4277"/>
                </a:cubicBezTo>
                <a:cubicBezTo>
                  <a:pt x="138" y="4277"/>
                  <a:pt x="1" y="4368"/>
                  <a:pt x="1" y="4550"/>
                </a:cubicBezTo>
                <a:lnTo>
                  <a:pt x="1" y="7006"/>
                </a:lnTo>
                <a:cubicBezTo>
                  <a:pt x="1" y="9128"/>
                  <a:pt x="1644" y="10886"/>
                  <a:pt x="3760" y="11031"/>
                </a:cubicBezTo>
                <a:lnTo>
                  <a:pt x="3760" y="11907"/>
                </a:lnTo>
                <a:lnTo>
                  <a:pt x="802" y="11907"/>
                </a:lnTo>
                <a:cubicBezTo>
                  <a:pt x="381" y="11907"/>
                  <a:pt x="41" y="12247"/>
                  <a:pt x="41" y="12674"/>
                </a:cubicBezTo>
                <a:lnTo>
                  <a:pt x="41" y="13700"/>
                </a:lnTo>
                <a:cubicBezTo>
                  <a:pt x="41" y="13850"/>
                  <a:pt x="162" y="13971"/>
                  <a:pt x="312" y="13971"/>
                </a:cubicBezTo>
                <a:lnTo>
                  <a:pt x="7756" y="13971"/>
                </a:lnTo>
                <a:cubicBezTo>
                  <a:pt x="7906" y="13971"/>
                  <a:pt x="8027" y="13850"/>
                  <a:pt x="8027" y="13700"/>
                </a:cubicBezTo>
                <a:lnTo>
                  <a:pt x="8027" y="12674"/>
                </a:lnTo>
                <a:cubicBezTo>
                  <a:pt x="8027" y="12247"/>
                  <a:pt x="7687" y="11907"/>
                  <a:pt x="7266" y="11907"/>
                </a:cubicBezTo>
                <a:lnTo>
                  <a:pt x="4308" y="11907"/>
                </a:lnTo>
                <a:lnTo>
                  <a:pt x="4308" y="11031"/>
                </a:lnTo>
                <a:cubicBezTo>
                  <a:pt x="6424" y="10886"/>
                  <a:pt x="8067" y="9128"/>
                  <a:pt x="8067" y="7006"/>
                </a:cubicBezTo>
                <a:lnTo>
                  <a:pt x="8067" y="4550"/>
                </a:lnTo>
                <a:cubicBezTo>
                  <a:pt x="8067" y="4400"/>
                  <a:pt x="7946" y="4279"/>
                  <a:pt x="7796" y="4279"/>
                </a:cubicBezTo>
                <a:lnTo>
                  <a:pt x="7791" y="4279"/>
                </a:lnTo>
                <a:cubicBezTo>
                  <a:pt x="7641" y="4279"/>
                  <a:pt x="7520" y="4400"/>
                  <a:pt x="7520" y="4550"/>
                </a:cubicBezTo>
                <a:lnTo>
                  <a:pt x="7520" y="4804"/>
                </a:lnTo>
                <a:lnTo>
                  <a:pt x="6891" y="4804"/>
                </a:lnTo>
                <a:lnTo>
                  <a:pt x="6891" y="2855"/>
                </a:lnTo>
                <a:cubicBezTo>
                  <a:pt x="6891" y="1281"/>
                  <a:pt x="5611" y="1"/>
                  <a:pt x="4031" y="1"/>
                </a:cubicBezTo>
                <a:close/>
              </a:path>
            </a:pathLst>
          </a:custGeom>
          <a:solidFill>
            <a:srgbClr val="0B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4" name="Google Shape;4934;p84"/>
          <p:cNvGrpSpPr/>
          <p:nvPr/>
        </p:nvGrpSpPr>
        <p:grpSpPr>
          <a:xfrm>
            <a:off x="4514200" y="2584700"/>
            <a:ext cx="308300" cy="351400"/>
            <a:chOff x="7813100" y="2862000"/>
            <a:chExt cx="308300" cy="351400"/>
          </a:xfrm>
        </p:grpSpPr>
        <p:sp>
          <p:nvSpPr>
            <p:cNvPr id="4935" name="Google Shape;4935;p84"/>
            <p:cNvSpPr/>
            <p:nvPr/>
          </p:nvSpPr>
          <p:spPr>
            <a:xfrm>
              <a:off x="7925725" y="2862000"/>
              <a:ext cx="83025" cy="136500"/>
            </a:xfrm>
            <a:custGeom>
              <a:rect b="b" l="l" r="r" t="t"/>
              <a:pathLst>
                <a:path extrusionOk="0" h="5460" w="3321">
                  <a:moveTo>
                    <a:pt x="1661" y="550"/>
                  </a:moveTo>
                  <a:cubicBezTo>
                    <a:pt x="2273" y="550"/>
                    <a:pt x="2772" y="1048"/>
                    <a:pt x="2772" y="1661"/>
                  </a:cubicBezTo>
                  <a:lnTo>
                    <a:pt x="2772" y="1838"/>
                  </a:lnTo>
                  <a:lnTo>
                    <a:pt x="2347" y="1838"/>
                  </a:lnTo>
                  <a:cubicBezTo>
                    <a:pt x="2195" y="1838"/>
                    <a:pt x="2073" y="1962"/>
                    <a:pt x="2073" y="2113"/>
                  </a:cubicBezTo>
                  <a:cubicBezTo>
                    <a:pt x="2073" y="2265"/>
                    <a:pt x="2195" y="2387"/>
                    <a:pt x="2347" y="2387"/>
                  </a:cubicBezTo>
                  <a:lnTo>
                    <a:pt x="2772" y="2387"/>
                  </a:lnTo>
                  <a:lnTo>
                    <a:pt x="2772" y="3073"/>
                  </a:lnTo>
                  <a:lnTo>
                    <a:pt x="2347" y="3073"/>
                  </a:lnTo>
                  <a:cubicBezTo>
                    <a:pt x="2195" y="3073"/>
                    <a:pt x="2073" y="3197"/>
                    <a:pt x="2073" y="3348"/>
                  </a:cubicBezTo>
                  <a:cubicBezTo>
                    <a:pt x="2073" y="3500"/>
                    <a:pt x="2195" y="3622"/>
                    <a:pt x="2347" y="3622"/>
                  </a:cubicBezTo>
                  <a:lnTo>
                    <a:pt x="2772" y="3622"/>
                  </a:lnTo>
                  <a:lnTo>
                    <a:pt x="2772" y="3799"/>
                  </a:lnTo>
                  <a:cubicBezTo>
                    <a:pt x="2772" y="4412"/>
                    <a:pt x="2273" y="4910"/>
                    <a:pt x="1661" y="4910"/>
                  </a:cubicBezTo>
                  <a:cubicBezTo>
                    <a:pt x="1048" y="4910"/>
                    <a:pt x="550" y="4412"/>
                    <a:pt x="550" y="3799"/>
                  </a:cubicBezTo>
                  <a:lnTo>
                    <a:pt x="550" y="3622"/>
                  </a:lnTo>
                  <a:lnTo>
                    <a:pt x="975" y="3622"/>
                  </a:lnTo>
                  <a:cubicBezTo>
                    <a:pt x="1127" y="3622"/>
                    <a:pt x="1249" y="3500"/>
                    <a:pt x="1249" y="3348"/>
                  </a:cubicBezTo>
                  <a:cubicBezTo>
                    <a:pt x="1249" y="3197"/>
                    <a:pt x="1125" y="3073"/>
                    <a:pt x="975" y="3073"/>
                  </a:cubicBezTo>
                  <a:lnTo>
                    <a:pt x="550" y="3073"/>
                  </a:lnTo>
                  <a:lnTo>
                    <a:pt x="550" y="2387"/>
                  </a:lnTo>
                  <a:lnTo>
                    <a:pt x="975" y="2387"/>
                  </a:lnTo>
                  <a:cubicBezTo>
                    <a:pt x="1127" y="2387"/>
                    <a:pt x="1249" y="2265"/>
                    <a:pt x="1249" y="2113"/>
                  </a:cubicBezTo>
                  <a:cubicBezTo>
                    <a:pt x="1249" y="1960"/>
                    <a:pt x="1125" y="1838"/>
                    <a:pt x="975" y="1838"/>
                  </a:cubicBezTo>
                  <a:lnTo>
                    <a:pt x="550" y="1838"/>
                  </a:lnTo>
                  <a:lnTo>
                    <a:pt x="550" y="1661"/>
                  </a:lnTo>
                  <a:cubicBezTo>
                    <a:pt x="550" y="1048"/>
                    <a:pt x="1048" y="550"/>
                    <a:pt x="1661" y="550"/>
                  </a:cubicBezTo>
                  <a:close/>
                  <a:moveTo>
                    <a:pt x="1661" y="1"/>
                  </a:moveTo>
                  <a:cubicBezTo>
                    <a:pt x="745" y="1"/>
                    <a:pt x="1" y="745"/>
                    <a:pt x="1" y="1661"/>
                  </a:cubicBezTo>
                  <a:lnTo>
                    <a:pt x="1" y="3799"/>
                  </a:lnTo>
                  <a:cubicBezTo>
                    <a:pt x="1" y="4715"/>
                    <a:pt x="745" y="5459"/>
                    <a:pt x="1661" y="5459"/>
                  </a:cubicBezTo>
                  <a:cubicBezTo>
                    <a:pt x="2575" y="5459"/>
                    <a:pt x="3321" y="4715"/>
                    <a:pt x="3321" y="3799"/>
                  </a:cubicBezTo>
                  <a:lnTo>
                    <a:pt x="3321" y="1661"/>
                  </a:lnTo>
                  <a:cubicBezTo>
                    <a:pt x="3321" y="745"/>
                    <a:pt x="2575" y="1"/>
                    <a:pt x="1661" y="1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84"/>
            <p:cNvSpPr/>
            <p:nvPr/>
          </p:nvSpPr>
          <p:spPr>
            <a:xfrm>
              <a:off x="8030850" y="3093325"/>
              <a:ext cx="43025" cy="83325"/>
            </a:xfrm>
            <a:custGeom>
              <a:rect b="b" l="l" r="r" t="t"/>
              <a:pathLst>
                <a:path extrusionOk="0" h="3333" w="1721">
                  <a:moveTo>
                    <a:pt x="274" y="0"/>
                  </a:moveTo>
                  <a:cubicBezTo>
                    <a:pt x="122" y="0"/>
                    <a:pt x="0" y="124"/>
                    <a:pt x="0" y="275"/>
                  </a:cubicBezTo>
                  <a:lnTo>
                    <a:pt x="0" y="3058"/>
                  </a:lnTo>
                  <a:cubicBezTo>
                    <a:pt x="0" y="3209"/>
                    <a:pt x="122" y="3333"/>
                    <a:pt x="274" y="3333"/>
                  </a:cubicBezTo>
                  <a:lnTo>
                    <a:pt x="1447" y="3333"/>
                  </a:lnTo>
                  <a:cubicBezTo>
                    <a:pt x="1598" y="3333"/>
                    <a:pt x="1720" y="3209"/>
                    <a:pt x="1720" y="3058"/>
                  </a:cubicBezTo>
                  <a:cubicBezTo>
                    <a:pt x="1720" y="2906"/>
                    <a:pt x="1598" y="2784"/>
                    <a:pt x="1447" y="2784"/>
                  </a:cubicBezTo>
                  <a:lnTo>
                    <a:pt x="549" y="2784"/>
                  </a:lnTo>
                  <a:lnTo>
                    <a:pt x="549" y="1940"/>
                  </a:lnTo>
                  <a:lnTo>
                    <a:pt x="1360" y="1940"/>
                  </a:lnTo>
                  <a:cubicBezTo>
                    <a:pt x="1512" y="1940"/>
                    <a:pt x="1634" y="1818"/>
                    <a:pt x="1634" y="1667"/>
                  </a:cubicBezTo>
                  <a:cubicBezTo>
                    <a:pt x="1634" y="1515"/>
                    <a:pt x="1512" y="1391"/>
                    <a:pt x="1360" y="1391"/>
                  </a:cubicBezTo>
                  <a:lnTo>
                    <a:pt x="549" y="1391"/>
                  </a:lnTo>
                  <a:lnTo>
                    <a:pt x="549" y="549"/>
                  </a:lnTo>
                  <a:lnTo>
                    <a:pt x="1447" y="549"/>
                  </a:lnTo>
                  <a:cubicBezTo>
                    <a:pt x="1598" y="549"/>
                    <a:pt x="1720" y="427"/>
                    <a:pt x="1720" y="275"/>
                  </a:cubicBezTo>
                  <a:cubicBezTo>
                    <a:pt x="1720" y="124"/>
                    <a:pt x="1598" y="0"/>
                    <a:pt x="1447" y="0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84"/>
            <p:cNvSpPr/>
            <p:nvPr/>
          </p:nvSpPr>
          <p:spPr>
            <a:xfrm>
              <a:off x="7860625" y="3093400"/>
              <a:ext cx="38050" cy="83175"/>
            </a:xfrm>
            <a:custGeom>
              <a:rect b="b" l="l" r="r" t="t"/>
              <a:pathLst>
                <a:path extrusionOk="0" h="3327" w="1522">
                  <a:moveTo>
                    <a:pt x="274" y="0"/>
                  </a:moveTo>
                  <a:cubicBezTo>
                    <a:pt x="122" y="0"/>
                    <a:pt x="0" y="123"/>
                    <a:pt x="0" y="274"/>
                  </a:cubicBezTo>
                  <a:lnTo>
                    <a:pt x="0" y="3050"/>
                  </a:lnTo>
                  <a:cubicBezTo>
                    <a:pt x="0" y="3183"/>
                    <a:pt x="95" y="3297"/>
                    <a:pt x="225" y="3320"/>
                  </a:cubicBezTo>
                  <a:cubicBezTo>
                    <a:pt x="246" y="3323"/>
                    <a:pt x="264" y="3327"/>
                    <a:pt x="567" y="3327"/>
                  </a:cubicBezTo>
                  <a:cubicBezTo>
                    <a:pt x="714" y="3327"/>
                    <a:pt x="930" y="3327"/>
                    <a:pt x="1248" y="3325"/>
                  </a:cubicBezTo>
                  <a:cubicBezTo>
                    <a:pt x="1400" y="3323"/>
                    <a:pt x="1522" y="3200"/>
                    <a:pt x="1520" y="3048"/>
                  </a:cubicBezTo>
                  <a:cubicBezTo>
                    <a:pt x="1520" y="2898"/>
                    <a:pt x="1398" y="2776"/>
                    <a:pt x="1246" y="2776"/>
                  </a:cubicBezTo>
                  <a:lnTo>
                    <a:pt x="1245" y="2776"/>
                  </a:lnTo>
                  <a:cubicBezTo>
                    <a:pt x="1000" y="2778"/>
                    <a:pt x="737" y="2778"/>
                    <a:pt x="548" y="2778"/>
                  </a:cubicBezTo>
                  <a:lnTo>
                    <a:pt x="548" y="274"/>
                  </a:lnTo>
                  <a:cubicBezTo>
                    <a:pt x="548" y="123"/>
                    <a:pt x="425" y="0"/>
                    <a:pt x="274" y="0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84"/>
            <p:cNvSpPr/>
            <p:nvPr/>
          </p:nvSpPr>
          <p:spPr>
            <a:xfrm>
              <a:off x="7916900" y="3093400"/>
              <a:ext cx="13750" cy="83175"/>
            </a:xfrm>
            <a:custGeom>
              <a:rect b="b" l="l" r="r" t="t"/>
              <a:pathLst>
                <a:path extrusionOk="0" h="3327" w="550">
                  <a:moveTo>
                    <a:pt x="274" y="0"/>
                  </a:moveTo>
                  <a:cubicBezTo>
                    <a:pt x="123" y="0"/>
                    <a:pt x="0" y="123"/>
                    <a:pt x="0" y="274"/>
                  </a:cubicBezTo>
                  <a:lnTo>
                    <a:pt x="0" y="3053"/>
                  </a:lnTo>
                  <a:cubicBezTo>
                    <a:pt x="0" y="3204"/>
                    <a:pt x="123" y="3327"/>
                    <a:pt x="274" y="3327"/>
                  </a:cubicBezTo>
                  <a:cubicBezTo>
                    <a:pt x="426" y="3327"/>
                    <a:pt x="549" y="3204"/>
                    <a:pt x="549" y="3053"/>
                  </a:cubicBezTo>
                  <a:lnTo>
                    <a:pt x="549" y="274"/>
                  </a:lnTo>
                  <a:cubicBezTo>
                    <a:pt x="549" y="123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84"/>
            <p:cNvSpPr/>
            <p:nvPr/>
          </p:nvSpPr>
          <p:spPr>
            <a:xfrm>
              <a:off x="7949550" y="3093375"/>
              <a:ext cx="64825" cy="83200"/>
            </a:xfrm>
            <a:custGeom>
              <a:rect b="b" l="l" r="r" t="t"/>
              <a:pathLst>
                <a:path extrusionOk="0" h="3328" w="2593">
                  <a:moveTo>
                    <a:pt x="310" y="0"/>
                  </a:moveTo>
                  <a:cubicBezTo>
                    <a:pt x="280" y="0"/>
                    <a:pt x="249" y="5"/>
                    <a:pt x="219" y="16"/>
                  </a:cubicBezTo>
                  <a:cubicBezTo>
                    <a:pt x="76" y="67"/>
                    <a:pt x="1" y="221"/>
                    <a:pt x="50" y="365"/>
                  </a:cubicBezTo>
                  <a:lnTo>
                    <a:pt x="999" y="3101"/>
                  </a:lnTo>
                  <a:cubicBezTo>
                    <a:pt x="1047" y="3236"/>
                    <a:pt x="1175" y="3328"/>
                    <a:pt x="1319" y="3328"/>
                  </a:cubicBezTo>
                  <a:cubicBezTo>
                    <a:pt x="1462" y="3328"/>
                    <a:pt x="1591" y="3236"/>
                    <a:pt x="1636" y="3101"/>
                  </a:cubicBezTo>
                  <a:lnTo>
                    <a:pt x="1638" y="3098"/>
                  </a:lnTo>
                  <a:lnTo>
                    <a:pt x="2545" y="366"/>
                  </a:lnTo>
                  <a:cubicBezTo>
                    <a:pt x="2593" y="223"/>
                    <a:pt x="2516" y="68"/>
                    <a:pt x="2371" y="19"/>
                  </a:cubicBezTo>
                  <a:cubicBezTo>
                    <a:pt x="2343" y="10"/>
                    <a:pt x="2314" y="6"/>
                    <a:pt x="2285" y="6"/>
                  </a:cubicBezTo>
                  <a:cubicBezTo>
                    <a:pt x="2170" y="6"/>
                    <a:pt x="2062" y="79"/>
                    <a:pt x="2024" y="194"/>
                  </a:cubicBezTo>
                  <a:lnTo>
                    <a:pt x="1314" y="2332"/>
                  </a:lnTo>
                  <a:lnTo>
                    <a:pt x="569" y="185"/>
                  </a:lnTo>
                  <a:cubicBezTo>
                    <a:pt x="529" y="72"/>
                    <a:pt x="423" y="0"/>
                    <a:pt x="310" y="0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84"/>
            <p:cNvSpPr/>
            <p:nvPr/>
          </p:nvSpPr>
          <p:spPr>
            <a:xfrm>
              <a:off x="7813100" y="2950125"/>
              <a:ext cx="308300" cy="263275"/>
            </a:xfrm>
            <a:custGeom>
              <a:rect b="b" l="l" r="r" t="t"/>
              <a:pathLst>
                <a:path extrusionOk="0" h="10531" w="12332">
                  <a:moveTo>
                    <a:pt x="10873" y="4808"/>
                  </a:moveTo>
                  <a:cubicBezTo>
                    <a:pt x="11374" y="4808"/>
                    <a:pt x="11782" y="5215"/>
                    <a:pt x="11782" y="5717"/>
                  </a:cubicBezTo>
                  <a:lnTo>
                    <a:pt x="11782" y="9072"/>
                  </a:lnTo>
                  <a:cubicBezTo>
                    <a:pt x="11782" y="9574"/>
                    <a:pt x="11374" y="9981"/>
                    <a:pt x="10873" y="9981"/>
                  </a:cubicBezTo>
                  <a:lnTo>
                    <a:pt x="1458" y="9981"/>
                  </a:lnTo>
                  <a:cubicBezTo>
                    <a:pt x="956" y="9981"/>
                    <a:pt x="549" y="9574"/>
                    <a:pt x="549" y="9072"/>
                  </a:cubicBezTo>
                  <a:lnTo>
                    <a:pt x="549" y="5717"/>
                  </a:lnTo>
                  <a:cubicBezTo>
                    <a:pt x="549" y="5215"/>
                    <a:pt x="956" y="4808"/>
                    <a:pt x="1458" y="4808"/>
                  </a:cubicBezTo>
                  <a:close/>
                  <a:moveTo>
                    <a:pt x="3563" y="1"/>
                  </a:moveTo>
                  <a:cubicBezTo>
                    <a:pt x="3411" y="1"/>
                    <a:pt x="3289" y="123"/>
                    <a:pt x="3289" y="274"/>
                  </a:cubicBezTo>
                  <a:cubicBezTo>
                    <a:pt x="3289" y="1770"/>
                    <a:pt x="4433" y="3001"/>
                    <a:pt x="5891" y="3140"/>
                  </a:cubicBezTo>
                  <a:lnTo>
                    <a:pt x="5891" y="4259"/>
                  </a:lnTo>
                  <a:lnTo>
                    <a:pt x="1458" y="4259"/>
                  </a:lnTo>
                  <a:cubicBezTo>
                    <a:pt x="655" y="4259"/>
                    <a:pt x="0" y="4912"/>
                    <a:pt x="0" y="5717"/>
                  </a:cubicBezTo>
                  <a:lnTo>
                    <a:pt x="0" y="9072"/>
                  </a:lnTo>
                  <a:cubicBezTo>
                    <a:pt x="0" y="9877"/>
                    <a:pt x="655" y="10530"/>
                    <a:pt x="1458" y="10530"/>
                  </a:cubicBezTo>
                  <a:lnTo>
                    <a:pt x="10873" y="10530"/>
                  </a:lnTo>
                  <a:cubicBezTo>
                    <a:pt x="11677" y="10530"/>
                    <a:pt x="12331" y="9877"/>
                    <a:pt x="12331" y="9072"/>
                  </a:cubicBezTo>
                  <a:lnTo>
                    <a:pt x="12331" y="5717"/>
                  </a:lnTo>
                  <a:cubicBezTo>
                    <a:pt x="12331" y="4912"/>
                    <a:pt x="11677" y="4259"/>
                    <a:pt x="10873" y="4259"/>
                  </a:cubicBezTo>
                  <a:lnTo>
                    <a:pt x="6440" y="4259"/>
                  </a:lnTo>
                  <a:lnTo>
                    <a:pt x="6440" y="3140"/>
                  </a:lnTo>
                  <a:cubicBezTo>
                    <a:pt x="7897" y="3001"/>
                    <a:pt x="9043" y="1770"/>
                    <a:pt x="9043" y="274"/>
                  </a:cubicBezTo>
                  <a:cubicBezTo>
                    <a:pt x="9043" y="123"/>
                    <a:pt x="8920" y="1"/>
                    <a:pt x="8769" y="1"/>
                  </a:cubicBezTo>
                  <a:cubicBezTo>
                    <a:pt x="8617" y="1"/>
                    <a:pt x="8494" y="123"/>
                    <a:pt x="8494" y="274"/>
                  </a:cubicBezTo>
                  <a:cubicBezTo>
                    <a:pt x="8494" y="1560"/>
                    <a:pt x="7449" y="2604"/>
                    <a:pt x="6166" y="2604"/>
                  </a:cubicBezTo>
                  <a:cubicBezTo>
                    <a:pt x="4882" y="2604"/>
                    <a:pt x="3838" y="1560"/>
                    <a:pt x="3838" y="274"/>
                  </a:cubicBezTo>
                  <a:cubicBezTo>
                    <a:pt x="3838" y="123"/>
                    <a:pt x="3714" y="1"/>
                    <a:pt x="3563" y="1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1" name="Google Shape;4941;p84"/>
          <p:cNvGrpSpPr/>
          <p:nvPr/>
        </p:nvGrpSpPr>
        <p:grpSpPr>
          <a:xfrm>
            <a:off x="4479007" y="1443885"/>
            <a:ext cx="378684" cy="269939"/>
            <a:chOff x="6464845" y="2778273"/>
            <a:chExt cx="378684" cy="269939"/>
          </a:xfrm>
        </p:grpSpPr>
        <p:sp>
          <p:nvSpPr>
            <p:cNvPr id="4942" name="Google Shape;4942;p84"/>
            <p:cNvSpPr/>
            <p:nvPr/>
          </p:nvSpPr>
          <p:spPr>
            <a:xfrm>
              <a:off x="6464845" y="2778273"/>
              <a:ext cx="378684" cy="269939"/>
            </a:xfrm>
            <a:custGeom>
              <a:rect b="b" l="l" r="r" t="t"/>
              <a:pathLst>
                <a:path extrusionOk="0" h="9959" w="13971">
                  <a:moveTo>
                    <a:pt x="13025" y="549"/>
                  </a:moveTo>
                  <a:cubicBezTo>
                    <a:pt x="13244" y="549"/>
                    <a:pt x="13429" y="727"/>
                    <a:pt x="13429" y="946"/>
                  </a:cubicBezTo>
                  <a:lnTo>
                    <a:pt x="13429" y="4273"/>
                  </a:lnTo>
                  <a:lnTo>
                    <a:pt x="548" y="4273"/>
                  </a:lnTo>
                  <a:lnTo>
                    <a:pt x="548" y="946"/>
                  </a:lnTo>
                  <a:cubicBezTo>
                    <a:pt x="548" y="727"/>
                    <a:pt x="727" y="549"/>
                    <a:pt x="951" y="549"/>
                  </a:cubicBezTo>
                  <a:close/>
                  <a:moveTo>
                    <a:pt x="2606" y="4821"/>
                  </a:moveTo>
                  <a:lnTo>
                    <a:pt x="2606" y="7358"/>
                  </a:lnTo>
                  <a:lnTo>
                    <a:pt x="1747" y="7358"/>
                  </a:lnTo>
                  <a:lnTo>
                    <a:pt x="1747" y="4821"/>
                  </a:lnTo>
                  <a:close/>
                  <a:moveTo>
                    <a:pt x="6458" y="4821"/>
                  </a:moveTo>
                  <a:lnTo>
                    <a:pt x="6458" y="7358"/>
                  </a:lnTo>
                  <a:lnTo>
                    <a:pt x="5599" y="7358"/>
                  </a:lnTo>
                  <a:lnTo>
                    <a:pt x="5599" y="4821"/>
                  </a:lnTo>
                  <a:close/>
                  <a:moveTo>
                    <a:pt x="10292" y="4821"/>
                  </a:moveTo>
                  <a:lnTo>
                    <a:pt x="10292" y="7358"/>
                  </a:lnTo>
                  <a:lnTo>
                    <a:pt x="9433" y="7358"/>
                  </a:lnTo>
                  <a:lnTo>
                    <a:pt x="9433" y="4821"/>
                  </a:lnTo>
                  <a:close/>
                  <a:moveTo>
                    <a:pt x="1199" y="4821"/>
                  </a:moveTo>
                  <a:lnTo>
                    <a:pt x="1199" y="7629"/>
                  </a:lnTo>
                  <a:cubicBezTo>
                    <a:pt x="1199" y="7779"/>
                    <a:pt x="1320" y="7900"/>
                    <a:pt x="1470" y="7900"/>
                  </a:cubicBezTo>
                  <a:lnTo>
                    <a:pt x="1920" y="7900"/>
                  </a:lnTo>
                  <a:lnTo>
                    <a:pt x="1920" y="9416"/>
                  </a:lnTo>
                  <a:lnTo>
                    <a:pt x="946" y="9416"/>
                  </a:lnTo>
                  <a:cubicBezTo>
                    <a:pt x="727" y="9416"/>
                    <a:pt x="548" y="9238"/>
                    <a:pt x="548" y="9013"/>
                  </a:cubicBezTo>
                  <a:lnTo>
                    <a:pt x="548" y="4821"/>
                  </a:lnTo>
                  <a:close/>
                  <a:moveTo>
                    <a:pt x="3840" y="4815"/>
                  </a:moveTo>
                  <a:lnTo>
                    <a:pt x="3840" y="9416"/>
                  </a:lnTo>
                  <a:lnTo>
                    <a:pt x="2468" y="9416"/>
                  </a:lnTo>
                  <a:lnTo>
                    <a:pt x="2468" y="7900"/>
                  </a:lnTo>
                  <a:lnTo>
                    <a:pt x="2883" y="7900"/>
                  </a:lnTo>
                  <a:cubicBezTo>
                    <a:pt x="3033" y="7900"/>
                    <a:pt x="3154" y="7779"/>
                    <a:pt x="3154" y="7629"/>
                  </a:cubicBezTo>
                  <a:lnTo>
                    <a:pt x="3154" y="4815"/>
                  </a:lnTo>
                  <a:close/>
                  <a:moveTo>
                    <a:pt x="5057" y="4821"/>
                  </a:moveTo>
                  <a:lnTo>
                    <a:pt x="5057" y="7629"/>
                  </a:lnTo>
                  <a:cubicBezTo>
                    <a:pt x="5057" y="7779"/>
                    <a:pt x="5178" y="7900"/>
                    <a:pt x="5328" y="7900"/>
                  </a:cubicBezTo>
                  <a:lnTo>
                    <a:pt x="5760" y="7900"/>
                  </a:lnTo>
                  <a:lnTo>
                    <a:pt x="5760" y="9416"/>
                  </a:lnTo>
                  <a:lnTo>
                    <a:pt x="4388" y="9416"/>
                  </a:lnTo>
                  <a:lnTo>
                    <a:pt x="4388" y="4821"/>
                  </a:lnTo>
                  <a:close/>
                  <a:moveTo>
                    <a:pt x="7680" y="4815"/>
                  </a:moveTo>
                  <a:lnTo>
                    <a:pt x="7680" y="9416"/>
                  </a:lnTo>
                  <a:lnTo>
                    <a:pt x="6302" y="9416"/>
                  </a:lnTo>
                  <a:lnTo>
                    <a:pt x="6302" y="7900"/>
                  </a:lnTo>
                  <a:lnTo>
                    <a:pt x="6735" y="7900"/>
                  </a:lnTo>
                  <a:cubicBezTo>
                    <a:pt x="6884" y="7900"/>
                    <a:pt x="7011" y="7779"/>
                    <a:pt x="7011" y="7629"/>
                  </a:cubicBezTo>
                  <a:lnTo>
                    <a:pt x="7011" y="4815"/>
                  </a:lnTo>
                  <a:close/>
                  <a:moveTo>
                    <a:pt x="8891" y="4821"/>
                  </a:moveTo>
                  <a:lnTo>
                    <a:pt x="8891" y="7629"/>
                  </a:lnTo>
                  <a:cubicBezTo>
                    <a:pt x="8891" y="7779"/>
                    <a:pt x="9012" y="7900"/>
                    <a:pt x="9162" y="7900"/>
                  </a:cubicBezTo>
                  <a:lnTo>
                    <a:pt x="9594" y="7900"/>
                  </a:lnTo>
                  <a:lnTo>
                    <a:pt x="9594" y="9416"/>
                  </a:lnTo>
                  <a:lnTo>
                    <a:pt x="8228" y="9416"/>
                  </a:lnTo>
                  <a:lnTo>
                    <a:pt x="8222" y="4821"/>
                  </a:lnTo>
                  <a:close/>
                  <a:moveTo>
                    <a:pt x="11509" y="4821"/>
                  </a:moveTo>
                  <a:lnTo>
                    <a:pt x="11509" y="9416"/>
                  </a:lnTo>
                  <a:lnTo>
                    <a:pt x="10142" y="9416"/>
                  </a:lnTo>
                  <a:lnTo>
                    <a:pt x="10142" y="7900"/>
                  </a:lnTo>
                  <a:lnTo>
                    <a:pt x="10575" y="7900"/>
                  </a:lnTo>
                  <a:cubicBezTo>
                    <a:pt x="10719" y="7900"/>
                    <a:pt x="10840" y="7779"/>
                    <a:pt x="10840" y="7629"/>
                  </a:cubicBezTo>
                  <a:lnTo>
                    <a:pt x="10840" y="4821"/>
                  </a:lnTo>
                  <a:close/>
                  <a:moveTo>
                    <a:pt x="13429" y="4821"/>
                  </a:moveTo>
                  <a:lnTo>
                    <a:pt x="13429" y="9013"/>
                  </a:lnTo>
                  <a:cubicBezTo>
                    <a:pt x="13429" y="9238"/>
                    <a:pt x="13250" y="9416"/>
                    <a:pt x="13025" y="9416"/>
                  </a:cubicBezTo>
                  <a:lnTo>
                    <a:pt x="12056" y="9416"/>
                  </a:lnTo>
                  <a:lnTo>
                    <a:pt x="12056" y="4821"/>
                  </a:lnTo>
                  <a:close/>
                  <a:moveTo>
                    <a:pt x="951" y="1"/>
                  </a:moveTo>
                  <a:cubicBezTo>
                    <a:pt x="427" y="1"/>
                    <a:pt x="0" y="428"/>
                    <a:pt x="0" y="946"/>
                  </a:cubicBezTo>
                  <a:lnTo>
                    <a:pt x="0" y="9013"/>
                  </a:lnTo>
                  <a:cubicBezTo>
                    <a:pt x="6" y="9538"/>
                    <a:pt x="427" y="9958"/>
                    <a:pt x="951" y="9958"/>
                  </a:cubicBezTo>
                  <a:lnTo>
                    <a:pt x="13025" y="9958"/>
                  </a:lnTo>
                  <a:cubicBezTo>
                    <a:pt x="13550" y="9958"/>
                    <a:pt x="13971" y="9538"/>
                    <a:pt x="13971" y="9013"/>
                  </a:cubicBezTo>
                  <a:lnTo>
                    <a:pt x="13971" y="946"/>
                  </a:lnTo>
                  <a:cubicBezTo>
                    <a:pt x="13971" y="428"/>
                    <a:pt x="13550" y="1"/>
                    <a:pt x="13025" y="1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84"/>
            <p:cNvSpPr/>
            <p:nvPr/>
          </p:nvSpPr>
          <p:spPr>
            <a:xfrm>
              <a:off x="6528596" y="2812507"/>
              <a:ext cx="251182" cy="58330"/>
            </a:xfrm>
            <a:custGeom>
              <a:rect b="b" l="l" r="r" t="t"/>
              <a:pathLst>
                <a:path extrusionOk="0" h="2152" w="9267">
                  <a:moveTo>
                    <a:pt x="8718" y="548"/>
                  </a:moveTo>
                  <a:lnTo>
                    <a:pt x="8718" y="1604"/>
                  </a:lnTo>
                  <a:lnTo>
                    <a:pt x="548" y="1604"/>
                  </a:lnTo>
                  <a:lnTo>
                    <a:pt x="542" y="548"/>
                  </a:lnTo>
                  <a:close/>
                  <a:moveTo>
                    <a:pt x="272" y="1"/>
                  </a:moveTo>
                  <a:cubicBezTo>
                    <a:pt x="122" y="1"/>
                    <a:pt x="1" y="122"/>
                    <a:pt x="1" y="277"/>
                  </a:cubicBezTo>
                  <a:lnTo>
                    <a:pt x="1" y="1874"/>
                  </a:lnTo>
                  <a:cubicBezTo>
                    <a:pt x="1" y="2030"/>
                    <a:pt x="122" y="2151"/>
                    <a:pt x="272" y="2151"/>
                  </a:cubicBezTo>
                  <a:lnTo>
                    <a:pt x="8995" y="2151"/>
                  </a:lnTo>
                  <a:cubicBezTo>
                    <a:pt x="9145" y="2151"/>
                    <a:pt x="9266" y="2030"/>
                    <a:pt x="9266" y="1874"/>
                  </a:cubicBezTo>
                  <a:lnTo>
                    <a:pt x="9266" y="277"/>
                  </a:lnTo>
                  <a:cubicBezTo>
                    <a:pt x="9266" y="122"/>
                    <a:pt x="9145" y="1"/>
                    <a:pt x="8995" y="1"/>
                  </a:cubicBezTo>
                  <a:close/>
                </a:path>
              </a:pathLst>
            </a:custGeom>
            <a:solidFill>
              <a:srgbClr val="0B0A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4" name="Google Shape;4944;p84"/>
          <p:cNvGrpSpPr/>
          <p:nvPr/>
        </p:nvGrpSpPr>
        <p:grpSpPr>
          <a:xfrm>
            <a:off x="7565075" y="3631456"/>
            <a:ext cx="1655548" cy="1337197"/>
            <a:chOff x="4107250" y="1993256"/>
            <a:chExt cx="1655548" cy="1337197"/>
          </a:xfrm>
        </p:grpSpPr>
        <p:sp>
          <p:nvSpPr>
            <p:cNvPr id="4945" name="Google Shape;4945;p84"/>
            <p:cNvSpPr/>
            <p:nvPr/>
          </p:nvSpPr>
          <p:spPr>
            <a:xfrm>
              <a:off x="4107250" y="2048817"/>
              <a:ext cx="1585748" cy="1281636"/>
            </a:xfrm>
            <a:custGeom>
              <a:rect b="b" l="l" r="r" t="t"/>
              <a:pathLst>
                <a:path extrusionOk="0" h="15916" w="19692">
                  <a:moveTo>
                    <a:pt x="6421" y="0"/>
                  </a:moveTo>
                  <a:lnTo>
                    <a:pt x="0" y="13533"/>
                  </a:lnTo>
                  <a:lnTo>
                    <a:pt x="7305" y="15915"/>
                  </a:lnTo>
                  <a:lnTo>
                    <a:pt x="19692" y="15915"/>
                  </a:lnTo>
                  <a:lnTo>
                    <a:pt x="18262" y="13691"/>
                  </a:lnTo>
                  <a:lnTo>
                    <a:pt x="642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84"/>
            <p:cNvSpPr/>
            <p:nvPr/>
          </p:nvSpPr>
          <p:spPr>
            <a:xfrm>
              <a:off x="4621808" y="3081685"/>
              <a:ext cx="90593" cy="110963"/>
            </a:xfrm>
            <a:custGeom>
              <a:rect b="b" l="l" r="r" t="t"/>
              <a:pathLst>
                <a:path extrusionOk="0" h="1378" w="1125">
                  <a:moveTo>
                    <a:pt x="1" y="0"/>
                  </a:moveTo>
                  <a:lnTo>
                    <a:pt x="1" y="1377"/>
                  </a:lnTo>
                  <a:lnTo>
                    <a:pt x="712" y="1377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84"/>
            <p:cNvSpPr/>
            <p:nvPr/>
          </p:nvSpPr>
          <p:spPr>
            <a:xfrm>
              <a:off x="4621808" y="3132012"/>
              <a:ext cx="79803" cy="125780"/>
            </a:xfrm>
            <a:custGeom>
              <a:rect b="b" l="l" r="r" t="t"/>
              <a:pathLst>
                <a:path extrusionOk="0" h="1562" w="991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84"/>
            <p:cNvSpPr/>
            <p:nvPr/>
          </p:nvSpPr>
          <p:spPr>
            <a:xfrm>
              <a:off x="4621808" y="3132012"/>
              <a:ext cx="79803" cy="125780"/>
            </a:xfrm>
            <a:custGeom>
              <a:rect b="b" l="l" r="r" t="t"/>
              <a:pathLst>
                <a:path extrusionOk="0" h="1562" w="991">
                  <a:moveTo>
                    <a:pt x="1" y="0"/>
                  </a:moveTo>
                  <a:lnTo>
                    <a:pt x="1" y="1377"/>
                  </a:lnTo>
                  <a:lnTo>
                    <a:pt x="169" y="1561"/>
                  </a:lnTo>
                  <a:lnTo>
                    <a:pt x="596" y="1561"/>
                  </a:lnTo>
                  <a:lnTo>
                    <a:pt x="991" y="2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84"/>
            <p:cNvSpPr/>
            <p:nvPr/>
          </p:nvSpPr>
          <p:spPr>
            <a:xfrm>
              <a:off x="4635336" y="3153270"/>
              <a:ext cx="5879" cy="104521"/>
            </a:xfrm>
            <a:custGeom>
              <a:rect b="b" l="l" r="r" t="t"/>
              <a:pathLst>
                <a:path extrusionOk="0" h="1298" w="73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84"/>
            <p:cNvSpPr/>
            <p:nvPr/>
          </p:nvSpPr>
          <p:spPr>
            <a:xfrm>
              <a:off x="4635336" y="3153270"/>
              <a:ext cx="5879" cy="104521"/>
            </a:xfrm>
            <a:custGeom>
              <a:rect b="b" l="l" r="r" t="t"/>
              <a:pathLst>
                <a:path extrusionOk="0" fill="none" h="1298" w="73">
                  <a:moveTo>
                    <a:pt x="72" y="1"/>
                  </a:moveTo>
                  <a:cubicBezTo>
                    <a:pt x="60" y="41"/>
                    <a:pt x="1" y="1297"/>
                    <a:pt x="1" y="129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84"/>
            <p:cNvSpPr/>
            <p:nvPr/>
          </p:nvSpPr>
          <p:spPr>
            <a:xfrm>
              <a:off x="4695408" y="2072732"/>
              <a:ext cx="997655" cy="1163747"/>
            </a:xfrm>
            <a:custGeom>
              <a:rect b="b" l="l" r="r" t="t"/>
              <a:pathLst>
                <a:path extrusionOk="0" h="14452" w="12389">
                  <a:moveTo>
                    <a:pt x="1" y="0"/>
                  </a:moveTo>
                  <a:lnTo>
                    <a:pt x="1" y="14452"/>
                  </a:lnTo>
                  <a:lnTo>
                    <a:pt x="12389" y="14452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84"/>
            <p:cNvSpPr/>
            <p:nvPr/>
          </p:nvSpPr>
          <p:spPr>
            <a:xfrm>
              <a:off x="4749199" y="2236999"/>
              <a:ext cx="943863" cy="607320"/>
            </a:xfrm>
            <a:custGeom>
              <a:rect b="b" l="l" r="r" t="t"/>
              <a:pathLst>
                <a:path extrusionOk="0" h="7542" w="11721">
                  <a:moveTo>
                    <a:pt x="11721" y="984"/>
                  </a:moveTo>
                  <a:lnTo>
                    <a:pt x="1502" y="984"/>
                  </a:lnTo>
                  <a:lnTo>
                    <a:pt x="6" y="0"/>
                  </a:lnTo>
                  <a:lnTo>
                    <a:pt x="6" y="6558"/>
                  </a:lnTo>
                  <a:lnTo>
                    <a:pt x="1" y="7542"/>
                  </a:lnTo>
                  <a:lnTo>
                    <a:pt x="11721" y="7542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84"/>
            <p:cNvSpPr/>
            <p:nvPr/>
          </p:nvSpPr>
          <p:spPr>
            <a:xfrm>
              <a:off x="4749360" y="2654511"/>
              <a:ext cx="889829" cy="528083"/>
            </a:xfrm>
            <a:custGeom>
              <a:rect b="b" l="l" r="r" t="t"/>
              <a:pathLst>
                <a:path extrusionOk="0" h="6558" w="11050">
                  <a:moveTo>
                    <a:pt x="1" y="0"/>
                  </a:moveTo>
                  <a:lnTo>
                    <a:pt x="1" y="6558"/>
                  </a:lnTo>
                  <a:lnTo>
                    <a:pt x="11050" y="6558"/>
                  </a:lnTo>
                  <a:lnTo>
                    <a:pt x="11050" y="0"/>
                  </a:lnTo>
                  <a:close/>
                </a:path>
              </a:pathLst>
            </a:custGeom>
            <a:gradFill>
              <a:gsLst>
                <a:gs pos="0">
                  <a:srgbClr val="3C4173">
                    <a:alpha val="95294"/>
                  </a:srgbClr>
                </a:gs>
                <a:gs pos="100000">
                  <a:srgbClr val="3C4173">
                    <a:alpha val="26666"/>
                  </a:srgbClr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84"/>
            <p:cNvSpPr/>
            <p:nvPr/>
          </p:nvSpPr>
          <p:spPr>
            <a:xfrm>
              <a:off x="4695408" y="3236450"/>
              <a:ext cx="90674" cy="93973"/>
            </a:xfrm>
            <a:custGeom>
              <a:rect b="b" l="l" r="r" t="t"/>
              <a:pathLst>
                <a:path extrusionOk="0" h="1167" w="1126">
                  <a:moveTo>
                    <a:pt x="1" y="1"/>
                  </a:moveTo>
                  <a:lnTo>
                    <a:pt x="1" y="1166"/>
                  </a:lnTo>
                  <a:lnTo>
                    <a:pt x="712" y="116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84"/>
            <p:cNvSpPr/>
            <p:nvPr/>
          </p:nvSpPr>
          <p:spPr>
            <a:xfrm>
              <a:off x="5602366" y="3236450"/>
              <a:ext cx="90593" cy="93973"/>
            </a:xfrm>
            <a:custGeom>
              <a:rect b="b" l="l" r="r" t="t"/>
              <a:pathLst>
                <a:path extrusionOk="0" h="1167" w="1125">
                  <a:moveTo>
                    <a:pt x="1" y="1"/>
                  </a:moveTo>
                  <a:lnTo>
                    <a:pt x="414" y="1166"/>
                  </a:lnTo>
                  <a:lnTo>
                    <a:pt x="1125" y="116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84"/>
            <p:cNvSpPr/>
            <p:nvPr/>
          </p:nvSpPr>
          <p:spPr>
            <a:xfrm>
              <a:off x="5576678" y="3236450"/>
              <a:ext cx="59107" cy="93973"/>
            </a:xfrm>
            <a:custGeom>
              <a:rect b="b" l="l" r="r" t="t"/>
              <a:pathLst>
                <a:path extrusionOk="0" h="1167" w="734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84"/>
            <p:cNvSpPr/>
            <p:nvPr/>
          </p:nvSpPr>
          <p:spPr>
            <a:xfrm>
              <a:off x="5576678" y="3236450"/>
              <a:ext cx="59107" cy="93973"/>
            </a:xfrm>
            <a:custGeom>
              <a:rect b="b" l="l" r="r" t="t"/>
              <a:pathLst>
                <a:path extrusionOk="0" h="1167" w="734">
                  <a:moveTo>
                    <a:pt x="1" y="1"/>
                  </a:moveTo>
                  <a:lnTo>
                    <a:pt x="310" y="889"/>
                  </a:lnTo>
                  <a:lnTo>
                    <a:pt x="733" y="116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84"/>
            <p:cNvSpPr/>
            <p:nvPr/>
          </p:nvSpPr>
          <p:spPr>
            <a:xfrm>
              <a:off x="4621727" y="2048817"/>
              <a:ext cx="73763" cy="1187663"/>
            </a:xfrm>
            <a:custGeom>
              <a:rect b="b" l="l" r="r" t="t"/>
              <a:pathLst>
                <a:path extrusionOk="0" h="14749" w="916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84"/>
            <p:cNvSpPr/>
            <p:nvPr/>
          </p:nvSpPr>
          <p:spPr>
            <a:xfrm>
              <a:off x="4621727" y="2048817"/>
              <a:ext cx="73763" cy="1187663"/>
            </a:xfrm>
            <a:custGeom>
              <a:rect b="b" l="l" r="r" t="t"/>
              <a:pathLst>
                <a:path extrusionOk="0" h="14749" w="916">
                  <a:moveTo>
                    <a:pt x="32" y="0"/>
                  </a:moveTo>
                  <a:lnTo>
                    <a:pt x="0" y="13783"/>
                  </a:lnTo>
                  <a:lnTo>
                    <a:pt x="916" y="14749"/>
                  </a:lnTo>
                  <a:lnTo>
                    <a:pt x="916" y="29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84"/>
            <p:cNvSpPr/>
            <p:nvPr/>
          </p:nvSpPr>
          <p:spPr>
            <a:xfrm>
              <a:off x="4624223" y="2048817"/>
              <a:ext cx="1068842" cy="23996"/>
            </a:xfrm>
            <a:custGeom>
              <a:rect b="b" l="l" r="r" t="t"/>
              <a:pathLst>
                <a:path extrusionOk="0" h="298" w="13273">
                  <a:moveTo>
                    <a:pt x="1" y="0"/>
                  </a:moveTo>
                  <a:lnTo>
                    <a:pt x="885" y="297"/>
                  </a:lnTo>
                  <a:lnTo>
                    <a:pt x="13273" y="297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84"/>
            <p:cNvSpPr/>
            <p:nvPr/>
          </p:nvSpPr>
          <p:spPr>
            <a:xfrm>
              <a:off x="4624223" y="2048656"/>
              <a:ext cx="847149" cy="24158"/>
            </a:xfrm>
            <a:custGeom>
              <a:rect b="b" l="l" r="r" t="t"/>
              <a:pathLst>
                <a:path extrusionOk="0" h="300" w="10520">
                  <a:moveTo>
                    <a:pt x="7447" y="220"/>
                  </a:moveTo>
                  <a:cubicBezTo>
                    <a:pt x="6803" y="222"/>
                    <a:pt x="6667" y="109"/>
                    <a:pt x="6615" y="36"/>
                  </a:cubicBezTo>
                  <a:cubicBezTo>
                    <a:pt x="6607" y="25"/>
                    <a:pt x="6601" y="12"/>
                    <a:pt x="6595" y="0"/>
                  </a:cubicBezTo>
                  <a:lnTo>
                    <a:pt x="6585" y="0"/>
                  </a:lnTo>
                  <a:lnTo>
                    <a:pt x="1" y="2"/>
                  </a:lnTo>
                  <a:lnTo>
                    <a:pt x="885" y="299"/>
                  </a:lnTo>
                  <a:lnTo>
                    <a:pt x="10520" y="299"/>
                  </a:lnTo>
                  <a:lnTo>
                    <a:pt x="10316" y="226"/>
                  </a:lnTo>
                  <a:lnTo>
                    <a:pt x="7448" y="220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84"/>
            <p:cNvSpPr/>
            <p:nvPr/>
          </p:nvSpPr>
          <p:spPr>
            <a:xfrm>
              <a:off x="4624223" y="2048817"/>
              <a:ext cx="1068842" cy="23996"/>
            </a:xfrm>
            <a:custGeom>
              <a:rect b="b" l="l" r="r" t="t"/>
              <a:pathLst>
                <a:path extrusionOk="0" fill="none" h="298" w="13273">
                  <a:moveTo>
                    <a:pt x="12388" y="0"/>
                  </a:moveTo>
                  <a:lnTo>
                    <a:pt x="1" y="0"/>
                  </a:lnTo>
                  <a:lnTo>
                    <a:pt x="885" y="297"/>
                  </a:lnTo>
                  <a:lnTo>
                    <a:pt x="13273" y="29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84"/>
            <p:cNvSpPr/>
            <p:nvPr/>
          </p:nvSpPr>
          <p:spPr>
            <a:xfrm>
              <a:off x="5178238" y="2917096"/>
              <a:ext cx="50974" cy="50892"/>
            </a:xfrm>
            <a:custGeom>
              <a:rect b="b" l="l" r="r" t="t"/>
              <a:pathLst>
                <a:path extrusionOk="0" h="632" w="633">
                  <a:moveTo>
                    <a:pt x="317" y="1"/>
                  </a:moveTo>
                  <a:cubicBezTo>
                    <a:pt x="143" y="1"/>
                    <a:pt x="1" y="142"/>
                    <a:pt x="1" y="316"/>
                  </a:cubicBezTo>
                  <a:cubicBezTo>
                    <a:pt x="1" y="490"/>
                    <a:pt x="143" y="632"/>
                    <a:pt x="317" y="632"/>
                  </a:cubicBezTo>
                  <a:cubicBezTo>
                    <a:pt x="492" y="632"/>
                    <a:pt x="633" y="490"/>
                    <a:pt x="633" y="316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84"/>
            <p:cNvSpPr/>
            <p:nvPr/>
          </p:nvSpPr>
          <p:spPr>
            <a:xfrm>
              <a:off x="5190961" y="2908560"/>
              <a:ext cx="50974" cy="50972"/>
            </a:xfrm>
            <a:custGeom>
              <a:rect b="b" l="l" r="r" t="t"/>
              <a:pathLst>
                <a:path extrusionOk="0" h="633" w="633">
                  <a:moveTo>
                    <a:pt x="317" y="0"/>
                  </a:moveTo>
                  <a:cubicBezTo>
                    <a:pt x="142" y="0"/>
                    <a:pt x="1" y="143"/>
                    <a:pt x="1" y="316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6"/>
                  </a:cubicBezTo>
                  <a:cubicBezTo>
                    <a:pt x="633" y="143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84"/>
            <p:cNvSpPr/>
            <p:nvPr/>
          </p:nvSpPr>
          <p:spPr>
            <a:xfrm>
              <a:off x="4749360" y="2114041"/>
              <a:ext cx="889829" cy="12562"/>
            </a:xfrm>
            <a:custGeom>
              <a:rect b="b" l="l" r="r" t="t"/>
              <a:pathLst>
                <a:path extrusionOk="0" h="156" w="1105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84"/>
            <p:cNvSpPr/>
            <p:nvPr/>
          </p:nvSpPr>
          <p:spPr>
            <a:xfrm>
              <a:off x="4749360" y="2114041"/>
              <a:ext cx="889829" cy="12562"/>
            </a:xfrm>
            <a:custGeom>
              <a:rect b="b" l="l" r="r" t="t"/>
              <a:pathLst>
                <a:path extrusionOk="0" h="156" w="11050">
                  <a:moveTo>
                    <a:pt x="1" y="0"/>
                  </a:moveTo>
                  <a:lnTo>
                    <a:pt x="1" y="156"/>
                  </a:lnTo>
                  <a:lnTo>
                    <a:pt x="11050" y="1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84"/>
            <p:cNvSpPr/>
            <p:nvPr/>
          </p:nvSpPr>
          <p:spPr>
            <a:xfrm>
              <a:off x="5638683" y="2126763"/>
              <a:ext cx="81" cy="15380"/>
            </a:xfrm>
            <a:custGeom>
              <a:rect b="b" l="l" r="r" t="t"/>
              <a:pathLst>
                <a:path extrusionOk="0" fill="none" h="191" w="1">
                  <a:moveTo>
                    <a:pt x="0" y="0"/>
                  </a:moveTo>
                  <a:lnTo>
                    <a:pt x="0" y="19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84"/>
            <p:cNvSpPr/>
            <p:nvPr/>
          </p:nvSpPr>
          <p:spPr>
            <a:xfrm>
              <a:off x="4749360" y="2126602"/>
              <a:ext cx="889829" cy="528002"/>
            </a:xfrm>
            <a:custGeom>
              <a:rect b="b" l="l" r="r" t="t"/>
              <a:pathLst>
                <a:path extrusionOk="0" h="6557" w="1105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84"/>
            <p:cNvSpPr/>
            <p:nvPr/>
          </p:nvSpPr>
          <p:spPr>
            <a:xfrm>
              <a:off x="4749360" y="2126602"/>
              <a:ext cx="889829" cy="528002"/>
            </a:xfrm>
            <a:custGeom>
              <a:rect b="b" l="l" r="r" t="t"/>
              <a:pathLst>
                <a:path extrusionOk="0" h="6557" w="11050">
                  <a:moveTo>
                    <a:pt x="1" y="0"/>
                  </a:moveTo>
                  <a:lnTo>
                    <a:pt x="11050" y="0"/>
                  </a:lnTo>
                  <a:lnTo>
                    <a:pt x="1104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84"/>
            <p:cNvSpPr/>
            <p:nvPr/>
          </p:nvSpPr>
          <p:spPr>
            <a:xfrm>
              <a:off x="4749360" y="2126602"/>
              <a:ext cx="889829" cy="528002"/>
            </a:xfrm>
            <a:custGeom>
              <a:rect b="b" l="l" r="r" t="t"/>
              <a:pathLst>
                <a:path extrusionOk="0" fill="none" h="6557" w="1105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84"/>
            <p:cNvSpPr/>
            <p:nvPr/>
          </p:nvSpPr>
          <p:spPr>
            <a:xfrm>
              <a:off x="5190961" y="2387335"/>
              <a:ext cx="50974" cy="50892"/>
            </a:xfrm>
            <a:custGeom>
              <a:rect b="b" l="l" r="r" t="t"/>
              <a:pathLst>
                <a:path extrusionOk="0" h="632" w="633">
                  <a:moveTo>
                    <a:pt x="317" y="1"/>
                  </a:moveTo>
                  <a:cubicBezTo>
                    <a:pt x="142" y="1"/>
                    <a:pt x="1" y="142"/>
                    <a:pt x="1" y="317"/>
                  </a:cubicBezTo>
                  <a:cubicBezTo>
                    <a:pt x="1" y="491"/>
                    <a:pt x="142" y="632"/>
                    <a:pt x="317" y="632"/>
                  </a:cubicBezTo>
                  <a:cubicBezTo>
                    <a:pt x="492" y="632"/>
                    <a:pt x="633" y="491"/>
                    <a:pt x="633" y="317"/>
                  </a:cubicBezTo>
                  <a:cubicBezTo>
                    <a:pt x="633" y="142"/>
                    <a:pt x="492" y="1"/>
                    <a:pt x="3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84"/>
            <p:cNvSpPr/>
            <p:nvPr/>
          </p:nvSpPr>
          <p:spPr>
            <a:xfrm>
              <a:off x="4749682" y="2126844"/>
              <a:ext cx="120469" cy="607239"/>
            </a:xfrm>
            <a:custGeom>
              <a:rect b="b" l="l" r="r" t="t"/>
              <a:pathLst>
                <a:path extrusionOk="0" h="7541" w="1496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84"/>
            <p:cNvSpPr/>
            <p:nvPr/>
          </p:nvSpPr>
          <p:spPr>
            <a:xfrm>
              <a:off x="4749682" y="2126844"/>
              <a:ext cx="120469" cy="607239"/>
            </a:xfrm>
            <a:custGeom>
              <a:rect b="b" l="l" r="r" t="t"/>
              <a:pathLst>
                <a:path extrusionOk="0" h="7541" w="1496">
                  <a:moveTo>
                    <a:pt x="0" y="0"/>
                  </a:moveTo>
                  <a:lnTo>
                    <a:pt x="0" y="6558"/>
                  </a:lnTo>
                  <a:lnTo>
                    <a:pt x="1496" y="7540"/>
                  </a:lnTo>
                  <a:lnTo>
                    <a:pt x="1496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84"/>
            <p:cNvSpPr/>
            <p:nvPr/>
          </p:nvSpPr>
          <p:spPr>
            <a:xfrm>
              <a:off x="4942862" y="1993256"/>
              <a:ext cx="520047" cy="391674"/>
            </a:xfrm>
            <a:custGeom>
              <a:rect b="b" l="l" r="r" t="t"/>
              <a:pathLst>
                <a:path extrusionOk="0" h="4864" w="6458">
                  <a:moveTo>
                    <a:pt x="552" y="0"/>
                  </a:moveTo>
                  <a:lnTo>
                    <a:pt x="1" y="4206"/>
                  </a:lnTo>
                  <a:lnTo>
                    <a:pt x="5905" y="4864"/>
                  </a:lnTo>
                  <a:lnTo>
                    <a:pt x="6458" y="6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84"/>
            <p:cNvSpPr/>
            <p:nvPr/>
          </p:nvSpPr>
          <p:spPr>
            <a:xfrm>
              <a:off x="4942862" y="1993256"/>
              <a:ext cx="520047" cy="391674"/>
            </a:xfrm>
            <a:custGeom>
              <a:rect b="b" l="l" r="r" t="t"/>
              <a:pathLst>
                <a:path extrusionOk="0" fill="none" h="4864" w="6458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84"/>
            <p:cNvSpPr/>
            <p:nvPr/>
          </p:nvSpPr>
          <p:spPr>
            <a:xfrm>
              <a:off x="5638683" y="2126602"/>
              <a:ext cx="124093" cy="607481"/>
            </a:xfrm>
            <a:custGeom>
              <a:rect b="b" l="l" r="r" t="t"/>
              <a:pathLst>
                <a:path extrusionOk="0" h="7544" w="1541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84"/>
            <p:cNvSpPr/>
            <p:nvPr/>
          </p:nvSpPr>
          <p:spPr>
            <a:xfrm>
              <a:off x="5638683" y="2126602"/>
              <a:ext cx="124093" cy="607481"/>
            </a:xfrm>
            <a:custGeom>
              <a:rect b="b" l="l" r="r" t="t"/>
              <a:pathLst>
                <a:path extrusionOk="0" h="7544" w="1541">
                  <a:moveTo>
                    <a:pt x="0" y="0"/>
                  </a:moveTo>
                  <a:lnTo>
                    <a:pt x="0" y="6556"/>
                  </a:lnTo>
                  <a:lnTo>
                    <a:pt x="1541" y="7543"/>
                  </a:lnTo>
                  <a:lnTo>
                    <a:pt x="1541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84"/>
            <p:cNvSpPr/>
            <p:nvPr/>
          </p:nvSpPr>
          <p:spPr>
            <a:xfrm>
              <a:off x="4870067" y="2206078"/>
              <a:ext cx="889829" cy="528002"/>
            </a:xfrm>
            <a:custGeom>
              <a:rect b="b" l="l" r="r" t="t"/>
              <a:pathLst>
                <a:path extrusionOk="0" h="6557" w="11050">
                  <a:moveTo>
                    <a:pt x="1" y="0"/>
                  </a:moveTo>
                  <a:lnTo>
                    <a:pt x="1" y="6556"/>
                  </a:lnTo>
                  <a:lnTo>
                    <a:pt x="11050" y="6556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84"/>
            <p:cNvSpPr/>
            <p:nvPr/>
          </p:nvSpPr>
          <p:spPr>
            <a:xfrm>
              <a:off x="4749279" y="2126602"/>
              <a:ext cx="1013519" cy="79559"/>
            </a:xfrm>
            <a:custGeom>
              <a:rect b="b" l="l" r="r" t="t"/>
              <a:pathLst>
                <a:path extrusionOk="0" h="988" w="12586">
                  <a:moveTo>
                    <a:pt x="11051" y="3"/>
                  </a:moveTo>
                  <a:lnTo>
                    <a:pt x="11051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1501" y="987"/>
                  </a:lnTo>
                  <a:lnTo>
                    <a:pt x="12586" y="987"/>
                  </a:lnTo>
                  <a:close/>
                  <a:moveTo>
                    <a:pt x="1534" y="877"/>
                  </a:moveTo>
                  <a:lnTo>
                    <a:pt x="366" y="110"/>
                  </a:lnTo>
                  <a:lnTo>
                    <a:pt x="11013" y="110"/>
                  </a:lnTo>
                  <a:lnTo>
                    <a:pt x="12212" y="877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84"/>
            <p:cNvSpPr/>
            <p:nvPr/>
          </p:nvSpPr>
          <p:spPr>
            <a:xfrm>
              <a:off x="4749360" y="2126602"/>
              <a:ext cx="1013439" cy="79559"/>
            </a:xfrm>
            <a:custGeom>
              <a:rect b="b" l="l" r="r" t="t"/>
              <a:pathLst>
                <a:path extrusionOk="0" fill="none" h="988" w="12585">
                  <a:moveTo>
                    <a:pt x="11050" y="3"/>
                  </a:moveTo>
                  <a:lnTo>
                    <a:pt x="11050" y="0"/>
                  </a:lnTo>
                  <a:lnTo>
                    <a:pt x="1" y="0"/>
                  </a:lnTo>
                  <a:lnTo>
                    <a:pt x="4" y="3"/>
                  </a:lnTo>
                  <a:lnTo>
                    <a:pt x="1500" y="987"/>
                  </a:lnTo>
                  <a:lnTo>
                    <a:pt x="12549" y="987"/>
                  </a:lnTo>
                  <a:lnTo>
                    <a:pt x="12585" y="98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84"/>
            <p:cNvSpPr/>
            <p:nvPr/>
          </p:nvSpPr>
          <p:spPr>
            <a:xfrm>
              <a:off x="4866846" y="2003241"/>
              <a:ext cx="537441" cy="398277"/>
            </a:xfrm>
            <a:custGeom>
              <a:rect b="b" l="l" r="r" t="t"/>
              <a:pathLst>
                <a:path extrusionOk="0" h="4946" w="6674">
                  <a:moveTo>
                    <a:pt x="5839" y="0"/>
                  </a:moveTo>
                  <a:lnTo>
                    <a:pt x="1" y="1008"/>
                  </a:lnTo>
                  <a:lnTo>
                    <a:pt x="834" y="4946"/>
                  </a:lnTo>
                  <a:lnTo>
                    <a:pt x="6673" y="3939"/>
                  </a:lnTo>
                  <a:lnTo>
                    <a:pt x="5839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84"/>
            <p:cNvSpPr/>
            <p:nvPr/>
          </p:nvSpPr>
          <p:spPr>
            <a:xfrm>
              <a:off x="4942862" y="1993256"/>
              <a:ext cx="520047" cy="391674"/>
            </a:xfrm>
            <a:custGeom>
              <a:rect b="b" l="l" r="r" t="t"/>
              <a:pathLst>
                <a:path extrusionOk="0" h="4864" w="6458">
                  <a:moveTo>
                    <a:pt x="5905" y="4864"/>
                  </a:moveTo>
                  <a:lnTo>
                    <a:pt x="1" y="4206"/>
                  </a:lnTo>
                  <a:lnTo>
                    <a:pt x="552" y="0"/>
                  </a:lnTo>
                  <a:lnTo>
                    <a:pt x="6458" y="658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84"/>
            <p:cNvSpPr/>
            <p:nvPr/>
          </p:nvSpPr>
          <p:spPr>
            <a:xfrm>
              <a:off x="4965087" y="2013226"/>
              <a:ext cx="475515" cy="351653"/>
            </a:xfrm>
            <a:custGeom>
              <a:rect b="b" l="l" r="r" t="t"/>
              <a:pathLst>
                <a:path extrusionOk="0" fill="none" h="4367" w="5905">
                  <a:moveTo>
                    <a:pt x="5412" y="4367"/>
                  </a:moveTo>
                  <a:lnTo>
                    <a:pt x="1" y="3762"/>
                  </a:lnTo>
                  <a:lnTo>
                    <a:pt x="495" y="1"/>
                  </a:lnTo>
                  <a:lnTo>
                    <a:pt x="5905" y="60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84"/>
            <p:cNvSpPr/>
            <p:nvPr/>
          </p:nvSpPr>
          <p:spPr>
            <a:xfrm>
              <a:off x="4902197" y="2093910"/>
              <a:ext cx="510303" cy="340138"/>
            </a:xfrm>
            <a:custGeom>
              <a:rect b="b" l="l" r="r" t="t"/>
              <a:pathLst>
                <a:path extrusionOk="0" h="4224" w="6337">
                  <a:moveTo>
                    <a:pt x="5927" y="0"/>
                  </a:moveTo>
                  <a:lnTo>
                    <a:pt x="1" y="488"/>
                  </a:lnTo>
                  <a:lnTo>
                    <a:pt x="410" y="4223"/>
                  </a:lnTo>
                  <a:lnTo>
                    <a:pt x="6336" y="3736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84"/>
            <p:cNvSpPr/>
            <p:nvPr/>
          </p:nvSpPr>
          <p:spPr>
            <a:xfrm>
              <a:off x="4927241" y="2115893"/>
              <a:ext cx="460215" cy="296090"/>
            </a:xfrm>
            <a:custGeom>
              <a:rect b="b" l="l" r="r" t="t"/>
              <a:pathLst>
                <a:path extrusionOk="0" h="3677" w="5715">
                  <a:moveTo>
                    <a:pt x="5360" y="1"/>
                  </a:moveTo>
                  <a:lnTo>
                    <a:pt x="0" y="444"/>
                  </a:lnTo>
                  <a:lnTo>
                    <a:pt x="356" y="3677"/>
                  </a:lnTo>
                  <a:lnTo>
                    <a:pt x="5715" y="3233"/>
                  </a:lnTo>
                  <a:lnTo>
                    <a:pt x="536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84"/>
            <p:cNvSpPr/>
            <p:nvPr/>
          </p:nvSpPr>
          <p:spPr>
            <a:xfrm>
              <a:off x="4870067" y="2206078"/>
              <a:ext cx="889829" cy="528002"/>
            </a:xfrm>
            <a:custGeom>
              <a:rect b="b" l="l" r="r" t="t"/>
              <a:pathLst>
                <a:path extrusionOk="0" h="6557" w="11050">
                  <a:moveTo>
                    <a:pt x="1" y="0"/>
                  </a:moveTo>
                  <a:lnTo>
                    <a:pt x="11050" y="0"/>
                  </a:lnTo>
                  <a:lnTo>
                    <a:pt x="11050" y="6556"/>
                  </a:lnTo>
                  <a:lnTo>
                    <a:pt x="1" y="6556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84"/>
            <p:cNvSpPr/>
            <p:nvPr/>
          </p:nvSpPr>
          <p:spPr>
            <a:xfrm>
              <a:off x="5299107" y="2475266"/>
              <a:ext cx="50974" cy="50972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1" y="0"/>
                    <a:pt x="0" y="141"/>
                    <a:pt x="0" y="316"/>
                  </a:cubicBezTo>
                  <a:cubicBezTo>
                    <a:pt x="0" y="491"/>
                    <a:pt x="141" y="632"/>
                    <a:pt x="316" y="632"/>
                  </a:cubicBezTo>
                  <a:cubicBezTo>
                    <a:pt x="491" y="632"/>
                    <a:pt x="632" y="491"/>
                    <a:pt x="632" y="316"/>
                  </a:cubicBezTo>
                  <a:cubicBezTo>
                    <a:pt x="632" y="141"/>
                    <a:pt x="49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84"/>
            <p:cNvSpPr/>
            <p:nvPr/>
          </p:nvSpPr>
          <p:spPr>
            <a:xfrm>
              <a:off x="5311830" y="2466731"/>
              <a:ext cx="50974" cy="50972"/>
            </a:xfrm>
            <a:custGeom>
              <a:rect b="b" l="l" r="r" t="t"/>
              <a:pathLst>
                <a:path extrusionOk="0" h="633" w="633">
                  <a:moveTo>
                    <a:pt x="316" y="1"/>
                  </a:moveTo>
                  <a:cubicBezTo>
                    <a:pt x="141" y="1"/>
                    <a:pt x="0" y="143"/>
                    <a:pt x="0" y="317"/>
                  </a:cubicBezTo>
                  <a:cubicBezTo>
                    <a:pt x="0" y="492"/>
                    <a:pt x="141" y="633"/>
                    <a:pt x="316" y="633"/>
                  </a:cubicBezTo>
                  <a:cubicBezTo>
                    <a:pt x="491" y="633"/>
                    <a:pt x="632" y="492"/>
                    <a:pt x="632" y="317"/>
                  </a:cubicBezTo>
                  <a:cubicBezTo>
                    <a:pt x="632" y="143"/>
                    <a:pt x="491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2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3" name="Google Shape;4993;p85"/>
          <p:cNvGrpSpPr/>
          <p:nvPr/>
        </p:nvGrpSpPr>
        <p:grpSpPr>
          <a:xfrm>
            <a:off x="1417875" y="776100"/>
            <a:ext cx="1905000" cy="3591300"/>
            <a:chOff x="821575" y="756393"/>
            <a:chExt cx="1905000" cy="3591300"/>
          </a:xfrm>
        </p:grpSpPr>
        <p:sp>
          <p:nvSpPr>
            <p:cNvPr id="4994" name="Google Shape;4994;p85"/>
            <p:cNvSpPr/>
            <p:nvPr/>
          </p:nvSpPr>
          <p:spPr>
            <a:xfrm>
              <a:off x="821575" y="756393"/>
              <a:ext cx="1905000" cy="3591300"/>
            </a:xfrm>
            <a:prstGeom prst="roundRect">
              <a:avLst>
                <a:gd fmla="val 9686" name="adj"/>
              </a:avLst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85"/>
            <p:cNvSpPr/>
            <p:nvPr/>
          </p:nvSpPr>
          <p:spPr>
            <a:xfrm>
              <a:off x="1517550" y="4129450"/>
              <a:ext cx="513000" cy="115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6" name="Google Shape;4996;p85"/>
          <p:cNvSpPr/>
          <p:nvPr/>
        </p:nvSpPr>
        <p:spPr>
          <a:xfrm>
            <a:off x="1515046" y="952265"/>
            <a:ext cx="1710600" cy="3101400"/>
          </a:xfrm>
          <a:prstGeom prst="roundRect">
            <a:avLst>
              <a:gd fmla="val 9686" name="adj"/>
            </a:avLst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0" scaled="0"/>
          </a:gra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7" name="Google Shape;4997;p85"/>
          <p:cNvSpPr/>
          <p:nvPr/>
        </p:nvSpPr>
        <p:spPr>
          <a:xfrm>
            <a:off x="3646613" y="2532713"/>
            <a:ext cx="3421500" cy="911400"/>
          </a:xfrm>
          <a:prstGeom prst="roundRect">
            <a:avLst>
              <a:gd fmla="val 20116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8" name="Google Shape;4998;p85"/>
          <p:cNvSpPr txBox="1"/>
          <p:nvPr>
            <p:ph type="title"/>
          </p:nvPr>
        </p:nvSpPr>
        <p:spPr>
          <a:xfrm>
            <a:off x="3706011" y="1699388"/>
            <a:ext cx="33027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</a:t>
            </a:r>
            <a:endParaRPr/>
          </a:p>
        </p:txBody>
      </p:sp>
      <p:sp>
        <p:nvSpPr>
          <p:cNvPr id="4999" name="Google Shape;4999;p85"/>
          <p:cNvSpPr txBox="1"/>
          <p:nvPr>
            <p:ph idx="1" type="subTitle"/>
          </p:nvPr>
        </p:nvSpPr>
        <p:spPr>
          <a:xfrm>
            <a:off x="3706013" y="2581038"/>
            <a:ext cx="33027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chosen Random Forest Regressor over Linear Regression.</a:t>
            </a:r>
            <a:endParaRPr/>
          </a:p>
        </p:txBody>
      </p:sp>
      <p:sp>
        <p:nvSpPr>
          <p:cNvPr id="5000" name="Google Shape;5000;p85"/>
          <p:cNvSpPr/>
          <p:nvPr/>
        </p:nvSpPr>
        <p:spPr>
          <a:xfrm>
            <a:off x="1765204" y="3069443"/>
            <a:ext cx="115200" cy="88562"/>
          </a:xfrm>
          <a:custGeom>
            <a:rect b="b" l="l" r="r" t="t"/>
            <a:pathLst>
              <a:path extrusionOk="0" h="13784" w="1793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1" name="Google Shape;5001;p85"/>
          <p:cNvGrpSpPr/>
          <p:nvPr/>
        </p:nvGrpSpPr>
        <p:grpSpPr>
          <a:xfrm>
            <a:off x="2911299" y="3056116"/>
            <a:ext cx="115216" cy="115216"/>
            <a:chOff x="5925100" y="2102500"/>
            <a:chExt cx="372625" cy="372625"/>
          </a:xfrm>
        </p:grpSpPr>
        <p:sp>
          <p:nvSpPr>
            <p:cNvPr id="5002" name="Google Shape;5002;p85"/>
            <p:cNvSpPr/>
            <p:nvPr/>
          </p:nvSpPr>
          <p:spPr>
            <a:xfrm>
              <a:off x="5925100" y="2102500"/>
              <a:ext cx="372625" cy="372625"/>
            </a:xfrm>
            <a:custGeom>
              <a:rect b="b" l="l" r="r" t="t"/>
              <a:pathLst>
                <a:path extrusionOk="0" h="14905" w="14905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85"/>
            <p:cNvSpPr/>
            <p:nvPr/>
          </p:nvSpPr>
          <p:spPr>
            <a:xfrm>
              <a:off x="6110000" y="2214550"/>
              <a:ext cx="25" cy="151300"/>
            </a:xfrm>
            <a:custGeom>
              <a:rect b="b" l="l" r="r" t="t"/>
              <a:pathLst>
                <a:path extrusionOk="0" fill="none" h="6052" w="1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85"/>
            <p:cNvSpPr/>
            <p:nvPr/>
          </p:nvSpPr>
          <p:spPr>
            <a:xfrm>
              <a:off x="6034350" y="2287400"/>
              <a:ext cx="151300" cy="25"/>
            </a:xfrm>
            <a:custGeom>
              <a:rect b="b" l="l" r="r" t="t"/>
              <a:pathLst>
                <a:path extrusionOk="0" fill="none" h="1" w="6052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12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5" name="Google Shape;5005;p85"/>
          <p:cNvSpPr/>
          <p:nvPr/>
        </p:nvSpPr>
        <p:spPr>
          <a:xfrm>
            <a:off x="1518375" y="952268"/>
            <a:ext cx="1704000" cy="1471200"/>
          </a:xfrm>
          <a:prstGeom prst="round2SameRect">
            <a:avLst>
              <a:gd fmla="val 9961" name="adj1"/>
              <a:gd fmla="val 50000" name="adj2"/>
            </a:avLst>
          </a:prstGeom>
          <a:solidFill>
            <a:schemeClr val="dk1">
              <a:alpha val="392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6" name="Google Shape;5006;p85"/>
          <p:cNvSpPr/>
          <p:nvPr/>
        </p:nvSpPr>
        <p:spPr>
          <a:xfrm>
            <a:off x="1854375" y="1015053"/>
            <a:ext cx="1032000" cy="1032000"/>
          </a:xfrm>
          <a:prstGeom prst="star12">
            <a:avLst>
              <a:gd fmla="val 22821" name="adj"/>
            </a:avLst>
          </a:prstGeom>
          <a:gradFill>
            <a:gsLst>
              <a:gs pos="0">
                <a:schemeClr val="accent4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7" name="Google Shape;5007;p85"/>
          <p:cNvSpPr/>
          <p:nvPr/>
        </p:nvSpPr>
        <p:spPr>
          <a:xfrm>
            <a:off x="1518300" y="3234946"/>
            <a:ext cx="1707300" cy="814500"/>
          </a:xfrm>
          <a:prstGeom prst="round2SameRect">
            <a:avLst>
              <a:gd fmla="val 32135" name="adj1"/>
              <a:gd fmla="val 20770" name="adj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8" name="Google Shape;5008;p85"/>
          <p:cNvSpPr txBox="1"/>
          <p:nvPr>
            <p:ph idx="4294967295" type="subTitle"/>
          </p:nvPr>
        </p:nvSpPr>
        <p:spPr>
          <a:xfrm>
            <a:off x="1640825" y="3311457"/>
            <a:ext cx="1216800" cy="17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Artist name</a:t>
            </a:r>
            <a:endParaRPr b="1" sz="1000"/>
          </a:p>
        </p:txBody>
      </p:sp>
      <p:sp>
        <p:nvSpPr>
          <p:cNvPr id="5009" name="Google Shape;5009;p85"/>
          <p:cNvSpPr txBox="1"/>
          <p:nvPr>
            <p:ph idx="4294967295" type="subTitle"/>
          </p:nvPr>
        </p:nvSpPr>
        <p:spPr>
          <a:xfrm>
            <a:off x="1640825" y="3445025"/>
            <a:ext cx="1216800" cy="17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Song name</a:t>
            </a:r>
            <a:endParaRPr sz="1000"/>
          </a:p>
        </p:txBody>
      </p:sp>
      <p:grpSp>
        <p:nvGrpSpPr>
          <p:cNvPr id="5010" name="Google Shape;5010;p85"/>
          <p:cNvGrpSpPr/>
          <p:nvPr/>
        </p:nvGrpSpPr>
        <p:grpSpPr>
          <a:xfrm>
            <a:off x="1761975" y="2103132"/>
            <a:ext cx="1216800" cy="473100"/>
            <a:chOff x="3356701" y="1978200"/>
            <a:chExt cx="1216800" cy="473100"/>
          </a:xfrm>
        </p:grpSpPr>
        <p:sp>
          <p:nvSpPr>
            <p:cNvPr id="5011" name="Google Shape;5011;p85"/>
            <p:cNvSpPr/>
            <p:nvPr/>
          </p:nvSpPr>
          <p:spPr>
            <a:xfrm>
              <a:off x="3356701" y="1978200"/>
              <a:ext cx="1216800" cy="473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2">
                    <a:alpha val="39290"/>
                  </a:schemeClr>
                </a:gs>
                <a:gs pos="100000">
                  <a:schemeClr val="accent3">
                    <a:alpha val="39290"/>
                  </a:scheme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12" name="Google Shape;5012;p85"/>
            <p:cNvGrpSpPr/>
            <p:nvPr/>
          </p:nvGrpSpPr>
          <p:grpSpPr>
            <a:xfrm>
              <a:off x="3624315" y="2089419"/>
              <a:ext cx="716456" cy="251415"/>
              <a:chOff x="3624315" y="2089419"/>
              <a:chExt cx="716456" cy="251415"/>
            </a:xfrm>
          </p:grpSpPr>
          <p:grpSp>
            <p:nvGrpSpPr>
              <p:cNvPr id="5013" name="Google Shape;5013;p85"/>
              <p:cNvGrpSpPr/>
              <p:nvPr/>
            </p:nvGrpSpPr>
            <p:grpSpPr>
              <a:xfrm>
                <a:off x="3857199" y="2089419"/>
                <a:ext cx="251415" cy="251415"/>
                <a:chOff x="5664289" y="4604097"/>
                <a:chExt cx="302399" cy="302399"/>
              </a:xfrm>
            </p:grpSpPr>
            <p:sp>
              <p:nvSpPr>
                <p:cNvPr id="5014" name="Google Shape;5014;p85"/>
                <p:cNvSpPr/>
                <p:nvPr/>
              </p:nvSpPr>
              <p:spPr>
                <a:xfrm>
                  <a:off x="5664289" y="4604097"/>
                  <a:ext cx="302399" cy="302399"/>
                </a:xfrm>
                <a:custGeom>
                  <a:rect b="b" l="l" r="r" t="t"/>
                  <a:pathLst>
                    <a:path extrusionOk="0" h="47066" w="47066">
                      <a:moveTo>
                        <a:pt x="47066" y="23533"/>
                      </a:moveTo>
                      <a:cubicBezTo>
                        <a:pt x="47066" y="36532"/>
                        <a:pt x="36532" y="47065"/>
                        <a:pt x="23533" y="47065"/>
                      </a:cubicBezTo>
                      <a:cubicBezTo>
                        <a:pt x="10534" y="47065"/>
                        <a:pt x="1" y="36532"/>
                        <a:pt x="1" y="23533"/>
                      </a:cubicBezTo>
                      <a:cubicBezTo>
                        <a:pt x="1" y="10534"/>
                        <a:pt x="10534" y="1"/>
                        <a:pt x="23533" y="1"/>
                      </a:cubicBezTo>
                      <a:cubicBezTo>
                        <a:pt x="36532" y="1"/>
                        <a:pt x="47066" y="10534"/>
                        <a:pt x="47066" y="235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5" name="Google Shape;5015;p85"/>
                <p:cNvSpPr/>
                <p:nvPr/>
              </p:nvSpPr>
              <p:spPr>
                <a:xfrm>
                  <a:off x="5787402" y="4712088"/>
                  <a:ext cx="89288" cy="102961"/>
                </a:xfrm>
                <a:custGeom>
                  <a:rect b="b" l="l" r="r" t="t"/>
                  <a:pathLst>
                    <a:path extrusionOk="0" h="16025" w="13897">
                      <a:moveTo>
                        <a:pt x="1" y="1"/>
                      </a:moveTo>
                      <a:lnTo>
                        <a:pt x="1" y="16025"/>
                      </a:lnTo>
                      <a:lnTo>
                        <a:pt x="13896" y="806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1619866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16" name="Google Shape;5016;p85"/>
              <p:cNvGrpSpPr/>
              <p:nvPr/>
            </p:nvGrpSpPr>
            <p:grpSpPr>
              <a:xfrm>
                <a:off x="4270211" y="2180570"/>
                <a:ext cx="70559" cy="69120"/>
                <a:chOff x="6341136" y="4613307"/>
                <a:chExt cx="70559" cy="69120"/>
              </a:xfrm>
            </p:grpSpPr>
            <p:sp>
              <p:nvSpPr>
                <p:cNvPr id="5017" name="Google Shape;5017;p85">
                  <a:hlinkClick action="ppaction://hlinkshowjump?jump=nextslide"/>
                </p:cNvPr>
                <p:cNvSpPr/>
                <p:nvPr/>
              </p:nvSpPr>
              <p:spPr>
                <a:xfrm>
                  <a:off x="6341136" y="4613307"/>
                  <a:ext cx="60485" cy="69120"/>
                </a:xfrm>
                <a:custGeom>
                  <a:rect b="b" l="l" r="r" t="t"/>
                  <a:pathLst>
                    <a:path extrusionOk="0" h="10758" w="9414">
                      <a:moveTo>
                        <a:pt x="0" y="0"/>
                      </a:moveTo>
                      <a:lnTo>
                        <a:pt x="0" y="10758"/>
                      </a:lnTo>
                      <a:lnTo>
                        <a:pt x="9413" y="52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8" name="Google Shape;5018;p85">
                  <a:hlinkClick action="ppaction://hlinkshowjump?jump=nextslide"/>
                </p:cNvPr>
                <p:cNvSpPr/>
                <p:nvPr/>
              </p:nvSpPr>
              <p:spPr>
                <a:xfrm>
                  <a:off x="6399450" y="4613307"/>
                  <a:ext cx="12246" cy="69120"/>
                </a:xfrm>
                <a:custGeom>
                  <a:rect b="b" l="l" r="r" t="t"/>
                  <a:pathLst>
                    <a:path extrusionOk="0" h="10758" w="1906">
                      <a:moveTo>
                        <a:pt x="1" y="0"/>
                      </a:moveTo>
                      <a:lnTo>
                        <a:pt x="1" y="10758"/>
                      </a:lnTo>
                      <a:lnTo>
                        <a:pt x="1906" y="10758"/>
                      </a:lnTo>
                      <a:lnTo>
                        <a:pt x="19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19" name="Google Shape;5019;p85"/>
              <p:cNvGrpSpPr/>
              <p:nvPr/>
            </p:nvGrpSpPr>
            <p:grpSpPr>
              <a:xfrm>
                <a:off x="3624315" y="2180570"/>
                <a:ext cx="71285" cy="69120"/>
                <a:chOff x="5085640" y="4613307"/>
                <a:chExt cx="71285" cy="69120"/>
              </a:xfrm>
            </p:grpSpPr>
            <p:sp>
              <p:nvSpPr>
                <p:cNvPr id="5020" name="Google Shape;5020;p85">
                  <a:hlinkClick action="ppaction://hlinkshowjump?jump=previousslide"/>
                </p:cNvPr>
                <p:cNvSpPr/>
                <p:nvPr/>
              </p:nvSpPr>
              <p:spPr>
                <a:xfrm>
                  <a:off x="5085640" y="4613307"/>
                  <a:ext cx="12966" cy="69120"/>
                </a:xfrm>
                <a:custGeom>
                  <a:rect b="b" l="l" r="r" t="t"/>
                  <a:pathLst>
                    <a:path extrusionOk="0" h="10758" w="2018">
                      <a:moveTo>
                        <a:pt x="0" y="0"/>
                      </a:moveTo>
                      <a:lnTo>
                        <a:pt x="0" y="10758"/>
                      </a:lnTo>
                      <a:lnTo>
                        <a:pt x="2017" y="10758"/>
                      </a:lnTo>
                      <a:lnTo>
                        <a:pt x="201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7166F"/>
                    </a:gs>
                    <a:gs pos="100000">
                      <a:srgbClr val="01010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1" name="Google Shape;5021;p85">
                  <a:hlinkClick action="ppaction://hlinkshowjump?jump=previousslide"/>
                </p:cNvPr>
                <p:cNvSpPr/>
                <p:nvPr/>
              </p:nvSpPr>
              <p:spPr>
                <a:xfrm>
                  <a:off x="5096440" y="4613307"/>
                  <a:ext cx="60485" cy="69120"/>
                </a:xfrm>
                <a:custGeom>
                  <a:rect b="b" l="l" r="r" t="t"/>
                  <a:pathLst>
                    <a:path extrusionOk="0" h="10758" w="9414">
                      <a:moveTo>
                        <a:pt x="9413" y="0"/>
                      </a:moveTo>
                      <a:lnTo>
                        <a:pt x="0" y="5267"/>
                      </a:lnTo>
                      <a:lnTo>
                        <a:pt x="9413" y="10758"/>
                      </a:lnTo>
                      <a:lnTo>
                        <a:pt x="94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022" name="Google Shape;5022;p85"/>
          <p:cNvGrpSpPr/>
          <p:nvPr/>
        </p:nvGrpSpPr>
        <p:grpSpPr>
          <a:xfrm>
            <a:off x="1724181" y="3669695"/>
            <a:ext cx="1292332" cy="253425"/>
            <a:chOff x="3502543" y="2380563"/>
            <a:chExt cx="1292332" cy="253425"/>
          </a:xfrm>
        </p:grpSpPr>
        <p:sp>
          <p:nvSpPr>
            <p:cNvPr id="5023" name="Google Shape;5023;p85"/>
            <p:cNvSpPr txBox="1"/>
            <p:nvPr/>
          </p:nvSpPr>
          <p:spPr>
            <a:xfrm>
              <a:off x="3502543" y="2380563"/>
              <a:ext cx="251400" cy="1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0:00</a:t>
              </a:r>
              <a:endParaRPr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24" name="Google Shape;5024;p85"/>
            <p:cNvSpPr txBox="1"/>
            <p:nvPr/>
          </p:nvSpPr>
          <p:spPr>
            <a:xfrm>
              <a:off x="4533350" y="2380563"/>
              <a:ext cx="251400" cy="1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3:15</a:t>
              </a:r>
              <a:endPara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5025" name="Google Shape;5025;p85"/>
            <p:cNvCxnSpPr>
              <a:endCxn id="5026" idx="6"/>
            </p:cNvCxnSpPr>
            <p:nvPr/>
          </p:nvCxnSpPr>
          <p:spPr>
            <a:xfrm flipH="1" rot="10800000">
              <a:off x="3502847" y="2589288"/>
              <a:ext cx="89100" cy="2100"/>
            </a:xfrm>
            <a:prstGeom prst="straightConnector1">
              <a:avLst/>
            </a:prstGeom>
            <a:noFill/>
            <a:ln cap="flat" cmpd="sng" w="28575">
              <a:solidFill>
                <a:srgbClr val="88C59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26" name="Google Shape;5026;p85"/>
            <p:cNvSpPr/>
            <p:nvPr/>
          </p:nvSpPr>
          <p:spPr>
            <a:xfrm>
              <a:off x="3502547" y="2544588"/>
              <a:ext cx="89400" cy="89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85"/>
            <p:cNvSpPr/>
            <p:nvPr/>
          </p:nvSpPr>
          <p:spPr>
            <a:xfrm>
              <a:off x="3545375" y="2575050"/>
              <a:ext cx="1249500" cy="28500"/>
            </a:xfrm>
            <a:prstGeom prst="rect">
              <a:avLst/>
            </a:pr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8" name="Google Shape;5028;p85"/>
          <p:cNvSpPr txBox="1"/>
          <p:nvPr>
            <p:ph idx="4294967295" type="subTitle"/>
          </p:nvPr>
        </p:nvSpPr>
        <p:spPr>
          <a:xfrm>
            <a:off x="1640826" y="2682834"/>
            <a:ext cx="1216800" cy="15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PLAYLIST</a:t>
            </a:r>
            <a:endParaRPr b="1" sz="1000"/>
          </a:p>
        </p:txBody>
      </p:sp>
      <p:sp>
        <p:nvSpPr>
          <p:cNvPr id="5029" name="Google Shape;5029;p85"/>
          <p:cNvSpPr txBox="1"/>
          <p:nvPr>
            <p:ph idx="4294967295" type="subTitle"/>
          </p:nvPr>
        </p:nvSpPr>
        <p:spPr>
          <a:xfrm>
            <a:off x="1640823" y="2825238"/>
            <a:ext cx="1216800" cy="15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Playlist name</a:t>
            </a:r>
            <a:endParaRPr sz="1000"/>
          </a:p>
        </p:txBody>
      </p:sp>
      <p:grpSp>
        <p:nvGrpSpPr>
          <p:cNvPr id="5030" name="Google Shape;5030;p85"/>
          <p:cNvGrpSpPr/>
          <p:nvPr/>
        </p:nvGrpSpPr>
        <p:grpSpPr>
          <a:xfrm>
            <a:off x="2343450" y="3065874"/>
            <a:ext cx="165050" cy="95700"/>
            <a:chOff x="1747150" y="3042027"/>
            <a:chExt cx="165050" cy="95700"/>
          </a:xfrm>
        </p:grpSpPr>
        <p:sp>
          <p:nvSpPr>
            <p:cNvPr id="5031" name="Google Shape;5031;p85"/>
            <p:cNvSpPr/>
            <p:nvPr/>
          </p:nvSpPr>
          <p:spPr>
            <a:xfrm rot="5400000">
              <a:off x="1816500" y="3042027"/>
              <a:ext cx="95700" cy="957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85"/>
            <p:cNvSpPr/>
            <p:nvPr/>
          </p:nvSpPr>
          <p:spPr>
            <a:xfrm rot="-5400000">
              <a:off x="1747150" y="3042027"/>
              <a:ext cx="95700" cy="957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3" name="Google Shape;5033;p85"/>
          <p:cNvGrpSpPr/>
          <p:nvPr/>
        </p:nvGrpSpPr>
        <p:grpSpPr>
          <a:xfrm>
            <a:off x="7432709" y="-8"/>
            <a:ext cx="929451" cy="1827513"/>
            <a:chOff x="2880023" y="324448"/>
            <a:chExt cx="763284" cy="1500790"/>
          </a:xfrm>
        </p:grpSpPr>
        <p:sp>
          <p:nvSpPr>
            <p:cNvPr id="5034" name="Google Shape;5034;p85"/>
            <p:cNvSpPr/>
            <p:nvPr/>
          </p:nvSpPr>
          <p:spPr>
            <a:xfrm>
              <a:off x="2880023" y="324448"/>
              <a:ext cx="642016" cy="1486239"/>
            </a:xfrm>
            <a:custGeom>
              <a:rect b="b" l="l" r="r" t="t"/>
              <a:pathLst>
                <a:path extrusionOk="0" h="31281" w="13514">
                  <a:moveTo>
                    <a:pt x="6726" y="10547"/>
                  </a:moveTo>
                  <a:cubicBezTo>
                    <a:pt x="7044" y="10547"/>
                    <a:pt x="7302" y="10806"/>
                    <a:pt x="7302" y="11124"/>
                  </a:cubicBezTo>
                  <a:cubicBezTo>
                    <a:pt x="7302" y="11441"/>
                    <a:pt x="7044" y="11700"/>
                    <a:pt x="6726" y="11700"/>
                  </a:cubicBezTo>
                  <a:cubicBezTo>
                    <a:pt x="6408" y="11700"/>
                    <a:pt x="6149" y="11441"/>
                    <a:pt x="6149" y="11124"/>
                  </a:cubicBezTo>
                  <a:cubicBezTo>
                    <a:pt x="6149" y="10806"/>
                    <a:pt x="6408" y="10547"/>
                    <a:pt x="6726" y="10547"/>
                  </a:cubicBezTo>
                  <a:close/>
                  <a:moveTo>
                    <a:pt x="6335" y="13010"/>
                  </a:moveTo>
                  <a:lnTo>
                    <a:pt x="4221" y="20801"/>
                  </a:lnTo>
                  <a:cubicBezTo>
                    <a:pt x="4044" y="20700"/>
                    <a:pt x="3875" y="20612"/>
                    <a:pt x="3717" y="20532"/>
                  </a:cubicBezTo>
                  <a:lnTo>
                    <a:pt x="6335" y="13010"/>
                  </a:lnTo>
                  <a:close/>
                  <a:moveTo>
                    <a:pt x="7357" y="13832"/>
                  </a:moveTo>
                  <a:lnTo>
                    <a:pt x="9788" y="21288"/>
                  </a:lnTo>
                  <a:cubicBezTo>
                    <a:pt x="9689" y="21335"/>
                    <a:pt x="9587" y="21386"/>
                    <a:pt x="9484" y="21437"/>
                  </a:cubicBezTo>
                  <a:lnTo>
                    <a:pt x="7357" y="13832"/>
                  </a:lnTo>
                  <a:close/>
                  <a:moveTo>
                    <a:pt x="9865" y="21522"/>
                  </a:moveTo>
                  <a:lnTo>
                    <a:pt x="9992" y="21917"/>
                  </a:lnTo>
                  <a:cubicBezTo>
                    <a:pt x="9909" y="21946"/>
                    <a:pt x="9824" y="21976"/>
                    <a:pt x="9736" y="22010"/>
                  </a:cubicBezTo>
                  <a:cubicBezTo>
                    <a:pt x="9709" y="22020"/>
                    <a:pt x="9681" y="22034"/>
                    <a:pt x="9654" y="22048"/>
                  </a:cubicBezTo>
                  <a:lnTo>
                    <a:pt x="9562" y="21721"/>
                  </a:lnTo>
                  <a:cubicBezTo>
                    <a:pt x="9641" y="21658"/>
                    <a:pt x="9744" y="21591"/>
                    <a:pt x="9865" y="21522"/>
                  </a:cubicBezTo>
                  <a:close/>
                  <a:moveTo>
                    <a:pt x="9485" y="21789"/>
                  </a:moveTo>
                  <a:lnTo>
                    <a:pt x="9570" y="22090"/>
                  </a:lnTo>
                  <a:cubicBezTo>
                    <a:pt x="9400" y="22187"/>
                    <a:pt x="9220" y="22335"/>
                    <a:pt x="9036" y="22521"/>
                  </a:cubicBezTo>
                  <a:cubicBezTo>
                    <a:pt x="9200" y="22218"/>
                    <a:pt x="9339" y="21992"/>
                    <a:pt x="9429" y="21855"/>
                  </a:cubicBezTo>
                  <a:cubicBezTo>
                    <a:pt x="9443" y="21834"/>
                    <a:pt x="9464" y="21811"/>
                    <a:pt x="9485" y="21789"/>
                  </a:cubicBezTo>
                  <a:close/>
                  <a:moveTo>
                    <a:pt x="3642" y="20747"/>
                  </a:moveTo>
                  <a:cubicBezTo>
                    <a:pt x="3831" y="20849"/>
                    <a:pt x="4010" y="20953"/>
                    <a:pt x="4153" y="21054"/>
                  </a:cubicBezTo>
                  <a:lnTo>
                    <a:pt x="3650" y="22907"/>
                  </a:lnTo>
                  <a:cubicBezTo>
                    <a:pt x="3455" y="22713"/>
                    <a:pt x="3260" y="22540"/>
                    <a:pt x="3068" y="22394"/>
                  </a:cubicBezTo>
                  <a:lnTo>
                    <a:pt x="3642" y="20747"/>
                  </a:lnTo>
                  <a:close/>
                  <a:moveTo>
                    <a:pt x="6726" y="11921"/>
                  </a:moveTo>
                  <a:lnTo>
                    <a:pt x="9399" y="21479"/>
                  </a:lnTo>
                  <a:cubicBezTo>
                    <a:pt x="9395" y="21481"/>
                    <a:pt x="9392" y="21482"/>
                    <a:pt x="9388" y="21484"/>
                  </a:cubicBezTo>
                  <a:cubicBezTo>
                    <a:pt x="9014" y="21675"/>
                    <a:pt x="8665" y="22081"/>
                    <a:pt x="8345" y="22606"/>
                  </a:cubicBezTo>
                  <a:cubicBezTo>
                    <a:pt x="8327" y="22603"/>
                    <a:pt x="8310" y="22602"/>
                    <a:pt x="8294" y="22602"/>
                  </a:cubicBezTo>
                  <a:cubicBezTo>
                    <a:pt x="8288" y="22602"/>
                    <a:pt x="8283" y="22602"/>
                    <a:pt x="8278" y="22602"/>
                  </a:cubicBezTo>
                  <a:cubicBezTo>
                    <a:pt x="8122" y="22616"/>
                    <a:pt x="7947" y="22620"/>
                    <a:pt x="7813" y="22620"/>
                  </a:cubicBezTo>
                  <a:cubicBezTo>
                    <a:pt x="7744" y="22620"/>
                    <a:pt x="7685" y="22619"/>
                    <a:pt x="7646" y="22618"/>
                  </a:cubicBezTo>
                  <a:cubicBezTo>
                    <a:pt x="7646" y="22618"/>
                    <a:pt x="7645" y="22617"/>
                    <a:pt x="7644" y="22617"/>
                  </a:cubicBezTo>
                  <a:lnTo>
                    <a:pt x="7626" y="22617"/>
                  </a:lnTo>
                  <a:cubicBezTo>
                    <a:pt x="7607" y="22617"/>
                    <a:pt x="7595" y="22616"/>
                    <a:pt x="7594" y="22616"/>
                  </a:cubicBezTo>
                  <a:cubicBezTo>
                    <a:pt x="7593" y="22616"/>
                    <a:pt x="7591" y="22617"/>
                    <a:pt x="7590" y="22617"/>
                  </a:cubicBezTo>
                  <a:cubicBezTo>
                    <a:pt x="7400" y="22623"/>
                    <a:pt x="7195" y="22722"/>
                    <a:pt x="6975" y="22918"/>
                  </a:cubicBezTo>
                  <a:cubicBezTo>
                    <a:pt x="6938" y="22952"/>
                    <a:pt x="6904" y="23004"/>
                    <a:pt x="6871" y="23071"/>
                  </a:cubicBezTo>
                  <a:cubicBezTo>
                    <a:pt x="6802" y="23067"/>
                    <a:pt x="6703" y="23065"/>
                    <a:pt x="6565" y="23064"/>
                  </a:cubicBezTo>
                  <a:cubicBezTo>
                    <a:pt x="7087" y="20715"/>
                    <a:pt x="8325" y="19004"/>
                    <a:pt x="8345" y="18977"/>
                  </a:cubicBezTo>
                  <a:cubicBezTo>
                    <a:pt x="8360" y="18958"/>
                    <a:pt x="8358" y="18932"/>
                    <a:pt x="8341" y="18916"/>
                  </a:cubicBezTo>
                  <a:cubicBezTo>
                    <a:pt x="8332" y="18907"/>
                    <a:pt x="8320" y="18903"/>
                    <a:pt x="8308" y="18903"/>
                  </a:cubicBezTo>
                  <a:cubicBezTo>
                    <a:pt x="8299" y="18903"/>
                    <a:pt x="8289" y="18906"/>
                    <a:pt x="8280" y="18912"/>
                  </a:cubicBezTo>
                  <a:cubicBezTo>
                    <a:pt x="6822" y="20022"/>
                    <a:pt x="6172" y="21796"/>
                    <a:pt x="5883" y="23098"/>
                  </a:cubicBezTo>
                  <a:cubicBezTo>
                    <a:pt x="5481" y="22096"/>
                    <a:pt x="5018" y="21268"/>
                    <a:pt x="4523" y="20973"/>
                  </a:cubicBezTo>
                  <a:cubicBezTo>
                    <a:pt x="4448" y="20929"/>
                    <a:pt x="4376" y="20888"/>
                    <a:pt x="4304" y="20848"/>
                  </a:cubicBezTo>
                  <a:lnTo>
                    <a:pt x="6726" y="11921"/>
                  </a:lnTo>
                  <a:close/>
                  <a:moveTo>
                    <a:pt x="4234" y="21112"/>
                  </a:moveTo>
                  <a:cubicBezTo>
                    <a:pt x="4351" y="21202"/>
                    <a:pt x="4441" y="21287"/>
                    <a:pt x="4484" y="21366"/>
                  </a:cubicBezTo>
                  <a:cubicBezTo>
                    <a:pt x="4629" y="21624"/>
                    <a:pt x="4911" y="22172"/>
                    <a:pt x="5233" y="22990"/>
                  </a:cubicBezTo>
                  <a:cubicBezTo>
                    <a:pt x="5224" y="22987"/>
                    <a:pt x="5215" y="22982"/>
                    <a:pt x="5205" y="22980"/>
                  </a:cubicBezTo>
                  <a:cubicBezTo>
                    <a:pt x="5032" y="22940"/>
                    <a:pt x="4882" y="22923"/>
                    <a:pt x="4754" y="22923"/>
                  </a:cubicBezTo>
                  <a:cubicBezTo>
                    <a:pt x="4593" y="22923"/>
                    <a:pt x="4465" y="22949"/>
                    <a:pt x="4365" y="22983"/>
                  </a:cubicBezTo>
                  <a:cubicBezTo>
                    <a:pt x="4287" y="23002"/>
                    <a:pt x="4143" y="23049"/>
                    <a:pt x="3879" y="23145"/>
                  </a:cubicBezTo>
                  <a:cubicBezTo>
                    <a:pt x="3828" y="23090"/>
                    <a:pt x="3777" y="23036"/>
                    <a:pt x="3725" y="22984"/>
                  </a:cubicBezTo>
                  <a:lnTo>
                    <a:pt x="4234" y="21112"/>
                  </a:lnTo>
                  <a:close/>
                  <a:moveTo>
                    <a:pt x="10063" y="22131"/>
                  </a:moveTo>
                  <a:lnTo>
                    <a:pt x="10331" y="22953"/>
                  </a:lnTo>
                  <a:cubicBezTo>
                    <a:pt x="10220" y="23054"/>
                    <a:pt x="10109" y="23163"/>
                    <a:pt x="9998" y="23279"/>
                  </a:cubicBezTo>
                  <a:lnTo>
                    <a:pt x="9730" y="22322"/>
                  </a:lnTo>
                  <a:cubicBezTo>
                    <a:pt x="9804" y="22257"/>
                    <a:pt x="9921" y="22194"/>
                    <a:pt x="10063" y="22131"/>
                  </a:cubicBezTo>
                  <a:close/>
                  <a:moveTo>
                    <a:pt x="2922" y="22814"/>
                  </a:moveTo>
                  <a:cubicBezTo>
                    <a:pt x="3072" y="22965"/>
                    <a:pt x="3238" y="23147"/>
                    <a:pt x="3415" y="23361"/>
                  </a:cubicBezTo>
                  <a:cubicBezTo>
                    <a:pt x="3401" y="23371"/>
                    <a:pt x="3388" y="23382"/>
                    <a:pt x="3375" y="23395"/>
                  </a:cubicBezTo>
                  <a:cubicBezTo>
                    <a:pt x="3193" y="23305"/>
                    <a:pt x="3005" y="23220"/>
                    <a:pt x="2807" y="23144"/>
                  </a:cubicBezTo>
                  <a:lnTo>
                    <a:pt x="2922" y="22814"/>
                  </a:lnTo>
                  <a:close/>
                  <a:moveTo>
                    <a:pt x="7804" y="22874"/>
                  </a:moveTo>
                  <a:cubicBezTo>
                    <a:pt x="7895" y="22949"/>
                    <a:pt x="7980" y="23030"/>
                    <a:pt x="8060" y="23119"/>
                  </a:cubicBezTo>
                  <a:cubicBezTo>
                    <a:pt x="7995" y="23246"/>
                    <a:pt x="7931" y="23377"/>
                    <a:pt x="7869" y="23511"/>
                  </a:cubicBezTo>
                  <a:cubicBezTo>
                    <a:pt x="7833" y="23447"/>
                    <a:pt x="7791" y="23393"/>
                    <a:pt x="7738" y="23358"/>
                  </a:cubicBezTo>
                  <a:cubicBezTo>
                    <a:pt x="7629" y="23285"/>
                    <a:pt x="7528" y="23231"/>
                    <a:pt x="7432" y="23188"/>
                  </a:cubicBezTo>
                  <a:cubicBezTo>
                    <a:pt x="7560" y="23018"/>
                    <a:pt x="7706" y="22923"/>
                    <a:pt x="7804" y="22874"/>
                  </a:cubicBezTo>
                  <a:close/>
                  <a:moveTo>
                    <a:pt x="10486" y="23429"/>
                  </a:moveTo>
                  <a:lnTo>
                    <a:pt x="10614" y="23823"/>
                  </a:lnTo>
                  <a:cubicBezTo>
                    <a:pt x="10508" y="23829"/>
                    <a:pt x="10396" y="23842"/>
                    <a:pt x="10269" y="23864"/>
                  </a:cubicBezTo>
                  <a:cubicBezTo>
                    <a:pt x="10237" y="23871"/>
                    <a:pt x="10204" y="23881"/>
                    <a:pt x="10170" y="23894"/>
                  </a:cubicBezTo>
                  <a:lnTo>
                    <a:pt x="10155" y="23842"/>
                  </a:lnTo>
                  <a:cubicBezTo>
                    <a:pt x="10270" y="23690"/>
                    <a:pt x="10381" y="23554"/>
                    <a:pt x="10486" y="23429"/>
                  </a:cubicBezTo>
                  <a:close/>
                  <a:moveTo>
                    <a:pt x="9656" y="22402"/>
                  </a:moveTo>
                  <a:lnTo>
                    <a:pt x="9924" y="23360"/>
                  </a:lnTo>
                  <a:cubicBezTo>
                    <a:pt x="9713" y="23589"/>
                    <a:pt x="9502" y="23842"/>
                    <a:pt x="9294" y="24112"/>
                  </a:cubicBezTo>
                  <a:lnTo>
                    <a:pt x="9294" y="24112"/>
                  </a:lnTo>
                  <a:cubicBezTo>
                    <a:pt x="9227" y="23723"/>
                    <a:pt x="9123" y="23434"/>
                    <a:pt x="9011" y="23221"/>
                  </a:cubicBezTo>
                  <a:cubicBezTo>
                    <a:pt x="9293" y="22832"/>
                    <a:pt x="9516" y="22562"/>
                    <a:pt x="9656" y="22402"/>
                  </a:cubicBezTo>
                  <a:close/>
                  <a:moveTo>
                    <a:pt x="4294" y="23237"/>
                  </a:moveTo>
                  <a:cubicBezTo>
                    <a:pt x="4544" y="23237"/>
                    <a:pt x="4992" y="23295"/>
                    <a:pt x="5217" y="23674"/>
                  </a:cubicBezTo>
                  <a:lnTo>
                    <a:pt x="5217" y="23675"/>
                  </a:lnTo>
                  <a:cubicBezTo>
                    <a:pt x="5216" y="23677"/>
                    <a:pt x="5214" y="23678"/>
                    <a:pt x="5213" y="23680"/>
                  </a:cubicBezTo>
                  <a:cubicBezTo>
                    <a:pt x="5085" y="23914"/>
                    <a:pt x="5035" y="24206"/>
                    <a:pt x="5055" y="24546"/>
                  </a:cubicBezTo>
                  <a:cubicBezTo>
                    <a:pt x="5012" y="24507"/>
                    <a:pt x="4969" y="24469"/>
                    <a:pt x="4924" y="24430"/>
                  </a:cubicBezTo>
                  <a:cubicBezTo>
                    <a:pt x="4644" y="24047"/>
                    <a:pt x="4352" y="23676"/>
                    <a:pt x="4057" y="23341"/>
                  </a:cubicBezTo>
                  <a:cubicBezTo>
                    <a:pt x="4091" y="23307"/>
                    <a:pt x="4128" y="23274"/>
                    <a:pt x="4168" y="23242"/>
                  </a:cubicBezTo>
                  <a:cubicBezTo>
                    <a:pt x="4199" y="23239"/>
                    <a:pt x="4242" y="23237"/>
                    <a:pt x="4294" y="23237"/>
                  </a:cubicBezTo>
                  <a:close/>
                  <a:moveTo>
                    <a:pt x="2675" y="23525"/>
                  </a:moveTo>
                  <a:cubicBezTo>
                    <a:pt x="2816" y="23609"/>
                    <a:pt x="2964" y="23699"/>
                    <a:pt x="3114" y="23797"/>
                  </a:cubicBezTo>
                  <a:cubicBezTo>
                    <a:pt x="3084" y="23886"/>
                    <a:pt x="3062" y="23984"/>
                    <a:pt x="3058" y="24093"/>
                  </a:cubicBezTo>
                  <a:cubicBezTo>
                    <a:pt x="3052" y="24219"/>
                    <a:pt x="3068" y="24352"/>
                    <a:pt x="3107" y="24491"/>
                  </a:cubicBezTo>
                  <a:lnTo>
                    <a:pt x="2899" y="24754"/>
                  </a:lnTo>
                  <a:cubicBezTo>
                    <a:pt x="2702" y="24703"/>
                    <a:pt x="2498" y="24662"/>
                    <a:pt x="2289" y="24633"/>
                  </a:cubicBezTo>
                  <a:lnTo>
                    <a:pt x="2675" y="23525"/>
                  </a:lnTo>
                  <a:close/>
                  <a:moveTo>
                    <a:pt x="3142" y="24596"/>
                  </a:moveTo>
                  <a:cubicBezTo>
                    <a:pt x="3172" y="24681"/>
                    <a:pt x="3209" y="24767"/>
                    <a:pt x="3254" y="24857"/>
                  </a:cubicBezTo>
                  <a:cubicBezTo>
                    <a:pt x="3170" y="24829"/>
                    <a:pt x="3084" y="24804"/>
                    <a:pt x="2997" y="24779"/>
                  </a:cubicBezTo>
                  <a:lnTo>
                    <a:pt x="3142" y="24596"/>
                  </a:lnTo>
                  <a:close/>
                  <a:moveTo>
                    <a:pt x="3638" y="24160"/>
                  </a:moveTo>
                  <a:cubicBezTo>
                    <a:pt x="3901" y="24354"/>
                    <a:pt x="4163" y="24568"/>
                    <a:pt x="4413" y="24802"/>
                  </a:cubicBezTo>
                  <a:cubicBezTo>
                    <a:pt x="4317" y="24831"/>
                    <a:pt x="4160" y="24884"/>
                    <a:pt x="3901" y="24978"/>
                  </a:cubicBezTo>
                  <a:lnTo>
                    <a:pt x="3658" y="24657"/>
                  </a:lnTo>
                  <a:cubicBezTo>
                    <a:pt x="3623" y="24464"/>
                    <a:pt x="3622" y="24299"/>
                    <a:pt x="3638" y="24160"/>
                  </a:cubicBezTo>
                  <a:close/>
                  <a:moveTo>
                    <a:pt x="5530" y="24401"/>
                  </a:moveTo>
                  <a:cubicBezTo>
                    <a:pt x="5568" y="24506"/>
                    <a:pt x="5608" y="24618"/>
                    <a:pt x="5649" y="24734"/>
                  </a:cubicBezTo>
                  <a:cubicBezTo>
                    <a:pt x="5643" y="24831"/>
                    <a:pt x="5639" y="24925"/>
                    <a:pt x="5635" y="25017"/>
                  </a:cubicBezTo>
                  <a:cubicBezTo>
                    <a:pt x="5574" y="24942"/>
                    <a:pt x="5509" y="24882"/>
                    <a:pt x="5443" y="24841"/>
                  </a:cubicBezTo>
                  <a:cubicBezTo>
                    <a:pt x="5458" y="24693"/>
                    <a:pt x="5486" y="24545"/>
                    <a:pt x="5530" y="24401"/>
                  </a:cubicBezTo>
                  <a:close/>
                  <a:moveTo>
                    <a:pt x="3708" y="24877"/>
                  </a:moveTo>
                  <a:lnTo>
                    <a:pt x="3810" y="25011"/>
                  </a:lnTo>
                  <a:cubicBezTo>
                    <a:pt x="3792" y="25017"/>
                    <a:pt x="3775" y="25024"/>
                    <a:pt x="3756" y="25030"/>
                  </a:cubicBezTo>
                  <a:cubicBezTo>
                    <a:pt x="3738" y="24978"/>
                    <a:pt x="3722" y="24926"/>
                    <a:pt x="3708" y="24877"/>
                  </a:cubicBezTo>
                  <a:close/>
                  <a:moveTo>
                    <a:pt x="6654" y="23256"/>
                  </a:moveTo>
                  <a:cubicBezTo>
                    <a:pt x="6687" y="23263"/>
                    <a:pt x="6734" y="23278"/>
                    <a:pt x="6788" y="23298"/>
                  </a:cubicBezTo>
                  <a:cubicBezTo>
                    <a:pt x="6669" y="23708"/>
                    <a:pt x="6600" y="24371"/>
                    <a:pt x="6562" y="25095"/>
                  </a:cubicBezTo>
                  <a:cubicBezTo>
                    <a:pt x="6498" y="24878"/>
                    <a:pt x="6431" y="24658"/>
                    <a:pt x="6361" y="24440"/>
                  </a:cubicBezTo>
                  <a:cubicBezTo>
                    <a:pt x="6389" y="24050"/>
                    <a:pt x="6443" y="23670"/>
                    <a:pt x="6515" y="23305"/>
                  </a:cubicBezTo>
                  <a:cubicBezTo>
                    <a:pt x="6560" y="23287"/>
                    <a:pt x="6605" y="23270"/>
                    <a:pt x="6654" y="23256"/>
                  </a:cubicBezTo>
                  <a:close/>
                  <a:moveTo>
                    <a:pt x="7237" y="23575"/>
                  </a:moveTo>
                  <a:cubicBezTo>
                    <a:pt x="7358" y="23699"/>
                    <a:pt x="7448" y="23864"/>
                    <a:pt x="7449" y="24085"/>
                  </a:cubicBezTo>
                  <a:cubicBezTo>
                    <a:pt x="7454" y="24193"/>
                    <a:pt x="7447" y="24365"/>
                    <a:pt x="7430" y="24572"/>
                  </a:cubicBezTo>
                  <a:cubicBezTo>
                    <a:pt x="7371" y="24733"/>
                    <a:pt x="7314" y="24894"/>
                    <a:pt x="7258" y="25055"/>
                  </a:cubicBezTo>
                  <a:cubicBezTo>
                    <a:pt x="7204" y="25148"/>
                    <a:pt x="7151" y="25240"/>
                    <a:pt x="7100" y="25333"/>
                  </a:cubicBezTo>
                  <a:cubicBezTo>
                    <a:pt x="7114" y="24731"/>
                    <a:pt x="7135" y="24218"/>
                    <a:pt x="7160" y="23958"/>
                  </a:cubicBezTo>
                  <a:cubicBezTo>
                    <a:pt x="7174" y="23812"/>
                    <a:pt x="7202" y="23687"/>
                    <a:pt x="7237" y="23575"/>
                  </a:cubicBezTo>
                  <a:close/>
                  <a:moveTo>
                    <a:pt x="4402" y="25040"/>
                  </a:moveTo>
                  <a:cubicBezTo>
                    <a:pt x="4467" y="25040"/>
                    <a:pt x="4545" y="25044"/>
                    <a:pt x="4630" y="25056"/>
                  </a:cubicBezTo>
                  <a:cubicBezTo>
                    <a:pt x="4758" y="25259"/>
                    <a:pt x="4887" y="25472"/>
                    <a:pt x="5017" y="25695"/>
                  </a:cubicBezTo>
                  <a:cubicBezTo>
                    <a:pt x="4745" y="25520"/>
                    <a:pt x="4440" y="25350"/>
                    <a:pt x="4112" y="25195"/>
                  </a:cubicBezTo>
                  <a:cubicBezTo>
                    <a:pt x="4162" y="25143"/>
                    <a:pt x="4215" y="25093"/>
                    <a:pt x="4274" y="25045"/>
                  </a:cubicBezTo>
                  <a:cubicBezTo>
                    <a:pt x="4306" y="25042"/>
                    <a:pt x="4349" y="25040"/>
                    <a:pt x="4402" y="25040"/>
                  </a:cubicBezTo>
                  <a:close/>
                  <a:moveTo>
                    <a:pt x="8561" y="23875"/>
                  </a:moveTo>
                  <a:cubicBezTo>
                    <a:pt x="8690" y="24140"/>
                    <a:pt x="8794" y="24416"/>
                    <a:pt x="8874" y="24685"/>
                  </a:cubicBezTo>
                  <a:cubicBezTo>
                    <a:pt x="8572" y="25118"/>
                    <a:pt x="8284" y="25569"/>
                    <a:pt x="8021" y="26003"/>
                  </a:cubicBezTo>
                  <a:cubicBezTo>
                    <a:pt x="7936" y="26001"/>
                    <a:pt x="7852" y="25998"/>
                    <a:pt x="7770" y="25997"/>
                  </a:cubicBezTo>
                  <a:cubicBezTo>
                    <a:pt x="7822" y="25746"/>
                    <a:pt x="7871" y="25484"/>
                    <a:pt x="7911" y="25225"/>
                  </a:cubicBezTo>
                  <a:cubicBezTo>
                    <a:pt x="7987" y="24985"/>
                    <a:pt x="8063" y="24756"/>
                    <a:pt x="8142" y="24538"/>
                  </a:cubicBezTo>
                  <a:cubicBezTo>
                    <a:pt x="8287" y="24298"/>
                    <a:pt x="8426" y="24078"/>
                    <a:pt x="8561" y="23875"/>
                  </a:cubicBezTo>
                  <a:close/>
                  <a:moveTo>
                    <a:pt x="9140" y="26006"/>
                  </a:moveTo>
                  <a:cubicBezTo>
                    <a:pt x="9142" y="26021"/>
                    <a:pt x="9143" y="26034"/>
                    <a:pt x="9144" y="26048"/>
                  </a:cubicBezTo>
                  <a:cubicBezTo>
                    <a:pt x="9134" y="26048"/>
                    <a:pt x="9124" y="26046"/>
                    <a:pt x="9114" y="26046"/>
                  </a:cubicBezTo>
                  <a:cubicBezTo>
                    <a:pt x="9123" y="26033"/>
                    <a:pt x="9131" y="26020"/>
                    <a:pt x="9140" y="26007"/>
                  </a:cubicBezTo>
                  <a:lnTo>
                    <a:pt x="9140" y="26006"/>
                  </a:lnTo>
                  <a:close/>
                  <a:moveTo>
                    <a:pt x="10791" y="24365"/>
                  </a:moveTo>
                  <a:lnTo>
                    <a:pt x="11343" y="26060"/>
                  </a:lnTo>
                  <a:lnTo>
                    <a:pt x="11343" y="26060"/>
                  </a:lnTo>
                  <a:lnTo>
                    <a:pt x="10445" y="24499"/>
                  </a:lnTo>
                  <a:cubicBezTo>
                    <a:pt x="10561" y="24440"/>
                    <a:pt x="10678" y="24395"/>
                    <a:pt x="10791" y="24365"/>
                  </a:cubicBezTo>
                  <a:close/>
                  <a:moveTo>
                    <a:pt x="3793" y="25736"/>
                  </a:moveTo>
                  <a:cubicBezTo>
                    <a:pt x="3862" y="25769"/>
                    <a:pt x="3931" y="25802"/>
                    <a:pt x="4002" y="25837"/>
                  </a:cubicBezTo>
                  <a:cubicBezTo>
                    <a:pt x="4050" y="25887"/>
                    <a:pt x="4097" y="25937"/>
                    <a:pt x="4150" y="25988"/>
                  </a:cubicBezTo>
                  <a:cubicBezTo>
                    <a:pt x="4152" y="25992"/>
                    <a:pt x="4155" y="25994"/>
                    <a:pt x="4160" y="25995"/>
                  </a:cubicBezTo>
                  <a:cubicBezTo>
                    <a:pt x="4166" y="25999"/>
                    <a:pt x="4174" y="26002"/>
                    <a:pt x="4182" y="26002"/>
                  </a:cubicBezTo>
                  <a:cubicBezTo>
                    <a:pt x="4194" y="26002"/>
                    <a:pt x="4208" y="25996"/>
                    <a:pt x="4217" y="25986"/>
                  </a:cubicBezTo>
                  <a:cubicBezTo>
                    <a:pt x="4226" y="25977"/>
                    <a:pt x="4228" y="25967"/>
                    <a:pt x="4229" y="25958"/>
                  </a:cubicBezTo>
                  <a:cubicBezTo>
                    <a:pt x="4271" y="25980"/>
                    <a:pt x="4312" y="26005"/>
                    <a:pt x="4354" y="26030"/>
                  </a:cubicBezTo>
                  <a:cubicBezTo>
                    <a:pt x="4144" y="26039"/>
                    <a:pt x="3937" y="26050"/>
                    <a:pt x="3736" y="26062"/>
                  </a:cubicBezTo>
                  <a:cubicBezTo>
                    <a:pt x="3742" y="25965"/>
                    <a:pt x="3754" y="25877"/>
                    <a:pt x="3773" y="25802"/>
                  </a:cubicBezTo>
                  <a:cubicBezTo>
                    <a:pt x="3778" y="25780"/>
                    <a:pt x="3787" y="25759"/>
                    <a:pt x="3793" y="25736"/>
                  </a:cubicBezTo>
                  <a:close/>
                  <a:moveTo>
                    <a:pt x="2097" y="25184"/>
                  </a:moveTo>
                  <a:cubicBezTo>
                    <a:pt x="2224" y="25210"/>
                    <a:pt x="2355" y="25239"/>
                    <a:pt x="2488" y="25272"/>
                  </a:cubicBezTo>
                  <a:lnTo>
                    <a:pt x="1735" y="26226"/>
                  </a:lnTo>
                  <a:lnTo>
                    <a:pt x="1735" y="26226"/>
                  </a:lnTo>
                  <a:lnTo>
                    <a:pt x="2097" y="25184"/>
                  </a:lnTo>
                  <a:close/>
                  <a:moveTo>
                    <a:pt x="2587" y="25298"/>
                  </a:moveTo>
                  <a:cubicBezTo>
                    <a:pt x="2804" y="25356"/>
                    <a:pt x="3029" y="25427"/>
                    <a:pt x="3258" y="25512"/>
                  </a:cubicBezTo>
                  <a:lnTo>
                    <a:pt x="3257" y="25512"/>
                  </a:lnTo>
                  <a:cubicBezTo>
                    <a:pt x="3206" y="25623"/>
                    <a:pt x="3169" y="25750"/>
                    <a:pt x="3165" y="25894"/>
                  </a:cubicBezTo>
                  <a:cubicBezTo>
                    <a:pt x="3161" y="25962"/>
                    <a:pt x="3165" y="26032"/>
                    <a:pt x="3174" y="26102"/>
                  </a:cubicBezTo>
                  <a:cubicBezTo>
                    <a:pt x="2564" y="26153"/>
                    <a:pt x="2062" y="26221"/>
                    <a:pt x="1787" y="26310"/>
                  </a:cubicBezTo>
                  <a:lnTo>
                    <a:pt x="2587" y="25298"/>
                  </a:lnTo>
                  <a:close/>
                  <a:moveTo>
                    <a:pt x="10363" y="24543"/>
                  </a:moveTo>
                  <a:lnTo>
                    <a:pt x="11391" y="26327"/>
                  </a:lnTo>
                  <a:lnTo>
                    <a:pt x="11389" y="26327"/>
                  </a:lnTo>
                  <a:cubicBezTo>
                    <a:pt x="11044" y="26199"/>
                    <a:pt x="10239" y="26111"/>
                    <a:pt x="9304" y="26057"/>
                  </a:cubicBezTo>
                  <a:cubicBezTo>
                    <a:pt x="9318" y="25937"/>
                    <a:pt x="9328" y="25821"/>
                    <a:pt x="9337" y="25709"/>
                  </a:cubicBezTo>
                  <a:cubicBezTo>
                    <a:pt x="9540" y="25407"/>
                    <a:pt x="9713" y="25162"/>
                    <a:pt x="9834" y="25013"/>
                  </a:cubicBezTo>
                  <a:cubicBezTo>
                    <a:pt x="9996" y="24803"/>
                    <a:pt x="10178" y="24652"/>
                    <a:pt x="10363" y="24543"/>
                  </a:cubicBezTo>
                  <a:close/>
                  <a:moveTo>
                    <a:pt x="11305" y="24296"/>
                  </a:moveTo>
                  <a:cubicBezTo>
                    <a:pt x="11428" y="24296"/>
                    <a:pt x="11528" y="24308"/>
                    <a:pt x="11594" y="24321"/>
                  </a:cubicBezTo>
                  <a:cubicBezTo>
                    <a:pt x="11796" y="24601"/>
                    <a:pt x="11908" y="24917"/>
                    <a:pt x="11923" y="25267"/>
                  </a:cubicBezTo>
                  <a:cubicBezTo>
                    <a:pt x="11940" y="25660"/>
                    <a:pt x="11841" y="26227"/>
                    <a:pt x="11414" y="26973"/>
                  </a:cubicBezTo>
                  <a:lnTo>
                    <a:pt x="11574" y="26493"/>
                  </a:lnTo>
                  <a:cubicBezTo>
                    <a:pt x="11580" y="26480"/>
                    <a:pt x="11578" y="26465"/>
                    <a:pt x="11570" y="26453"/>
                  </a:cubicBezTo>
                  <a:cubicBezTo>
                    <a:pt x="11570" y="26452"/>
                    <a:pt x="11569" y="26451"/>
                    <a:pt x="11568" y="26450"/>
                  </a:cubicBezTo>
                  <a:lnTo>
                    <a:pt x="10881" y="24342"/>
                  </a:lnTo>
                  <a:cubicBezTo>
                    <a:pt x="11037" y="24308"/>
                    <a:pt x="11182" y="24296"/>
                    <a:pt x="11305" y="24296"/>
                  </a:cubicBezTo>
                  <a:close/>
                  <a:moveTo>
                    <a:pt x="6679" y="0"/>
                  </a:moveTo>
                  <a:lnTo>
                    <a:pt x="6679" y="10459"/>
                  </a:lnTo>
                  <a:cubicBezTo>
                    <a:pt x="6332" y="10483"/>
                    <a:pt x="6057" y="10770"/>
                    <a:pt x="6057" y="11123"/>
                  </a:cubicBezTo>
                  <a:cubicBezTo>
                    <a:pt x="6057" y="11477"/>
                    <a:pt x="6323" y="11754"/>
                    <a:pt x="6663" y="11786"/>
                  </a:cubicBezTo>
                  <a:lnTo>
                    <a:pt x="3632" y="20491"/>
                  </a:lnTo>
                  <a:cubicBezTo>
                    <a:pt x="2627" y="20000"/>
                    <a:pt x="2053" y="19914"/>
                    <a:pt x="2023" y="19909"/>
                  </a:cubicBezTo>
                  <a:cubicBezTo>
                    <a:pt x="2021" y="19909"/>
                    <a:pt x="2018" y="19909"/>
                    <a:pt x="2016" y="19909"/>
                  </a:cubicBezTo>
                  <a:cubicBezTo>
                    <a:pt x="1995" y="19909"/>
                    <a:pt x="1977" y="19922"/>
                    <a:pt x="1972" y="19943"/>
                  </a:cubicBezTo>
                  <a:cubicBezTo>
                    <a:pt x="1966" y="19966"/>
                    <a:pt x="1977" y="19990"/>
                    <a:pt x="2000" y="19998"/>
                  </a:cubicBezTo>
                  <a:cubicBezTo>
                    <a:pt x="2013" y="20003"/>
                    <a:pt x="2853" y="20333"/>
                    <a:pt x="3558" y="20702"/>
                  </a:cubicBezTo>
                  <a:lnTo>
                    <a:pt x="2990" y="22335"/>
                  </a:lnTo>
                  <a:cubicBezTo>
                    <a:pt x="2726" y="22143"/>
                    <a:pt x="2467" y="22006"/>
                    <a:pt x="2222" y="21946"/>
                  </a:cubicBezTo>
                  <a:cubicBezTo>
                    <a:pt x="1990" y="21889"/>
                    <a:pt x="1776" y="21860"/>
                    <a:pt x="1579" y="21860"/>
                  </a:cubicBezTo>
                  <a:cubicBezTo>
                    <a:pt x="1232" y="21860"/>
                    <a:pt x="939" y="21949"/>
                    <a:pt x="705" y="22127"/>
                  </a:cubicBezTo>
                  <a:cubicBezTo>
                    <a:pt x="158" y="22542"/>
                    <a:pt x="130" y="23280"/>
                    <a:pt x="129" y="23312"/>
                  </a:cubicBezTo>
                  <a:cubicBezTo>
                    <a:pt x="129" y="23335"/>
                    <a:pt x="145" y="23355"/>
                    <a:pt x="168" y="23359"/>
                  </a:cubicBezTo>
                  <a:cubicBezTo>
                    <a:pt x="171" y="23359"/>
                    <a:pt x="174" y="23359"/>
                    <a:pt x="176" y="23359"/>
                  </a:cubicBezTo>
                  <a:cubicBezTo>
                    <a:pt x="196" y="23359"/>
                    <a:pt x="214" y="23346"/>
                    <a:pt x="219" y="23326"/>
                  </a:cubicBezTo>
                  <a:cubicBezTo>
                    <a:pt x="222" y="23319"/>
                    <a:pt x="448" y="22597"/>
                    <a:pt x="1056" y="22303"/>
                  </a:cubicBezTo>
                  <a:cubicBezTo>
                    <a:pt x="1227" y="22221"/>
                    <a:pt x="1412" y="22180"/>
                    <a:pt x="1610" y="22180"/>
                  </a:cubicBezTo>
                  <a:cubicBezTo>
                    <a:pt x="1824" y="22180"/>
                    <a:pt x="2054" y="22228"/>
                    <a:pt x="2297" y="22325"/>
                  </a:cubicBezTo>
                  <a:cubicBezTo>
                    <a:pt x="2429" y="22377"/>
                    <a:pt x="2618" y="22520"/>
                    <a:pt x="2849" y="22741"/>
                  </a:cubicBezTo>
                  <a:lnTo>
                    <a:pt x="2720" y="23112"/>
                  </a:lnTo>
                  <a:cubicBezTo>
                    <a:pt x="2286" y="22950"/>
                    <a:pt x="1820" y="22819"/>
                    <a:pt x="1313" y="22737"/>
                  </a:cubicBezTo>
                  <a:cubicBezTo>
                    <a:pt x="1311" y="22737"/>
                    <a:pt x="1309" y="22736"/>
                    <a:pt x="1306" y="22736"/>
                  </a:cubicBezTo>
                  <a:cubicBezTo>
                    <a:pt x="1286" y="22736"/>
                    <a:pt x="1267" y="22750"/>
                    <a:pt x="1261" y="22770"/>
                  </a:cubicBezTo>
                  <a:cubicBezTo>
                    <a:pt x="1255" y="22794"/>
                    <a:pt x="1267" y="22818"/>
                    <a:pt x="1289" y="22827"/>
                  </a:cubicBezTo>
                  <a:cubicBezTo>
                    <a:pt x="1306" y="22833"/>
                    <a:pt x="1865" y="23057"/>
                    <a:pt x="2592" y="23477"/>
                  </a:cubicBezTo>
                  <a:lnTo>
                    <a:pt x="2195" y="24621"/>
                  </a:lnTo>
                  <a:cubicBezTo>
                    <a:pt x="2018" y="24600"/>
                    <a:pt x="1839" y="24589"/>
                    <a:pt x="1657" y="24589"/>
                  </a:cubicBezTo>
                  <a:cubicBezTo>
                    <a:pt x="1119" y="24589"/>
                    <a:pt x="564" y="24691"/>
                    <a:pt x="30" y="24960"/>
                  </a:cubicBezTo>
                  <a:cubicBezTo>
                    <a:pt x="11" y="24970"/>
                    <a:pt x="1" y="24993"/>
                    <a:pt x="7" y="25015"/>
                  </a:cubicBezTo>
                  <a:cubicBezTo>
                    <a:pt x="13" y="25034"/>
                    <a:pt x="30" y="25048"/>
                    <a:pt x="50" y="25048"/>
                  </a:cubicBezTo>
                  <a:cubicBezTo>
                    <a:pt x="52" y="25048"/>
                    <a:pt x="55" y="25047"/>
                    <a:pt x="57" y="25047"/>
                  </a:cubicBezTo>
                  <a:cubicBezTo>
                    <a:pt x="66" y="25046"/>
                    <a:pt x="245" y="25027"/>
                    <a:pt x="545" y="25027"/>
                  </a:cubicBezTo>
                  <a:cubicBezTo>
                    <a:pt x="894" y="25027"/>
                    <a:pt x="1407" y="25053"/>
                    <a:pt x="2004" y="25166"/>
                  </a:cubicBezTo>
                  <a:lnTo>
                    <a:pt x="1563" y="26436"/>
                  </a:lnTo>
                  <a:lnTo>
                    <a:pt x="1556" y="26454"/>
                  </a:lnTo>
                  <a:cubicBezTo>
                    <a:pt x="1556" y="26455"/>
                    <a:pt x="1557" y="26458"/>
                    <a:pt x="1556" y="26459"/>
                  </a:cubicBezTo>
                  <a:cubicBezTo>
                    <a:pt x="1556" y="26462"/>
                    <a:pt x="1554" y="26465"/>
                    <a:pt x="1554" y="26469"/>
                  </a:cubicBezTo>
                  <a:cubicBezTo>
                    <a:pt x="1554" y="26474"/>
                    <a:pt x="1556" y="26479"/>
                    <a:pt x="1557" y="26483"/>
                  </a:cubicBezTo>
                  <a:cubicBezTo>
                    <a:pt x="1557" y="26485"/>
                    <a:pt x="1557" y="26486"/>
                    <a:pt x="1557" y="26487"/>
                  </a:cubicBezTo>
                  <a:cubicBezTo>
                    <a:pt x="1566" y="26527"/>
                    <a:pt x="1602" y="26556"/>
                    <a:pt x="1627" y="26572"/>
                  </a:cubicBezTo>
                  <a:lnTo>
                    <a:pt x="3064" y="30856"/>
                  </a:lnTo>
                  <a:cubicBezTo>
                    <a:pt x="3104" y="31191"/>
                    <a:pt x="5380" y="31281"/>
                    <a:pt x="6588" y="31281"/>
                  </a:cubicBezTo>
                  <a:cubicBezTo>
                    <a:pt x="7795" y="31281"/>
                    <a:pt x="10070" y="31192"/>
                    <a:pt x="10111" y="30856"/>
                  </a:cubicBezTo>
                  <a:lnTo>
                    <a:pt x="11082" y="27960"/>
                  </a:lnTo>
                  <a:cubicBezTo>
                    <a:pt x="11951" y="27174"/>
                    <a:pt x="12492" y="26442"/>
                    <a:pt x="12659" y="25815"/>
                  </a:cubicBezTo>
                  <a:cubicBezTo>
                    <a:pt x="12881" y="25054"/>
                    <a:pt x="12547" y="24538"/>
                    <a:pt x="12323" y="24433"/>
                  </a:cubicBezTo>
                  <a:cubicBezTo>
                    <a:pt x="11850" y="24164"/>
                    <a:pt x="11600" y="24037"/>
                    <a:pt x="11466" y="23976"/>
                  </a:cubicBezTo>
                  <a:cubicBezTo>
                    <a:pt x="11319" y="23888"/>
                    <a:pt x="11100" y="23815"/>
                    <a:pt x="10773" y="23815"/>
                  </a:cubicBezTo>
                  <a:cubicBezTo>
                    <a:pt x="10752" y="23815"/>
                    <a:pt x="10731" y="23815"/>
                    <a:pt x="10709" y="23816"/>
                  </a:cubicBezTo>
                  <a:lnTo>
                    <a:pt x="10556" y="23347"/>
                  </a:lnTo>
                  <a:cubicBezTo>
                    <a:pt x="10879" y="22978"/>
                    <a:pt x="11144" y="22748"/>
                    <a:pt x="11315" y="22674"/>
                  </a:cubicBezTo>
                  <a:cubicBezTo>
                    <a:pt x="11571" y="22563"/>
                    <a:pt x="11813" y="22508"/>
                    <a:pt x="12040" y="22508"/>
                  </a:cubicBezTo>
                  <a:cubicBezTo>
                    <a:pt x="12222" y="22508"/>
                    <a:pt x="12393" y="22544"/>
                    <a:pt x="12553" y="22615"/>
                  </a:cubicBezTo>
                  <a:cubicBezTo>
                    <a:pt x="13171" y="22888"/>
                    <a:pt x="13420" y="23604"/>
                    <a:pt x="13422" y="23612"/>
                  </a:cubicBezTo>
                  <a:cubicBezTo>
                    <a:pt x="13429" y="23630"/>
                    <a:pt x="13446" y="23643"/>
                    <a:pt x="13465" y="23643"/>
                  </a:cubicBezTo>
                  <a:cubicBezTo>
                    <a:pt x="13468" y="23643"/>
                    <a:pt x="13471" y="23643"/>
                    <a:pt x="13474" y="23642"/>
                  </a:cubicBezTo>
                  <a:cubicBezTo>
                    <a:pt x="13498" y="23638"/>
                    <a:pt x="13514" y="23617"/>
                    <a:pt x="13513" y="23594"/>
                  </a:cubicBezTo>
                  <a:cubicBezTo>
                    <a:pt x="13510" y="23563"/>
                    <a:pt x="13460" y="22825"/>
                    <a:pt x="12901" y="22428"/>
                  </a:cubicBezTo>
                  <a:cubicBezTo>
                    <a:pt x="12675" y="22267"/>
                    <a:pt x="12400" y="22187"/>
                    <a:pt x="12079" y="22187"/>
                  </a:cubicBezTo>
                  <a:cubicBezTo>
                    <a:pt x="11866" y="22187"/>
                    <a:pt x="11632" y="22222"/>
                    <a:pt x="11379" y="22293"/>
                  </a:cubicBezTo>
                  <a:cubicBezTo>
                    <a:pt x="11068" y="22381"/>
                    <a:pt x="10740" y="22591"/>
                    <a:pt x="10406" y="22885"/>
                  </a:cubicBezTo>
                  <a:lnTo>
                    <a:pt x="10148" y="22094"/>
                  </a:lnTo>
                  <a:cubicBezTo>
                    <a:pt x="10836" y="21813"/>
                    <a:pt x="11991" y="21578"/>
                    <a:pt x="12006" y="21575"/>
                  </a:cubicBezTo>
                  <a:cubicBezTo>
                    <a:pt x="12029" y="21571"/>
                    <a:pt x="12045" y="21549"/>
                    <a:pt x="12043" y="21526"/>
                  </a:cubicBezTo>
                  <a:cubicBezTo>
                    <a:pt x="12040" y="21502"/>
                    <a:pt x="12021" y="21484"/>
                    <a:pt x="11999" y="21483"/>
                  </a:cubicBezTo>
                  <a:cubicBezTo>
                    <a:pt x="11997" y="21483"/>
                    <a:pt x="11991" y="21483"/>
                    <a:pt x="11981" y="21483"/>
                  </a:cubicBezTo>
                  <a:cubicBezTo>
                    <a:pt x="11864" y="21483"/>
                    <a:pt x="11221" y="21498"/>
                    <a:pt x="10081" y="21887"/>
                  </a:cubicBezTo>
                  <a:lnTo>
                    <a:pt x="9946" y="21476"/>
                  </a:lnTo>
                  <a:cubicBezTo>
                    <a:pt x="10774" y="21027"/>
                    <a:pt x="12248" y="20521"/>
                    <a:pt x="12267" y="20514"/>
                  </a:cubicBezTo>
                  <a:cubicBezTo>
                    <a:pt x="12289" y="20506"/>
                    <a:pt x="12303" y="20483"/>
                    <a:pt x="12297" y="20460"/>
                  </a:cubicBezTo>
                  <a:cubicBezTo>
                    <a:pt x="12292" y="20438"/>
                    <a:pt x="12273" y="20424"/>
                    <a:pt x="12250" y="20424"/>
                  </a:cubicBezTo>
                  <a:cubicBezTo>
                    <a:pt x="12249" y="20424"/>
                    <a:pt x="12247" y="20424"/>
                    <a:pt x="12245" y="20424"/>
                  </a:cubicBezTo>
                  <a:cubicBezTo>
                    <a:pt x="12235" y="20426"/>
                    <a:pt x="11350" y="20558"/>
                    <a:pt x="9872" y="21249"/>
                  </a:cubicBezTo>
                  <a:lnTo>
                    <a:pt x="6788" y="11786"/>
                  </a:lnTo>
                  <a:cubicBezTo>
                    <a:pt x="7128" y="11755"/>
                    <a:pt x="7395" y="11472"/>
                    <a:pt x="7395" y="11123"/>
                  </a:cubicBezTo>
                  <a:cubicBezTo>
                    <a:pt x="7395" y="10776"/>
                    <a:pt x="7120" y="10483"/>
                    <a:pt x="6772" y="1045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5" name="Google Shape;5035;p85"/>
            <p:cNvGrpSpPr/>
            <p:nvPr/>
          </p:nvGrpSpPr>
          <p:grpSpPr>
            <a:xfrm>
              <a:off x="2998717" y="324574"/>
              <a:ext cx="644590" cy="1500665"/>
              <a:chOff x="2998717" y="324574"/>
              <a:chExt cx="644590" cy="1500665"/>
            </a:xfrm>
          </p:grpSpPr>
          <p:sp>
            <p:nvSpPr>
              <p:cNvPr id="5036" name="Google Shape;5036;p85"/>
              <p:cNvSpPr/>
              <p:nvPr/>
            </p:nvSpPr>
            <p:spPr>
              <a:xfrm>
                <a:off x="3232649" y="1234941"/>
                <a:ext cx="162833" cy="440355"/>
              </a:xfrm>
              <a:custGeom>
                <a:rect b="b" l="l" r="r" t="t"/>
                <a:pathLst>
                  <a:path extrusionOk="0" h="9165" w="3389">
                    <a:moveTo>
                      <a:pt x="3388" y="1"/>
                    </a:moveTo>
                    <a:cubicBezTo>
                      <a:pt x="450" y="2238"/>
                      <a:pt x="536" y="7372"/>
                      <a:pt x="1000" y="7913"/>
                    </a:cubicBezTo>
                    <a:cubicBezTo>
                      <a:pt x="1463" y="8455"/>
                      <a:pt x="1994" y="9164"/>
                      <a:pt x="1994" y="9164"/>
                    </a:cubicBezTo>
                    <a:cubicBezTo>
                      <a:pt x="1" y="4585"/>
                      <a:pt x="3388" y="1"/>
                      <a:pt x="3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85"/>
              <p:cNvSpPr/>
              <p:nvPr/>
            </p:nvSpPr>
            <p:spPr>
              <a:xfrm>
                <a:off x="2998717" y="1508176"/>
                <a:ext cx="323840" cy="180707"/>
              </a:xfrm>
              <a:custGeom>
                <a:rect b="b" l="l" r="r" t="t"/>
                <a:pathLst>
                  <a:path extrusionOk="0" h="3761" w="6740">
                    <a:moveTo>
                      <a:pt x="1611" y="0"/>
                    </a:moveTo>
                    <a:cubicBezTo>
                      <a:pt x="1063" y="0"/>
                      <a:pt x="516" y="107"/>
                      <a:pt x="0" y="366"/>
                    </a:cubicBezTo>
                    <a:cubicBezTo>
                      <a:pt x="0" y="366"/>
                      <a:pt x="196" y="343"/>
                      <a:pt x="528" y="343"/>
                    </a:cubicBezTo>
                    <a:cubicBezTo>
                      <a:pt x="1764" y="343"/>
                      <a:pt x="4883" y="669"/>
                      <a:pt x="6738" y="3761"/>
                    </a:cubicBezTo>
                    <a:lnTo>
                      <a:pt x="6739" y="3761"/>
                    </a:lnTo>
                    <a:cubicBezTo>
                      <a:pt x="6739" y="3761"/>
                      <a:pt x="6458" y="2970"/>
                      <a:pt x="6265" y="2319"/>
                    </a:cubicBezTo>
                    <a:cubicBezTo>
                      <a:pt x="6111" y="1795"/>
                      <a:pt x="3854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85"/>
              <p:cNvSpPr/>
              <p:nvPr/>
            </p:nvSpPr>
            <p:spPr>
              <a:xfrm>
                <a:off x="3059014" y="1419148"/>
                <a:ext cx="268489" cy="267432"/>
              </a:xfrm>
              <a:custGeom>
                <a:rect b="b" l="l" r="r" t="t"/>
                <a:pathLst>
                  <a:path extrusionOk="0" h="5566" w="5588">
                    <a:moveTo>
                      <a:pt x="0" y="1"/>
                    </a:moveTo>
                    <a:cubicBezTo>
                      <a:pt x="0" y="1"/>
                      <a:pt x="5156" y="2020"/>
                      <a:pt x="4705" y="5566"/>
                    </a:cubicBezTo>
                    <a:cubicBezTo>
                      <a:pt x="4705" y="5566"/>
                      <a:pt x="5006" y="4954"/>
                      <a:pt x="5296" y="4469"/>
                    </a:cubicBezTo>
                    <a:cubicBezTo>
                      <a:pt x="5587" y="3985"/>
                      <a:pt x="3856" y="62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85"/>
              <p:cNvSpPr/>
              <p:nvPr/>
            </p:nvSpPr>
            <p:spPr>
              <a:xfrm>
                <a:off x="3304621" y="1470941"/>
                <a:ext cx="253931" cy="285642"/>
              </a:xfrm>
              <a:custGeom>
                <a:rect b="b" l="l" r="r" t="t"/>
                <a:pathLst>
                  <a:path extrusionOk="0" h="5945" w="5285">
                    <a:moveTo>
                      <a:pt x="4357" y="0"/>
                    </a:moveTo>
                    <a:cubicBezTo>
                      <a:pt x="4214" y="0"/>
                      <a:pt x="4049" y="15"/>
                      <a:pt x="3860" y="49"/>
                    </a:cubicBezTo>
                    <a:cubicBezTo>
                      <a:pt x="2584" y="305"/>
                      <a:pt x="40" y="5831"/>
                      <a:pt x="1" y="5834"/>
                    </a:cubicBezTo>
                    <a:lnTo>
                      <a:pt x="1" y="5834"/>
                    </a:lnTo>
                    <a:cubicBezTo>
                      <a:pt x="1" y="5834"/>
                      <a:pt x="0" y="5834"/>
                      <a:pt x="0" y="5834"/>
                    </a:cubicBezTo>
                    <a:lnTo>
                      <a:pt x="0" y="5834"/>
                    </a:lnTo>
                    <a:cubicBezTo>
                      <a:pt x="0" y="5834"/>
                      <a:pt x="0" y="5834"/>
                      <a:pt x="1" y="5834"/>
                    </a:cubicBezTo>
                    <a:cubicBezTo>
                      <a:pt x="1" y="5834"/>
                      <a:pt x="1" y="5834"/>
                      <a:pt x="1" y="5834"/>
                    </a:cubicBezTo>
                    <a:lnTo>
                      <a:pt x="1" y="5834"/>
                    </a:lnTo>
                    <a:cubicBezTo>
                      <a:pt x="137" y="5865"/>
                      <a:pt x="270" y="5902"/>
                      <a:pt x="401" y="5944"/>
                    </a:cubicBezTo>
                    <a:cubicBezTo>
                      <a:pt x="861" y="4999"/>
                      <a:pt x="2779" y="1865"/>
                      <a:pt x="3379" y="1125"/>
                    </a:cubicBezTo>
                    <a:cubicBezTo>
                      <a:pt x="3846" y="513"/>
                      <a:pt x="4469" y="390"/>
                      <a:pt x="4872" y="390"/>
                    </a:cubicBezTo>
                    <a:cubicBezTo>
                      <a:pt x="5119" y="390"/>
                      <a:pt x="5284" y="436"/>
                      <a:pt x="5280" y="443"/>
                    </a:cubicBezTo>
                    <a:cubicBezTo>
                      <a:pt x="5280" y="443"/>
                      <a:pt x="5280" y="443"/>
                      <a:pt x="5280" y="443"/>
                    </a:cubicBezTo>
                    <a:cubicBezTo>
                      <a:pt x="5283" y="443"/>
                      <a:pt x="5150" y="0"/>
                      <a:pt x="4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85"/>
              <p:cNvSpPr/>
              <p:nvPr/>
            </p:nvSpPr>
            <p:spPr>
              <a:xfrm>
                <a:off x="3484310" y="1475793"/>
                <a:ext cx="149668" cy="224382"/>
              </a:xfrm>
              <a:custGeom>
                <a:rect b="b" l="l" r="r" t="t"/>
                <a:pathLst>
                  <a:path extrusionOk="0" h="4670" w="3115">
                    <a:moveTo>
                      <a:pt x="1179" y="0"/>
                    </a:moveTo>
                    <a:cubicBezTo>
                      <a:pt x="1179" y="0"/>
                      <a:pt x="1179" y="0"/>
                      <a:pt x="1179" y="0"/>
                    </a:cubicBezTo>
                    <a:cubicBezTo>
                      <a:pt x="3115" y="1752"/>
                      <a:pt x="0" y="4669"/>
                      <a:pt x="45" y="4669"/>
                    </a:cubicBezTo>
                    <a:cubicBezTo>
                      <a:pt x="45" y="4669"/>
                      <a:pt x="45" y="4669"/>
                      <a:pt x="46" y="4669"/>
                    </a:cubicBezTo>
                    <a:cubicBezTo>
                      <a:pt x="1543" y="3518"/>
                      <a:pt x="2262" y="2571"/>
                      <a:pt x="2457" y="1840"/>
                    </a:cubicBezTo>
                    <a:cubicBezTo>
                      <a:pt x="2668" y="1117"/>
                      <a:pt x="2354" y="611"/>
                      <a:pt x="2142" y="511"/>
                    </a:cubicBezTo>
                    <a:cubicBezTo>
                      <a:pt x="1717" y="270"/>
                      <a:pt x="1182" y="0"/>
                      <a:pt x="1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85"/>
              <p:cNvSpPr/>
              <p:nvPr/>
            </p:nvSpPr>
            <p:spPr>
              <a:xfrm>
                <a:off x="3312885" y="1435387"/>
                <a:ext cx="87879" cy="207902"/>
              </a:xfrm>
              <a:custGeom>
                <a:rect b="b" l="l" r="r" t="t"/>
                <a:pathLst>
                  <a:path extrusionOk="0" h="4327" w="1829">
                    <a:moveTo>
                      <a:pt x="338" y="0"/>
                    </a:moveTo>
                    <a:cubicBezTo>
                      <a:pt x="120" y="0"/>
                      <a:pt x="0" y="75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" y="75"/>
                      <a:pt x="3" y="75"/>
                      <a:pt x="5" y="75"/>
                    </a:cubicBezTo>
                    <a:cubicBezTo>
                      <a:pt x="58" y="75"/>
                      <a:pt x="902" y="266"/>
                      <a:pt x="905" y="962"/>
                    </a:cubicBezTo>
                    <a:cubicBezTo>
                      <a:pt x="932" y="1510"/>
                      <a:pt x="636" y="3656"/>
                      <a:pt x="469" y="4270"/>
                    </a:cubicBezTo>
                    <a:cubicBezTo>
                      <a:pt x="576" y="4285"/>
                      <a:pt x="681" y="4305"/>
                      <a:pt x="785" y="4327"/>
                    </a:cubicBezTo>
                    <a:lnTo>
                      <a:pt x="785" y="4327"/>
                    </a:lnTo>
                    <a:cubicBezTo>
                      <a:pt x="762" y="4314"/>
                      <a:pt x="1829" y="768"/>
                      <a:pt x="1122" y="276"/>
                    </a:cubicBezTo>
                    <a:cubicBezTo>
                      <a:pt x="797" y="58"/>
                      <a:pt x="530" y="0"/>
                      <a:pt x="338" y="0"/>
                    </a:cubicBezTo>
                    <a:close/>
                    <a:moveTo>
                      <a:pt x="785" y="4327"/>
                    </a:move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ubicBezTo>
                      <a:pt x="785" y="4327"/>
                      <a:pt x="785" y="4327"/>
                      <a:pt x="785" y="4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85"/>
              <p:cNvSpPr/>
              <p:nvPr/>
            </p:nvSpPr>
            <p:spPr>
              <a:xfrm>
                <a:off x="3230487" y="1434907"/>
                <a:ext cx="101957" cy="130833"/>
              </a:xfrm>
              <a:custGeom>
                <a:rect b="b" l="l" r="r" t="t"/>
                <a:pathLst>
                  <a:path extrusionOk="0" h="2723" w="2122">
                    <a:moveTo>
                      <a:pt x="1341" y="1"/>
                    </a:moveTo>
                    <a:cubicBezTo>
                      <a:pt x="1307" y="1"/>
                      <a:pt x="1274" y="1"/>
                      <a:pt x="1241" y="1"/>
                    </a:cubicBezTo>
                    <a:cubicBezTo>
                      <a:pt x="1237" y="1"/>
                      <a:pt x="1232" y="1"/>
                      <a:pt x="1228" y="1"/>
                    </a:cubicBezTo>
                    <a:cubicBezTo>
                      <a:pt x="1033" y="1"/>
                      <a:pt x="594" y="172"/>
                      <a:pt x="379" y="593"/>
                    </a:cubicBezTo>
                    <a:cubicBezTo>
                      <a:pt x="146" y="1021"/>
                      <a:pt x="147" y="1710"/>
                      <a:pt x="555" y="2721"/>
                    </a:cubicBezTo>
                    <a:cubicBezTo>
                      <a:pt x="556" y="2722"/>
                      <a:pt x="556" y="2722"/>
                      <a:pt x="556" y="2722"/>
                    </a:cubicBezTo>
                    <a:cubicBezTo>
                      <a:pt x="582" y="2722"/>
                      <a:pt x="0" y="360"/>
                      <a:pt x="2121" y="13"/>
                    </a:cubicBezTo>
                    <a:cubicBezTo>
                      <a:pt x="2121" y="11"/>
                      <a:pt x="1714" y="1"/>
                      <a:pt x="1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85"/>
              <p:cNvSpPr/>
              <p:nvPr/>
            </p:nvSpPr>
            <p:spPr>
              <a:xfrm>
                <a:off x="3234427" y="1436396"/>
                <a:ext cx="65777" cy="98401"/>
              </a:xfrm>
              <a:custGeom>
                <a:rect b="b" l="l" r="r" t="t"/>
                <a:pathLst>
                  <a:path extrusionOk="0" h="2048" w="1369">
                    <a:moveTo>
                      <a:pt x="1317" y="0"/>
                    </a:moveTo>
                    <a:cubicBezTo>
                      <a:pt x="1237" y="0"/>
                      <a:pt x="1074" y="86"/>
                      <a:pt x="1037" y="107"/>
                    </a:cubicBezTo>
                    <a:cubicBezTo>
                      <a:pt x="715" y="282"/>
                      <a:pt x="0" y="818"/>
                      <a:pt x="293" y="2016"/>
                    </a:cubicBezTo>
                    <a:cubicBezTo>
                      <a:pt x="297" y="2035"/>
                      <a:pt x="314" y="2047"/>
                      <a:pt x="333" y="2047"/>
                    </a:cubicBezTo>
                    <a:cubicBezTo>
                      <a:pt x="337" y="2047"/>
                      <a:pt x="339" y="2046"/>
                      <a:pt x="342" y="2046"/>
                    </a:cubicBezTo>
                    <a:cubicBezTo>
                      <a:pt x="365" y="2041"/>
                      <a:pt x="378" y="2018"/>
                      <a:pt x="372" y="1997"/>
                    </a:cubicBezTo>
                    <a:cubicBezTo>
                      <a:pt x="237" y="1441"/>
                      <a:pt x="307" y="971"/>
                      <a:pt x="584" y="600"/>
                    </a:cubicBezTo>
                    <a:cubicBezTo>
                      <a:pt x="866" y="222"/>
                      <a:pt x="1264" y="88"/>
                      <a:pt x="1316" y="80"/>
                    </a:cubicBezTo>
                    <a:cubicBezTo>
                      <a:pt x="1318" y="80"/>
                      <a:pt x="1319" y="80"/>
                      <a:pt x="1321" y="80"/>
                    </a:cubicBezTo>
                    <a:cubicBezTo>
                      <a:pt x="1332" y="80"/>
                      <a:pt x="1343" y="77"/>
                      <a:pt x="1352" y="69"/>
                    </a:cubicBezTo>
                    <a:cubicBezTo>
                      <a:pt x="1367" y="53"/>
                      <a:pt x="1368" y="27"/>
                      <a:pt x="1353" y="12"/>
                    </a:cubicBezTo>
                    <a:cubicBezTo>
                      <a:pt x="1345" y="4"/>
                      <a:pt x="1333" y="0"/>
                      <a:pt x="1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85"/>
              <p:cNvSpPr/>
              <p:nvPr/>
            </p:nvSpPr>
            <p:spPr>
              <a:xfrm>
                <a:off x="3192916" y="1428132"/>
                <a:ext cx="122185" cy="185656"/>
              </a:xfrm>
              <a:custGeom>
                <a:rect b="b" l="l" r="r" t="t"/>
                <a:pathLst>
                  <a:path extrusionOk="0" h="3864" w="2543">
                    <a:moveTo>
                      <a:pt x="2543" y="3812"/>
                    </a:move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lnTo>
                      <a:pt x="2543" y="3812"/>
                    </a:lnTo>
                    <a:cubicBezTo>
                      <a:pt x="2543" y="3812"/>
                      <a:pt x="2543" y="3812"/>
                      <a:pt x="2543" y="3812"/>
                    </a:cubicBezTo>
                    <a:cubicBezTo>
                      <a:pt x="2543" y="3812"/>
                      <a:pt x="2543" y="3812"/>
                      <a:pt x="2543" y="3812"/>
                    </a:cubicBezTo>
                    <a:close/>
                    <a:moveTo>
                      <a:pt x="659" y="1"/>
                    </a:moveTo>
                    <a:cubicBezTo>
                      <a:pt x="171" y="1"/>
                      <a:pt x="0" y="237"/>
                      <a:pt x="3" y="237"/>
                    </a:cubicBezTo>
                    <a:cubicBezTo>
                      <a:pt x="3" y="237"/>
                      <a:pt x="3" y="237"/>
                      <a:pt x="3" y="237"/>
                    </a:cubicBezTo>
                    <a:cubicBezTo>
                      <a:pt x="1" y="234"/>
                      <a:pt x="83" y="219"/>
                      <a:pt x="206" y="219"/>
                    </a:cubicBezTo>
                    <a:cubicBezTo>
                      <a:pt x="487" y="219"/>
                      <a:pt x="983" y="294"/>
                      <a:pt x="1201" y="744"/>
                    </a:cubicBezTo>
                    <a:cubicBezTo>
                      <a:pt x="1462" y="1229"/>
                      <a:pt x="2119" y="3257"/>
                      <a:pt x="2231" y="3864"/>
                    </a:cubicBezTo>
                    <a:cubicBezTo>
                      <a:pt x="2334" y="3843"/>
                      <a:pt x="2437" y="3826"/>
                      <a:pt x="2543" y="3812"/>
                    </a:cubicBezTo>
                    <a:lnTo>
                      <a:pt x="2543" y="3812"/>
                    </a:lnTo>
                    <a:cubicBezTo>
                      <a:pt x="2514" y="3808"/>
                      <a:pt x="1952" y="270"/>
                      <a:pt x="1102" y="56"/>
                    </a:cubicBezTo>
                    <a:cubicBezTo>
                      <a:pt x="932" y="16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85"/>
              <p:cNvSpPr/>
              <p:nvPr/>
            </p:nvSpPr>
            <p:spPr>
              <a:xfrm>
                <a:off x="3123971" y="1430102"/>
                <a:ext cx="85140" cy="141500"/>
              </a:xfrm>
              <a:custGeom>
                <a:rect b="b" l="l" r="r" t="t"/>
                <a:pathLst>
                  <a:path extrusionOk="0" h="2945" w="1772">
                    <a:moveTo>
                      <a:pt x="1772" y="0"/>
                    </a:moveTo>
                    <a:cubicBezTo>
                      <a:pt x="1767" y="0"/>
                      <a:pt x="1327" y="144"/>
                      <a:pt x="971" y="275"/>
                    </a:cubicBezTo>
                    <a:cubicBezTo>
                      <a:pt x="797" y="327"/>
                      <a:pt x="460" y="627"/>
                      <a:pt x="446" y="1085"/>
                    </a:cubicBezTo>
                    <a:cubicBezTo>
                      <a:pt x="421" y="1545"/>
                      <a:pt x="719" y="2166"/>
                      <a:pt x="1523" y="2945"/>
                    </a:cubicBezTo>
                    <a:cubicBezTo>
                      <a:pt x="1523" y="2945"/>
                      <a:pt x="1524" y="2945"/>
                      <a:pt x="1524" y="2945"/>
                    </a:cubicBezTo>
                    <a:cubicBezTo>
                      <a:pt x="1554" y="2945"/>
                      <a:pt x="1" y="1000"/>
                      <a:pt x="1772" y="0"/>
                    </a:cubicBezTo>
                    <a:cubicBezTo>
                      <a:pt x="1772" y="0"/>
                      <a:pt x="1772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85"/>
              <p:cNvSpPr/>
              <p:nvPr/>
            </p:nvSpPr>
            <p:spPr>
              <a:xfrm>
                <a:off x="3138433" y="1441777"/>
                <a:ext cx="43003" cy="104359"/>
              </a:xfrm>
              <a:custGeom>
                <a:rect b="b" l="l" r="r" t="t"/>
                <a:pathLst>
                  <a:path extrusionOk="0" h="2172" w="895">
                    <a:moveTo>
                      <a:pt x="852" y="1"/>
                    </a:moveTo>
                    <a:cubicBezTo>
                      <a:pt x="773" y="1"/>
                      <a:pt x="603" y="213"/>
                      <a:pt x="601" y="216"/>
                    </a:cubicBezTo>
                    <a:cubicBezTo>
                      <a:pt x="396" y="478"/>
                      <a:pt x="1" y="1189"/>
                      <a:pt x="768" y="2156"/>
                    </a:cubicBezTo>
                    <a:cubicBezTo>
                      <a:pt x="776" y="2166"/>
                      <a:pt x="788" y="2172"/>
                      <a:pt x="801" y="2172"/>
                    </a:cubicBezTo>
                    <a:cubicBezTo>
                      <a:pt x="810" y="2172"/>
                      <a:pt x="819" y="2168"/>
                      <a:pt x="825" y="2163"/>
                    </a:cubicBezTo>
                    <a:cubicBezTo>
                      <a:pt x="843" y="2148"/>
                      <a:pt x="847" y="2122"/>
                      <a:pt x="832" y="2106"/>
                    </a:cubicBezTo>
                    <a:cubicBezTo>
                      <a:pt x="457" y="1633"/>
                      <a:pt x="322" y="1172"/>
                      <a:pt x="432" y="738"/>
                    </a:cubicBezTo>
                    <a:cubicBezTo>
                      <a:pt x="535" y="331"/>
                      <a:pt x="813" y="103"/>
                      <a:pt x="855" y="80"/>
                    </a:cubicBezTo>
                    <a:cubicBezTo>
                      <a:pt x="868" y="79"/>
                      <a:pt x="879" y="70"/>
                      <a:pt x="885" y="58"/>
                    </a:cubicBezTo>
                    <a:cubicBezTo>
                      <a:pt x="895" y="37"/>
                      <a:pt x="886" y="13"/>
                      <a:pt x="866" y="4"/>
                    </a:cubicBezTo>
                    <a:cubicBezTo>
                      <a:pt x="861" y="2"/>
                      <a:pt x="857" y="1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85"/>
              <p:cNvSpPr/>
              <p:nvPr/>
            </p:nvSpPr>
            <p:spPr>
              <a:xfrm>
                <a:off x="3302267" y="1308066"/>
                <a:ext cx="282711" cy="387215"/>
              </a:xfrm>
              <a:custGeom>
                <a:rect b="b" l="l" r="r" t="t"/>
                <a:pathLst>
                  <a:path extrusionOk="0" h="8059" w="5884">
                    <a:moveTo>
                      <a:pt x="5883" y="0"/>
                    </a:moveTo>
                    <a:cubicBezTo>
                      <a:pt x="5883" y="0"/>
                      <a:pt x="4822" y="148"/>
                      <a:pt x="3041" y="1056"/>
                    </a:cubicBezTo>
                    <a:cubicBezTo>
                      <a:pt x="1259" y="1962"/>
                      <a:pt x="0" y="7958"/>
                      <a:pt x="0" y="7958"/>
                    </a:cubicBezTo>
                    <a:lnTo>
                      <a:pt x="768" y="8058"/>
                    </a:lnTo>
                    <a:cubicBezTo>
                      <a:pt x="1281" y="4182"/>
                      <a:pt x="2699" y="1852"/>
                      <a:pt x="3022" y="1359"/>
                    </a:cubicBezTo>
                    <a:cubicBezTo>
                      <a:pt x="3344" y="868"/>
                      <a:pt x="5883" y="0"/>
                      <a:pt x="5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85"/>
              <p:cNvSpPr/>
              <p:nvPr/>
            </p:nvSpPr>
            <p:spPr>
              <a:xfrm>
                <a:off x="3277283" y="1358899"/>
                <a:ext cx="295396" cy="314807"/>
              </a:xfrm>
              <a:custGeom>
                <a:rect b="b" l="l" r="r" t="t"/>
                <a:pathLst>
                  <a:path extrusionOk="0" h="6552" w="6148">
                    <a:moveTo>
                      <a:pt x="6128" y="1"/>
                    </a:moveTo>
                    <a:cubicBezTo>
                      <a:pt x="5999" y="1"/>
                      <a:pt x="5238" y="24"/>
                      <a:pt x="3904" y="524"/>
                    </a:cubicBezTo>
                    <a:cubicBezTo>
                      <a:pt x="2433" y="1076"/>
                      <a:pt x="0" y="6342"/>
                      <a:pt x="0" y="6342"/>
                    </a:cubicBezTo>
                    <a:lnTo>
                      <a:pt x="507" y="6552"/>
                    </a:lnTo>
                    <a:cubicBezTo>
                      <a:pt x="1870" y="3100"/>
                      <a:pt x="3459" y="1197"/>
                      <a:pt x="3811" y="799"/>
                    </a:cubicBezTo>
                    <a:cubicBezTo>
                      <a:pt x="4163" y="400"/>
                      <a:pt x="6148" y="1"/>
                      <a:pt x="6148" y="1"/>
                    </a:cubicBezTo>
                    <a:cubicBezTo>
                      <a:pt x="6148" y="1"/>
                      <a:pt x="6141" y="1"/>
                      <a:pt x="6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85"/>
              <p:cNvSpPr/>
              <p:nvPr/>
            </p:nvSpPr>
            <p:spPr>
              <a:xfrm>
                <a:off x="3318026" y="1392771"/>
                <a:ext cx="325282" cy="313366"/>
              </a:xfrm>
              <a:custGeom>
                <a:rect b="b" l="l" r="r" t="t"/>
                <a:pathLst>
                  <a:path extrusionOk="0" h="6522" w="6770">
                    <a:moveTo>
                      <a:pt x="5382" y="0"/>
                    </a:moveTo>
                    <a:cubicBezTo>
                      <a:pt x="5183" y="0"/>
                      <a:pt x="4956" y="32"/>
                      <a:pt x="4696" y="105"/>
                    </a:cubicBezTo>
                    <a:cubicBezTo>
                      <a:pt x="2731" y="656"/>
                      <a:pt x="0" y="6279"/>
                      <a:pt x="0" y="6279"/>
                    </a:cubicBezTo>
                    <a:lnTo>
                      <a:pt x="723" y="6521"/>
                    </a:lnTo>
                    <a:cubicBezTo>
                      <a:pt x="2195" y="2830"/>
                      <a:pt x="4016" y="652"/>
                      <a:pt x="4601" y="399"/>
                    </a:cubicBezTo>
                    <a:cubicBezTo>
                      <a:pt x="4879" y="278"/>
                      <a:pt x="5126" y="228"/>
                      <a:pt x="5344" y="228"/>
                    </a:cubicBezTo>
                    <a:cubicBezTo>
                      <a:pt x="6385" y="228"/>
                      <a:pt x="6770" y="1363"/>
                      <a:pt x="6770" y="1363"/>
                    </a:cubicBezTo>
                    <a:cubicBezTo>
                      <a:pt x="6770" y="1363"/>
                      <a:pt x="6687" y="0"/>
                      <a:pt x="5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85"/>
              <p:cNvSpPr/>
              <p:nvPr/>
            </p:nvSpPr>
            <p:spPr>
              <a:xfrm>
                <a:off x="3004675" y="1377060"/>
                <a:ext cx="332393" cy="306399"/>
              </a:xfrm>
              <a:custGeom>
                <a:rect b="b" l="l" r="r" t="t"/>
                <a:pathLst>
                  <a:path extrusionOk="0" h="6377" w="6918">
                    <a:moveTo>
                      <a:pt x="1406" y="0"/>
                    </a:moveTo>
                    <a:cubicBezTo>
                      <a:pt x="42" y="0"/>
                      <a:pt x="1" y="1407"/>
                      <a:pt x="1" y="1407"/>
                    </a:cubicBezTo>
                    <a:cubicBezTo>
                      <a:pt x="1" y="1407"/>
                      <a:pt x="360" y="228"/>
                      <a:pt x="1435" y="228"/>
                    </a:cubicBezTo>
                    <a:cubicBezTo>
                      <a:pt x="1643" y="228"/>
                      <a:pt x="1876" y="272"/>
                      <a:pt x="2139" y="376"/>
                    </a:cubicBezTo>
                    <a:cubicBezTo>
                      <a:pt x="2731" y="611"/>
                      <a:pt x="4618" y="2731"/>
                      <a:pt x="6203" y="6377"/>
                    </a:cubicBezTo>
                    <a:lnTo>
                      <a:pt x="6918" y="6112"/>
                    </a:lnTo>
                    <a:cubicBezTo>
                      <a:pt x="6918" y="6112"/>
                      <a:pt x="4016" y="575"/>
                      <a:pt x="2035" y="85"/>
                    </a:cubicBezTo>
                    <a:cubicBezTo>
                      <a:pt x="1799" y="26"/>
                      <a:pt x="1590" y="0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85"/>
              <p:cNvSpPr/>
              <p:nvPr/>
            </p:nvSpPr>
            <p:spPr>
              <a:xfrm>
                <a:off x="3093126" y="1283323"/>
                <a:ext cx="255180" cy="412248"/>
              </a:xfrm>
              <a:custGeom>
                <a:rect b="b" l="l" r="r" t="t"/>
                <a:pathLst>
                  <a:path extrusionOk="0" h="8580" w="5311">
                    <a:moveTo>
                      <a:pt x="0" y="0"/>
                    </a:moveTo>
                    <a:cubicBezTo>
                      <a:pt x="1" y="0"/>
                      <a:pt x="2215" y="863"/>
                      <a:pt x="2508" y="1387"/>
                    </a:cubicBezTo>
                    <a:cubicBezTo>
                      <a:pt x="2801" y="1911"/>
                      <a:pt x="4094" y="4394"/>
                      <a:pt x="4652" y="8580"/>
                    </a:cubicBezTo>
                    <a:lnTo>
                      <a:pt x="5311" y="8449"/>
                    </a:lnTo>
                    <a:cubicBezTo>
                      <a:pt x="5311" y="8449"/>
                      <a:pt x="4046" y="1988"/>
                      <a:pt x="2483" y="1058"/>
                    </a:cubicBezTo>
                    <a:cubicBezTo>
                      <a:pt x="920" y="12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85"/>
              <p:cNvSpPr/>
              <p:nvPr/>
            </p:nvSpPr>
            <p:spPr>
              <a:xfrm>
                <a:off x="3304285" y="1413382"/>
                <a:ext cx="72023" cy="288958"/>
              </a:xfrm>
              <a:custGeom>
                <a:rect b="b" l="l" r="r" t="t"/>
                <a:pathLst>
                  <a:path extrusionOk="0" h="6014" w="1499">
                    <a:moveTo>
                      <a:pt x="1197" y="0"/>
                    </a:moveTo>
                    <a:cubicBezTo>
                      <a:pt x="1049" y="0"/>
                      <a:pt x="849" y="65"/>
                      <a:pt x="596" y="291"/>
                    </a:cubicBezTo>
                    <a:cubicBezTo>
                      <a:pt x="1" y="822"/>
                      <a:pt x="179" y="6014"/>
                      <a:pt x="179" y="6014"/>
                    </a:cubicBezTo>
                    <a:lnTo>
                      <a:pt x="684" y="6006"/>
                    </a:lnTo>
                    <a:cubicBezTo>
                      <a:pt x="579" y="5115"/>
                      <a:pt x="633" y="2056"/>
                      <a:pt x="703" y="1292"/>
                    </a:cubicBezTo>
                    <a:cubicBezTo>
                      <a:pt x="793" y="306"/>
                      <a:pt x="1499" y="120"/>
                      <a:pt x="1499" y="120"/>
                    </a:cubicBezTo>
                    <a:cubicBezTo>
                      <a:pt x="1499" y="120"/>
                      <a:pt x="1397" y="0"/>
                      <a:pt x="1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85"/>
              <p:cNvSpPr/>
              <p:nvPr/>
            </p:nvSpPr>
            <p:spPr>
              <a:xfrm>
                <a:off x="3361026" y="1412710"/>
                <a:ext cx="98353" cy="179313"/>
              </a:xfrm>
              <a:custGeom>
                <a:rect b="b" l="l" r="r" t="t"/>
                <a:pathLst>
                  <a:path extrusionOk="0" h="3732" w="2047">
                    <a:moveTo>
                      <a:pt x="709" y="1"/>
                    </a:moveTo>
                    <a:cubicBezTo>
                      <a:pt x="702" y="1"/>
                      <a:pt x="696" y="1"/>
                      <a:pt x="691" y="2"/>
                    </a:cubicBezTo>
                    <a:cubicBezTo>
                      <a:pt x="535" y="15"/>
                      <a:pt x="363" y="18"/>
                      <a:pt x="229" y="18"/>
                    </a:cubicBezTo>
                    <a:cubicBezTo>
                      <a:pt x="95" y="18"/>
                      <a:pt x="1" y="15"/>
                      <a:pt x="1" y="15"/>
                    </a:cubicBezTo>
                    <a:lnTo>
                      <a:pt x="1" y="15"/>
                    </a:lnTo>
                    <a:cubicBezTo>
                      <a:pt x="1533" y="963"/>
                      <a:pt x="1626" y="3731"/>
                      <a:pt x="1626" y="3731"/>
                    </a:cubicBezTo>
                    <a:cubicBezTo>
                      <a:pt x="2046" y="743"/>
                      <a:pt x="1040" y="1"/>
                      <a:pt x="7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85"/>
              <p:cNvSpPr/>
              <p:nvPr/>
            </p:nvSpPr>
            <p:spPr>
              <a:xfrm>
                <a:off x="3198009" y="1514710"/>
                <a:ext cx="122233" cy="185656"/>
              </a:xfrm>
              <a:custGeom>
                <a:rect b="b" l="l" r="r" t="t"/>
                <a:pathLst>
                  <a:path extrusionOk="0" h="3864" w="2544">
                    <a:moveTo>
                      <a:pt x="2543" y="3813"/>
                    </a:moveTo>
                    <a:cubicBezTo>
                      <a:pt x="2543" y="3813"/>
                      <a:pt x="2543" y="3813"/>
                      <a:pt x="2543" y="3813"/>
                    </a:cubicBezTo>
                    <a:lnTo>
                      <a:pt x="2543" y="3813"/>
                    </a:lnTo>
                    <a:cubicBezTo>
                      <a:pt x="2543" y="3813"/>
                      <a:pt x="2543" y="3813"/>
                      <a:pt x="2543" y="3813"/>
                    </a:cubicBezTo>
                    <a:cubicBezTo>
                      <a:pt x="2543" y="3813"/>
                      <a:pt x="2543" y="3813"/>
                      <a:pt x="2543" y="3813"/>
                    </a:cubicBezTo>
                    <a:close/>
                    <a:moveTo>
                      <a:pt x="659" y="1"/>
                    </a:moveTo>
                    <a:cubicBezTo>
                      <a:pt x="172" y="1"/>
                      <a:pt x="1" y="238"/>
                      <a:pt x="3" y="238"/>
                    </a:cubicBezTo>
                    <a:cubicBezTo>
                      <a:pt x="3" y="238"/>
                      <a:pt x="3" y="238"/>
                      <a:pt x="3" y="238"/>
                    </a:cubicBezTo>
                    <a:cubicBezTo>
                      <a:pt x="2" y="234"/>
                      <a:pt x="84" y="220"/>
                      <a:pt x="207" y="220"/>
                    </a:cubicBezTo>
                    <a:cubicBezTo>
                      <a:pt x="488" y="220"/>
                      <a:pt x="984" y="295"/>
                      <a:pt x="1201" y="744"/>
                    </a:cubicBezTo>
                    <a:cubicBezTo>
                      <a:pt x="1462" y="1230"/>
                      <a:pt x="2120" y="3257"/>
                      <a:pt x="2233" y="3864"/>
                    </a:cubicBezTo>
                    <a:cubicBezTo>
                      <a:pt x="2335" y="3843"/>
                      <a:pt x="2439" y="3827"/>
                      <a:pt x="2543" y="3813"/>
                    </a:cubicBezTo>
                    <a:lnTo>
                      <a:pt x="2543" y="3813"/>
                    </a:lnTo>
                    <a:cubicBezTo>
                      <a:pt x="2516" y="3809"/>
                      <a:pt x="1952" y="271"/>
                      <a:pt x="1102" y="57"/>
                    </a:cubicBezTo>
                    <a:cubicBezTo>
                      <a:pt x="932" y="17"/>
                      <a:pt x="785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85"/>
              <p:cNvSpPr/>
              <p:nvPr/>
            </p:nvSpPr>
            <p:spPr>
              <a:xfrm>
                <a:off x="3129064" y="1516680"/>
                <a:ext cx="85236" cy="141548"/>
              </a:xfrm>
              <a:custGeom>
                <a:rect b="b" l="l" r="r" t="t"/>
                <a:pathLst>
                  <a:path extrusionOk="0" h="2946" w="1774">
                    <a:moveTo>
                      <a:pt x="1773" y="1"/>
                    </a:moveTo>
                    <a:cubicBezTo>
                      <a:pt x="1769" y="1"/>
                      <a:pt x="1328" y="144"/>
                      <a:pt x="972" y="274"/>
                    </a:cubicBezTo>
                    <a:cubicBezTo>
                      <a:pt x="799" y="327"/>
                      <a:pt x="461" y="627"/>
                      <a:pt x="448" y="1084"/>
                    </a:cubicBezTo>
                    <a:cubicBezTo>
                      <a:pt x="421" y="1546"/>
                      <a:pt x="719" y="2166"/>
                      <a:pt x="1525" y="2945"/>
                    </a:cubicBezTo>
                    <a:cubicBezTo>
                      <a:pt x="1525" y="2945"/>
                      <a:pt x="1525" y="2946"/>
                      <a:pt x="1525" y="2946"/>
                    </a:cubicBezTo>
                    <a:cubicBezTo>
                      <a:pt x="1555" y="2946"/>
                      <a:pt x="1" y="1000"/>
                      <a:pt x="1773" y="1"/>
                    </a:cubicBezTo>
                    <a:cubicBezTo>
                      <a:pt x="1773" y="1"/>
                      <a:pt x="1773" y="1"/>
                      <a:pt x="1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85"/>
              <p:cNvSpPr/>
              <p:nvPr/>
            </p:nvSpPr>
            <p:spPr>
              <a:xfrm>
                <a:off x="3143622" y="1528355"/>
                <a:ext cx="42954" cy="104407"/>
              </a:xfrm>
              <a:custGeom>
                <a:rect b="b" l="l" r="r" t="t"/>
                <a:pathLst>
                  <a:path extrusionOk="0" h="2173" w="894">
                    <a:moveTo>
                      <a:pt x="850" y="1"/>
                    </a:moveTo>
                    <a:cubicBezTo>
                      <a:pt x="773" y="1"/>
                      <a:pt x="603" y="214"/>
                      <a:pt x="601" y="216"/>
                    </a:cubicBezTo>
                    <a:cubicBezTo>
                      <a:pt x="396" y="477"/>
                      <a:pt x="0" y="1190"/>
                      <a:pt x="768" y="2157"/>
                    </a:cubicBezTo>
                    <a:cubicBezTo>
                      <a:pt x="776" y="2167"/>
                      <a:pt x="787" y="2172"/>
                      <a:pt x="799" y="2172"/>
                    </a:cubicBezTo>
                    <a:lnTo>
                      <a:pt x="799" y="2171"/>
                    </a:lnTo>
                    <a:cubicBezTo>
                      <a:pt x="808" y="2171"/>
                      <a:pt x="817" y="2169"/>
                      <a:pt x="825" y="2162"/>
                    </a:cubicBezTo>
                    <a:cubicBezTo>
                      <a:pt x="842" y="2149"/>
                      <a:pt x="845" y="2123"/>
                      <a:pt x="831" y="2105"/>
                    </a:cubicBezTo>
                    <a:cubicBezTo>
                      <a:pt x="456" y="1632"/>
                      <a:pt x="321" y="1173"/>
                      <a:pt x="432" y="737"/>
                    </a:cubicBezTo>
                    <a:cubicBezTo>
                      <a:pt x="534" y="330"/>
                      <a:pt x="812" y="104"/>
                      <a:pt x="854" y="81"/>
                    </a:cubicBezTo>
                    <a:cubicBezTo>
                      <a:pt x="866" y="78"/>
                      <a:pt x="879" y="71"/>
                      <a:pt x="884" y="57"/>
                    </a:cubicBezTo>
                    <a:cubicBezTo>
                      <a:pt x="893" y="37"/>
                      <a:pt x="884" y="13"/>
                      <a:pt x="864" y="3"/>
                    </a:cubicBezTo>
                    <a:cubicBezTo>
                      <a:pt x="860" y="1"/>
                      <a:pt x="855" y="1"/>
                      <a:pt x="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85"/>
              <p:cNvSpPr/>
              <p:nvPr/>
            </p:nvSpPr>
            <p:spPr>
              <a:xfrm>
                <a:off x="3289439" y="829052"/>
                <a:ext cx="59915" cy="59915"/>
              </a:xfrm>
              <a:custGeom>
                <a:rect b="b" l="l" r="r" t="t"/>
                <a:pathLst>
                  <a:path extrusionOk="0" fill="none" h="1247" w="1247">
                    <a:moveTo>
                      <a:pt x="1246" y="623"/>
                    </a:moveTo>
                    <a:cubicBezTo>
                      <a:pt x="1246" y="967"/>
                      <a:pt x="967" y="1246"/>
                      <a:pt x="623" y="1246"/>
                    </a:cubicBezTo>
                    <a:cubicBezTo>
                      <a:pt x="279" y="1246"/>
                      <a:pt x="0" y="967"/>
                      <a:pt x="0" y="623"/>
                    </a:cubicBezTo>
                    <a:cubicBezTo>
                      <a:pt x="0" y="279"/>
                      <a:pt x="279" y="0"/>
                      <a:pt x="623" y="0"/>
                    </a:cubicBezTo>
                    <a:cubicBezTo>
                      <a:pt x="967" y="0"/>
                      <a:pt x="1246" y="279"/>
                      <a:pt x="1246" y="62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85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rect b="b" l="l" r="r" t="t"/>
                <a:pathLst>
                  <a:path extrusionOk="0" h="10501" w="1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85"/>
              <p:cNvSpPr/>
              <p:nvPr/>
            </p:nvSpPr>
            <p:spPr>
              <a:xfrm>
                <a:off x="3319371" y="324574"/>
                <a:ext cx="48" cy="504547"/>
              </a:xfrm>
              <a:custGeom>
                <a:rect b="b" l="l" r="r" t="t"/>
                <a:pathLst>
                  <a:path extrusionOk="0" fill="none" h="10501" w="1">
                    <a:moveTo>
                      <a:pt x="0" y="1050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85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rect b="b" l="l" r="r" t="t"/>
                <a:pathLst>
                  <a:path extrusionOk="0" h="2470" w="139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85"/>
              <p:cNvSpPr/>
              <p:nvPr/>
            </p:nvSpPr>
            <p:spPr>
              <a:xfrm>
                <a:off x="3073139" y="888917"/>
                <a:ext cx="476968" cy="707403"/>
              </a:xfrm>
              <a:custGeom>
                <a:rect b="b" l="l" r="r" t="t"/>
                <a:pathLst>
                  <a:path extrusionOk="0" fill="none" h="14723" w="9927">
                    <a:moveTo>
                      <a:pt x="1722" y="12547"/>
                    </a:moveTo>
                    <a:lnTo>
                      <a:pt x="1" y="14723"/>
                    </a:lnTo>
                    <a:lnTo>
                      <a:pt x="5125" y="0"/>
                    </a:lnTo>
                    <a:lnTo>
                      <a:pt x="9926" y="14723"/>
                    </a:lnTo>
                    <a:lnTo>
                      <a:pt x="8596" y="12414"/>
                    </a:lnTo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85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rect b="b" l="l" r="r" t="t"/>
                <a:pathLst>
                  <a:path extrusionOk="0" h="5206" w="9931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85"/>
              <p:cNvSpPr/>
              <p:nvPr/>
            </p:nvSpPr>
            <p:spPr>
              <a:xfrm>
                <a:off x="3128151" y="1663700"/>
                <a:ext cx="399707" cy="161536"/>
              </a:xfrm>
              <a:custGeom>
                <a:rect b="b" l="l" r="r" t="t"/>
                <a:pathLst>
                  <a:path extrusionOk="0" h="3362" w="8319">
                    <a:moveTo>
                      <a:pt x="4849" y="1449"/>
                    </a:moveTo>
                    <a:cubicBezTo>
                      <a:pt x="3025" y="1950"/>
                      <a:pt x="1346" y="1993"/>
                      <a:pt x="1" y="1887"/>
                    </a:cubicBezTo>
                    <a:lnTo>
                      <a:pt x="365" y="2974"/>
                    </a:lnTo>
                    <a:cubicBezTo>
                      <a:pt x="365" y="3188"/>
                      <a:pt x="1922" y="3362"/>
                      <a:pt x="3843" y="3362"/>
                    </a:cubicBezTo>
                    <a:cubicBezTo>
                      <a:pt x="5764" y="3362"/>
                      <a:pt x="7321" y="3188"/>
                      <a:pt x="7321" y="2974"/>
                    </a:cubicBezTo>
                    <a:lnTo>
                      <a:pt x="8318" y="1"/>
                    </a:lnTo>
                    <a:cubicBezTo>
                      <a:pt x="7448" y="466"/>
                      <a:pt x="6315" y="1046"/>
                      <a:pt x="4849" y="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85"/>
              <p:cNvSpPr/>
              <p:nvPr/>
            </p:nvSpPr>
            <p:spPr>
              <a:xfrm>
                <a:off x="3073139" y="1575104"/>
                <a:ext cx="477160" cy="250135"/>
              </a:xfrm>
              <a:custGeom>
                <a:rect b="b" l="l" r="r" t="t"/>
                <a:pathLst>
                  <a:path extrusionOk="0" h="5206" w="9931">
                    <a:moveTo>
                      <a:pt x="4963" y="1"/>
                    </a:moveTo>
                    <a:cubicBezTo>
                      <a:pt x="2222" y="1"/>
                      <a:pt x="1" y="198"/>
                      <a:pt x="1" y="441"/>
                    </a:cubicBezTo>
                    <a:cubicBezTo>
                      <a:pt x="1" y="466"/>
                      <a:pt x="23" y="489"/>
                      <a:pt x="66" y="511"/>
                    </a:cubicBezTo>
                    <a:lnTo>
                      <a:pt x="1510" y="4818"/>
                    </a:lnTo>
                    <a:cubicBezTo>
                      <a:pt x="1510" y="5032"/>
                      <a:pt x="3067" y="5206"/>
                      <a:pt x="4988" y="5206"/>
                    </a:cubicBezTo>
                    <a:cubicBezTo>
                      <a:pt x="6909" y="5206"/>
                      <a:pt x="8466" y="5032"/>
                      <a:pt x="8466" y="4818"/>
                    </a:cubicBezTo>
                    <a:lnTo>
                      <a:pt x="9931" y="451"/>
                    </a:lnTo>
                    <a:lnTo>
                      <a:pt x="9923" y="451"/>
                    </a:lnTo>
                    <a:cubicBezTo>
                      <a:pt x="9924" y="448"/>
                      <a:pt x="9925" y="444"/>
                      <a:pt x="9925" y="441"/>
                    </a:cubicBezTo>
                    <a:cubicBezTo>
                      <a:pt x="9925" y="198"/>
                      <a:pt x="7703" y="1"/>
                      <a:pt x="4963" y="1"/>
                    </a:cubicBezTo>
                    <a:close/>
                  </a:path>
                </a:pathLst>
              </a:custGeom>
              <a:solidFill>
                <a:schemeClr val="accent1">
                  <a:alpha val="47020"/>
                </a:schemeClr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85"/>
              <p:cNvSpPr/>
              <p:nvPr/>
            </p:nvSpPr>
            <p:spPr>
              <a:xfrm>
                <a:off x="3312741" y="1706556"/>
                <a:ext cx="6679" cy="118677"/>
              </a:xfrm>
              <a:custGeom>
                <a:rect b="b" l="l" r="r" t="t"/>
                <a:pathLst>
                  <a:path extrusionOk="0" fill="none" h="2470" w="139">
                    <a:moveTo>
                      <a:pt x="138" y="0"/>
                    </a:moveTo>
                    <a:lnTo>
                      <a:pt x="1" y="24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85"/>
              <p:cNvSpPr/>
              <p:nvPr/>
            </p:nvSpPr>
            <p:spPr>
              <a:xfrm>
                <a:off x="3155825" y="888917"/>
                <a:ext cx="330375" cy="817720"/>
              </a:xfrm>
              <a:custGeom>
                <a:rect b="b" l="l" r="r" t="t"/>
                <a:pathLst>
                  <a:path extrusionOk="0" fill="none" h="17019" w="6876">
                    <a:moveTo>
                      <a:pt x="6875" y="12414"/>
                    </a:moveTo>
                    <a:lnTo>
                      <a:pt x="3404" y="0"/>
                    </a:lnTo>
                    <a:lnTo>
                      <a:pt x="1" y="12547"/>
                    </a:lnTo>
                    <a:lnTo>
                      <a:pt x="3404" y="17018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67" name="Google Shape;5067;p85"/>
          <p:cNvGrpSpPr/>
          <p:nvPr/>
        </p:nvGrpSpPr>
        <p:grpSpPr>
          <a:xfrm>
            <a:off x="5499411" y="-19"/>
            <a:ext cx="4112052" cy="1759054"/>
            <a:chOff x="2146611" y="-19"/>
            <a:chExt cx="4112052" cy="1759054"/>
          </a:xfrm>
        </p:grpSpPr>
        <p:sp>
          <p:nvSpPr>
            <p:cNvPr id="5068" name="Google Shape;5068;p85"/>
            <p:cNvSpPr/>
            <p:nvPr/>
          </p:nvSpPr>
          <p:spPr>
            <a:xfrm>
              <a:off x="2146611" y="-19"/>
              <a:ext cx="4112052" cy="1759054"/>
            </a:xfrm>
            <a:custGeom>
              <a:rect b="b" l="l" r="r" t="t"/>
              <a:pathLst>
                <a:path extrusionOk="0" fill="none" h="17527" w="40972">
                  <a:moveTo>
                    <a:pt x="0" y="1"/>
                  </a:moveTo>
                  <a:cubicBezTo>
                    <a:pt x="0" y="1"/>
                    <a:pt x="8288" y="17527"/>
                    <a:pt x="24985" y="1"/>
                  </a:cubicBezTo>
                  <a:cubicBezTo>
                    <a:pt x="24985" y="1"/>
                    <a:pt x="32563" y="9118"/>
                    <a:pt x="40972" y="675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69" name="Google Shape;5069;p85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070" name="Google Shape;5070;p85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85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85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85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85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rect b="b" l="l" r="r" t="t"/>
                <a:pathLst>
                  <a:path extrusionOk="0" h="712" w="713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85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85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85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85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85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85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85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85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85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85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rect b="b" l="l" r="r" t="t"/>
                <a:pathLst>
                  <a:path extrusionOk="0" h="713" w="713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85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85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215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7" name="Google Shape;5087;p85"/>
            <p:cNvGrpSpPr/>
            <p:nvPr/>
          </p:nvGrpSpPr>
          <p:grpSpPr>
            <a:xfrm>
              <a:off x="2177824" y="38319"/>
              <a:ext cx="3637840" cy="812133"/>
              <a:chOff x="1877588" y="354800"/>
              <a:chExt cx="906175" cy="202300"/>
            </a:xfrm>
          </p:grpSpPr>
          <p:sp>
            <p:nvSpPr>
              <p:cNvPr id="5088" name="Google Shape;5088;p85"/>
              <p:cNvSpPr/>
              <p:nvPr/>
            </p:nvSpPr>
            <p:spPr>
              <a:xfrm>
                <a:off x="1877588" y="3812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0"/>
                    </a:moveTo>
                    <a:cubicBezTo>
                      <a:pt x="160" y="0"/>
                      <a:pt x="0" y="159"/>
                      <a:pt x="0" y="355"/>
                    </a:cubicBezTo>
                    <a:cubicBezTo>
                      <a:pt x="0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85"/>
              <p:cNvSpPr/>
              <p:nvPr/>
            </p:nvSpPr>
            <p:spPr>
              <a:xfrm>
                <a:off x="1916063" y="431025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7" y="710"/>
                    </a:cubicBezTo>
                    <a:cubicBezTo>
                      <a:pt x="553" y="710"/>
                      <a:pt x="712" y="551"/>
                      <a:pt x="712" y="355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85"/>
              <p:cNvSpPr/>
              <p:nvPr/>
            </p:nvSpPr>
            <p:spPr>
              <a:xfrm>
                <a:off x="1959763" y="473200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59" y="0"/>
                      <a:pt x="1" y="160"/>
                      <a:pt x="1" y="356"/>
                    </a:cubicBezTo>
                    <a:cubicBezTo>
                      <a:pt x="1" y="553"/>
                      <a:pt x="159" y="712"/>
                      <a:pt x="356" y="712"/>
                    </a:cubicBezTo>
                    <a:cubicBezTo>
                      <a:pt x="552" y="712"/>
                      <a:pt x="711" y="553"/>
                      <a:pt x="711" y="356"/>
                    </a:cubicBezTo>
                    <a:cubicBezTo>
                      <a:pt x="711" y="160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85"/>
              <p:cNvSpPr/>
              <p:nvPr/>
            </p:nvSpPr>
            <p:spPr>
              <a:xfrm>
                <a:off x="2009088" y="50527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3"/>
                      <a:pt x="160" y="712"/>
                      <a:pt x="356" y="712"/>
                    </a:cubicBezTo>
                    <a:cubicBezTo>
                      <a:pt x="552" y="712"/>
                      <a:pt x="711" y="553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85"/>
              <p:cNvSpPr/>
              <p:nvPr/>
            </p:nvSpPr>
            <p:spPr>
              <a:xfrm>
                <a:off x="2063838" y="529450"/>
                <a:ext cx="17825" cy="17800"/>
              </a:xfrm>
              <a:custGeom>
                <a:rect b="b" l="l" r="r" t="t"/>
                <a:pathLst>
                  <a:path extrusionOk="0" h="712" w="713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2"/>
                      <a:pt x="160" y="712"/>
                      <a:pt x="356" y="712"/>
                    </a:cubicBezTo>
                    <a:cubicBezTo>
                      <a:pt x="553" y="712"/>
                      <a:pt x="712" y="552"/>
                      <a:pt x="712" y="355"/>
                    </a:cubicBezTo>
                    <a:cubicBezTo>
                      <a:pt x="712" y="159"/>
                      <a:pt x="553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85"/>
              <p:cNvSpPr/>
              <p:nvPr/>
            </p:nvSpPr>
            <p:spPr>
              <a:xfrm>
                <a:off x="2127988" y="53932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7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85"/>
              <p:cNvSpPr/>
              <p:nvPr/>
            </p:nvSpPr>
            <p:spPr>
              <a:xfrm>
                <a:off x="2194613" y="53390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85"/>
              <p:cNvSpPr/>
              <p:nvPr/>
            </p:nvSpPr>
            <p:spPr>
              <a:xfrm>
                <a:off x="2255288" y="515625"/>
                <a:ext cx="17775" cy="17800"/>
              </a:xfrm>
              <a:custGeom>
                <a:rect b="b" l="l" r="r" t="t"/>
                <a:pathLst>
                  <a:path extrusionOk="0" h="712" w="711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85"/>
              <p:cNvSpPr/>
              <p:nvPr/>
            </p:nvSpPr>
            <p:spPr>
              <a:xfrm>
                <a:off x="2317463" y="485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85"/>
              <p:cNvSpPr/>
              <p:nvPr/>
            </p:nvSpPr>
            <p:spPr>
              <a:xfrm>
                <a:off x="2375188" y="447550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1"/>
                      <a:pt x="356" y="711"/>
                    </a:cubicBezTo>
                    <a:cubicBezTo>
                      <a:pt x="552" y="711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85"/>
              <p:cNvSpPr/>
              <p:nvPr/>
            </p:nvSpPr>
            <p:spPr>
              <a:xfrm>
                <a:off x="2428463" y="403150"/>
                <a:ext cx="17825" cy="17775"/>
              </a:xfrm>
              <a:custGeom>
                <a:rect b="b" l="l" r="r" t="t"/>
                <a:pathLst>
                  <a:path extrusionOk="0" h="711" w="713">
                    <a:moveTo>
                      <a:pt x="357" y="0"/>
                    </a:moveTo>
                    <a:cubicBezTo>
                      <a:pt x="160" y="0"/>
                      <a:pt x="1" y="159"/>
                      <a:pt x="1" y="356"/>
                    </a:cubicBezTo>
                    <a:cubicBezTo>
                      <a:pt x="1" y="552"/>
                      <a:pt x="160" y="711"/>
                      <a:pt x="357" y="711"/>
                    </a:cubicBezTo>
                    <a:cubicBezTo>
                      <a:pt x="553" y="711"/>
                      <a:pt x="712" y="552"/>
                      <a:pt x="712" y="356"/>
                    </a:cubicBezTo>
                    <a:cubicBezTo>
                      <a:pt x="712" y="159"/>
                      <a:pt x="553" y="0"/>
                      <a:pt x="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85"/>
              <p:cNvSpPr/>
              <p:nvPr/>
            </p:nvSpPr>
            <p:spPr>
              <a:xfrm>
                <a:off x="2479313" y="354800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1"/>
                    </a:moveTo>
                    <a:cubicBezTo>
                      <a:pt x="159" y="1"/>
                      <a:pt x="0" y="159"/>
                      <a:pt x="0" y="356"/>
                    </a:cubicBezTo>
                    <a:cubicBezTo>
                      <a:pt x="0" y="552"/>
                      <a:pt x="159" y="711"/>
                      <a:pt x="355" y="711"/>
                    </a:cubicBezTo>
                    <a:cubicBezTo>
                      <a:pt x="551" y="711"/>
                      <a:pt x="711" y="552"/>
                      <a:pt x="711" y="356"/>
                    </a:cubicBezTo>
                    <a:cubicBezTo>
                      <a:pt x="711" y="159"/>
                      <a:pt x="551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85"/>
              <p:cNvSpPr/>
              <p:nvPr/>
            </p:nvSpPr>
            <p:spPr>
              <a:xfrm>
                <a:off x="2530613" y="393775"/>
                <a:ext cx="17800" cy="17775"/>
              </a:xfrm>
              <a:custGeom>
                <a:rect b="b" l="l" r="r" t="t"/>
                <a:pathLst>
                  <a:path extrusionOk="0" h="711" w="712">
                    <a:moveTo>
                      <a:pt x="356" y="0"/>
                    </a:moveTo>
                    <a:cubicBezTo>
                      <a:pt x="160" y="0"/>
                      <a:pt x="1" y="159"/>
                      <a:pt x="1" y="355"/>
                    </a:cubicBezTo>
                    <a:cubicBezTo>
                      <a:pt x="1" y="551"/>
                      <a:pt x="160" y="710"/>
                      <a:pt x="356" y="710"/>
                    </a:cubicBezTo>
                    <a:cubicBezTo>
                      <a:pt x="552" y="710"/>
                      <a:pt x="711" y="551"/>
                      <a:pt x="711" y="355"/>
                    </a:cubicBezTo>
                    <a:cubicBezTo>
                      <a:pt x="711" y="159"/>
                      <a:pt x="552" y="0"/>
                      <a:pt x="3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85"/>
              <p:cNvSpPr/>
              <p:nvPr/>
            </p:nvSpPr>
            <p:spPr>
              <a:xfrm>
                <a:off x="2580963" y="435225"/>
                <a:ext cx="17775" cy="17775"/>
              </a:xfrm>
              <a:custGeom>
                <a:rect b="b" l="l" r="r" t="t"/>
                <a:pathLst>
                  <a:path extrusionOk="0" h="711" w="711">
                    <a:moveTo>
                      <a:pt x="355" y="0"/>
                    </a:moveTo>
                    <a:cubicBezTo>
                      <a:pt x="159" y="0"/>
                      <a:pt x="0" y="159"/>
                      <a:pt x="0" y="355"/>
                    </a:cubicBezTo>
                    <a:cubicBezTo>
                      <a:pt x="0" y="551"/>
                      <a:pt x="159" y="711"/>
                      <a:pt x="355" y="711"/>
                    </a:cubicBezTo>
                    <a:cubicBezTo>
                      <a:pt x="551" y="711"/>
                      <a:pt x="710" y="551"/>
                      <a:pt x="710" y="355"/>
                    </a:cubicBezTo>
                    <a:cubicBezTo>
                      <a:pt x="710" y="159"/>
                      <a:pt x="551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85"/>
              <p:cNvSpPr/>
              <p:nvPr/>
            </p:nvSpPr>
            <p:spPr>
              <a:xfrm>
                <a:off x="2641613" y="474175"/>
                <a:ext cx="17825" cy="17825"/>
              </a:xfrm>
              <a:custGeom>
                <a:rect b="b" l="l" r="r" t="t"/>
                <a:pathLst>
                  <a:path extrusionOk="0" h="713" w="713">
                    <a:moveTo>
                      <a:pt x="357" y="1"/>
                    </a:moveTo>
                    <a:cubicBezTo>
                      <a:pt x="160" y="1"/>
                      <a:pt x="1" y="160"/>
                      <a:pt x="1" y="357"/>
                    </a:cubicBezTo>
                    <a:cubicBezTo>
                      <a:pt x="1" y="553"/>
                      <a:pt x="160" y="712"/>
                      <a:pt x="357" y="712"/>
                    </a:cubicBezTo>
                    <a:cubicBezTo>
                      <a:pt x="553" y="712"/>
                      <a:pt x="712" y="553"/>
                      <a:pt x="712" y="357"/>
                    </a:cubicBezTo>
                    <a:cubicBezTo>
                      <a:pt x="712" y="160"/>
                      <a:pt x="553" y="1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85"/>
              <p:cNvSpPr/>
              <p:nvPr/>
            </p:nvSpPr>
            <p:spPr>
              <a:xfrm>
                <a:off x="2703288" y="503300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60" y="1"/>
                      <a:pt x="1" y="160"/>
                      <a:pt x="1" y="356"/>
                    </a:cubicBezTo>
                    <a:cubicBezTo>
                      <a:pt x="1" y="552"/>
                      <a:pt x="160" y="711"/>
                      <a:pt x="356" y="711"/>
                    </a:cubicBezTo>
                    <a:cubicBezTo>
                      <a:pt x="553" y="711"/>
                      <a:pt x="711" y="552"/>
                      <a:pt x="711" y="356"/>
                    </a:cubicBezTo>
                    <a:cubicBezTo>
                      <a:pt x="711" y="160"/>
                      <a:pt x="553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85"/>
              <p:cNvSpPr/>
              <p:nvPr/>
            </p:nvSpPr>
            <p:spPr>
              <a:xfrm>
                <a:off x="2765963" y="519575"/>
                <a:ext cx="17800" cy="17800"/>
              </a:xfrm>
              <a:custGeom>
                <a:rect b="b" l="l" r="r" t="t"/>
                <a:pathLst>
                  <a:path extrusionOk="0" h="712" w="712">
                    <a:moveTo>
                      <a:pt x="356" y="1"/>
                    </a:moveTo>
                    <a:cubicBezTo>
                      <a:pt x="159" y="1"/>
                      <a:pt x="0" y="160"/>
                      <a:pt x="0" y="356"/>
                    </a:cubicBezTo>
                    <a:cubicBezTo>
                      <a:pt x="0" y="552"/>
                      <a:pt x="159" y="711"/>
                      <a:pt x="356" y="711"/>
                    </a:cubicBezTo>
                    <a:cubicBezTo>
                      <a:pt x="552" y="711"/>
                      <a:pt x="711" y="552"/>
                      <a:pt x="711" y="356"/>
                    </a:cubicBezTo>
                    <a:cubicBezTo>
                      <a:pt x="711" y="160"/>
                      <a:pt x="552" y="1"/>
                      <a:pt x="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57163" rotWithShape="0" algn="bl" dir="8640000" dist="9525">
                  <a:schemeClr val="lt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05" name="Google Shape;5105;p85"/>
          <p:cNvGrpSpPr/>
          <p:nvPr/>
        </p:nvGrpSpPr>
        <p:grpSpPr>
          <a:xfrm>
            <a:off x="4105334" y="864759"/>
            <a:ext cx="479909" cy="603178"/>
            <a:chOff x="3943975" y="2910513"/>
            <a:chExt cx="632709" cy="795225"/>
          </a:xfrm>
        </p:grpSpPr>
        <p:sp>
          <p:nvSpPr>
            <p:cNvPr id="5106" name="Google Shape;5106;p85"/>
            <p:cNvSpPr/>
            <p:nvPr/>
          </p:nvSpPr>
          <p:spPr>
            <a:xfrm>
              <a:off x="3943975" y="2910513"/>
              <a:ext cx="605917" cy="795225"/>
            </a:xfrm>
            <a:custGeom>
              <a:rect b="b" l="l" r="r" t="t"/>
              <a:pathLst>
                <a:path extrusionOk="0" h="17958" w="13683">
                  <a:moveTo>
                    <a:pt x="1" y="1"/>
                  </a:moveTo>
                  <a:lnTo>
                    <a:pt x="1" y="17958"/>
                  </a:lnTo>
                  <a:lnTo>
                    <a:pt x="13682" y="17958"/>
                  </a:lnTo>
                  <a:lnTo>
                    <a:pt x="13682" y="17438"/>
                  </a:lnTo>
                  <a:lnTo>
                    <a:pt x="606" y="17438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85"/>
            <p:cNvSpPr/>
            <p:nvPr/>
          </p:nvSpPr>
          <p:spPr>
            <a:xfrm>
              <a:off x="3970766" y="2910513"/>
              <a:ext cx="605917" cy="772198"/>
            </a:xfrm>
            <a:custGeom>
              <a:rect b="b" l="l" r="r" t="t"/>
              <a:pathLst>
                <a:path extrusionOk="0" fill="none" h="17438" w="13683">
                  <a:moveTo>
                    <a:pt x="1" y="1"/>
                  </a:moveTo>
                  <a:lnTo>
                    <a:pt x="13682" y="1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85"/>
            <p:cNvSpPr/>
            <p:nvPr/>
          </p:nvSpPr>
          <p:spPr>
            <a:xfrm>
              <a:off x="4025854" y="2965335"/>
              <a:ext cx="40120" cy="40917"/>
            </a:xfrm>
            <a:custGeom>
              <a:rect b="b" l="l" r="r" t="t"/>
              <a:pathLst>
                <a:path extrusionOk="0" h="924" w="906">
                  <a:moveTo>
                    <a:pt x="453" y="1"/>
                  </a:moveTo>
                  <a:cubicBezTo>
                    <a:pt x="203" y="1"/>
                    <a:pt x="0" y="208"/>
                    <a:pt x="0" y="462"/>
                  </a:cubicBezTo>
                  <a:cubicBezTo>
                    <a:pt x="0" y="718"/>
                    <a:pt x="203" y="924"/>
                    <a:pt x="453" y="924"/>
                  </a:cubicBezTo>
                  <a:cubicBezTo>
                    <a:pt x="703" y="924"/>
                    <a:pt x="905" y="718"/>
                    <a:pt x="905" y="462"/>
                  </a:cubicBezTo>
                  <a:cubicBezTo>
                    <a:pt x="905" y="208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85"/>
            <p:cNvSpPr/>
            <p:nvPr/>
          </p:nvSpPr>
          <p:spPr>
            <a:xfrm>
              <a:off x="4474485" y="2965379"/>
              <a:ext cx="40120" cy="40873"/>
            </a:xfrm>
            <a:custGeom>
              <a:rect b="b" l="l" r="r" t="t"/>
              <a:pathLst>
                <a:path extrusionOk="0" h="923" w="906">
                  <a:moveTo>
                    <a:pt x="453" y="1"/>
                  </a:moveTo>
                  <a:cubicBezTo>
                    <a:pt x="202" y="1"/>
                    <a:pt x="1" y="207"/>
                    <a:pt x="1" y="461"/>
                  </a:cubicBezTo>
                  <a:cubicBezTo>
                    <a:pt x="1" y="717"/>
                    <a:pt x="202" y="923"/>
                    <a:pt x="453" y="923"/>
                  </a:cubicBezTo>
                  <a:cubicBezTo>
                    <a:pt x="703" y="923"/>
                    <a:pt x="906" y="717"/>
                    <a:pt x="906" y="461"/>
                  </a:cubicBezTo>
                  <a:cubicBezTo>
                    <a:pt x="906" y="207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85"/>
            <p:cNvSpPr/>
            <p:nvPr/>
          </p:nvSpPr>
          <p:spPr>
            <a:xfrm>
              <a:off x="4037013" y="3085740"/>
              <a:ext cx="475107" cy="56194"/>
            </a:xfrm>
            <a:custGeom>
              <a:rect b="b" l="l" r="r" t="t"/>
              <a:pathLst>
                <a:path extrusionOk="0" h="1269" w="10729">
                  <a:moveTo>
                    <a:pt x="0" y="1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85"/>
            <p:cNvSpPr/>
            <p:nvPr/>
          </p:nvSpPr>
          <p:spPr>
            <a:xfrm>
              <a:off x="4037013" y="3173863"/>
              <a:ext cx="475107" cy="56194"/>
            </a:xfrm>
            <a:custGeom>
              <a:rect b="b" l="l" r="r" t="t"/>
              <a:pathLst>
                <a:path extrusionOk="0" h="1269" w="10729">
                  <a:moveTo>
                    <a:pt x="0" y="0"/>
                  </a:moveTo>
                  <a:lnTo>
                    <a:pt x="0" y="1269"/>
                  </a:lnTo>
                  <a:lnTo>
                    <a:pt x="10729" y="1269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85"/>
            <p:cNvSpPr/>
            <p:nvPr/>
          </p:nvSpPr>
          <p:spPr>
            <a:xfrm>
              <a:off x="4037013" y="3261986"/>
              <a:ext cx="475107" cy="56239"/>
            </a:xfrm>
            <a:custGeom>
              <a:rect b="b" l="l" r="r" t="t"/>
              <a:pathLst>
                <a:path extrusionOk="0" h="1270" w="10729">
                  <a:moveTo>
                    <a:pt x="0" y="0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85"/>
            <p:cNvSpPr/>
            <p:nvPr/>
          </p:nvSpPr>
          <p:spPr>
            <a:xfrm>
              <a:off x="4037013" y="3350065"/>
              <a:ext cx="475107" cy="56283"/>
            </a:xfrm>
            <a:custGeom>
              <a:rect b="b" l="l" r="r" t="t"/>
              <a:pathLst>
                <a:path extrusionOk="0" h="1271" w="10729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85"/>
            <p:cNvSpPr/>
            <p:nvPr/>
          </p:nvSpPr>
          <p:spPr>
            <a:xfrm>
              <a:off x="4037013" y="3438188"/>
              <a:ext cx="475107" cy="56283"/>
            </a:xfrm>
            <a:custGeom>
              <a:rect b="b" l="l" r="r" t="t"/>
              <a:pathLst>
                <a:path extrusionOk="0" h="1271" w="10729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85"/>
            <p:cNvSpPr/>
            <p:nvPr/>
          </p:nvSpPr>
          <p:spPr>
            <a:xfrm>
              <a:off x="4037013" y="3526311"/>
              <a:ext cx="475107" cy="56239"/>
            </a:xfrm>
            <a:custGeom>
              <a:rect b="b" l="l" r="r" t="t"/>
              <a:pathLst>
                <a:path extrusionOk="0" h="1270" w="10729">
                  <a:moveTo>
                    <a:pt x="0" y="1"/>
                  </a:moveTo>
                  <a:lnTo>
                    <a:pt x="0" y="1270"/>
                  </a:lnTo>
                  <a:lnTo>
                    <a:pt x="10729" y="1270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6" name="Google Shape;5116;p85"/>
          <p:cNvGrpSpPr/>
          <p:nvPr/>
        </p:nvGrpSpPr>
        <p:grpSpPr>
          <a:xfrm>
            <a:off x="473250" y="1875935"/>
            <a:ext cx="479943" cy="603145"/>
            <a:chOff x="4788141" y="3142024"/>
            <a:chExt cx="632753" cy="795181"/>
          </a:xfrm>
        </p:grpSpPr>
        <p:sp>
          <p:nvSpPr>
            <p:cNvPr id="5117" name="Google Shape;5117;p85"/>
            <p:cNvSpPr/>
            <p:nvPr/>
          </p:nvSpPr>
          <p:spPr>
            <a:xfrm>
              <a:off x="4788141" y="3142024"/>
              <a:ext cx="605917" cy="795181"/>
            </a:xfrm>
            <a:custGeom>
              <a:rect b="b" l="l" r="r" t="t"/>
              <a:pathLst>
                <a:path extrusionOk="0" h="17957" w="13683">
                  <a:moveTo>
                    <a:pt x="1" y="0"/>
                  </a:moveTo>
                  <a:lnTo>
                    <a:pt x="1" y="17956"/>
                  </a:lnTo>
                  <a:lnTo>
                    <a:pt x="13682" y="17956"/>
                  </a:lnTo>
                  <a:lnTo>
                    <a:pt x="13682" y="17438"/>
                  </a:lnTo>
                  <a:lnTo>
                    <a:pt x="607" y="17438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85"/>
            <p:cNvSpPr/>
            <p:nvPr/>
          </p:nvSpPr>
          <p:spPr>
            <a:xfrm>
              <a:off x="4870064" y="3196846"/>
              <a:ext cx="40120" cy="40917"/>
            </a:xfrm>
            <a:custGeom>
              <a:rect b="b" l="l" r="r" t="t"/>
              <a:pathLst>
                <a:path extrusionOk="0" h="924" w="906">
                  <a:moveTo>
                    <a:pt x="453" y="0"/>
                  </a:moveTo>
                  <a:cubicBezTo>
                    <a:pt x="203" y="0"/>
                    <a:pt x="0" y="206"/>
                    <a:pt x="0" y="462"/>
                  </a:cubicBezTo>
                  <a:cubicBezTo>
                    <a:pt x="0" y="716"/>
                    <a:pt x="203" y="923"/>
                    <a:pt x="453" y="923"/>
                  </a:cubicBezTo>
                  <a:cubicBezTo>
                    <a:pt x="703" y="923"/>
                    <a:pt x="905" y="716"/>
                    <a:pt x="905" y="462"/>
                  </a:cubicBezTo>
                  <a:cubicBezTo>
                    <a:pt x="905" y="206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85"/>
            <p:cNvSpPr/>
            <p:nvPr/>
          </p:nvSpPr>
          <p:spPr>
            <a:xfrm>
              <a:off x="5318650" y="3196846"/>
              <a:ext cx="40164" cy="40917"/>
            </a:xfrm>
            <a:custGeom>
              <a:rect b="b" l="l" r="r" t="t"/>
              <a:pathLst>
                <a:path extrusionOk="0" h="924" w="907">
                  <a:moveTo>
                    <a:pt x="454" y="0"/>
                  </a:moveTo>
                  <a:cubicBezTo>
                    <a:pt x="203" y="0"/>
                    <a:pt x="1" y="206"/>
                    <a:pt x="1" y="462"/>
                  </a:cubicBezTo>
                  <a:cubicBezTo>
                    <a:pt x="1" y="716"/>
                    <a:pt x="203" y="923"/>
                    <a:pt x="454" y="923"/>
                  </a:cubicBezTo>
                  <a:cubicBezTo>
                    <a:pt x="704" y="923"/>
                    <a:pt x="907" y="716"/>
                    <a:pt x="907" y="462"/>
                  </a:cubicBezTo>
                  <a:cubicBezTo>
                    <a:pt x="907" y="206"/>
                    <a:pt x="704" y="0"/>
                    <a:pt x="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85"/>
            <p:cNvSpPr/>
            <p:nvPr/>
          </p:nvSpPr>
          <p:spPr>
            <a:xfrm>
              <a:off x="4814976" y="3657831"/>
              <a:ext cx="605917" cy="256396"/>
            </a:xfrm>
            <a:custGeom>
              <a:rect b="b" l="l" r="r" t="t"/>
              <a:pathLst>
                <a:path extrusionOk="0" h="5790" w="13683">
                  <a:moveTo>
                    <a:pt x="4684" y="1"/>
                  </a:moveTo>
                  <a:cubicBezTo>
                    <a:pt x="4143" y="1"/>
                    <a:pt x="3493" y="283"/>
                    <a:pt x="1068" y="2244"/>
                  </a:cubicBezTo>
                  <a:cubicBezTo>
                    <a:pt x="683" y="2555"/>
                    <a:pt x="329" y="2842"/>
                    <a:pt x="1" y="3109"/>
                  </a:cubicBezTo>
                  <a:lnTo>
                    <a:pt x="1" y="5790"/>
                  </a:lnTo>
                  <a:lnTo>
                    <a:pt x="13682" y="5790"/>
                  </a:lnTo>
                  <a:lnTo>
                    <a:pt x="13682" y="3241"/>
                  </a:lnTo>
                  <a:cubicBezTo>
                    <a:pt x="12858" y="2098"/>
                    <a:pt x="11446" y="1140"/>
                    <a:pt x="10689" y="1140"/>
                  </a:cubicBezTo>
                  <a:cubicBezTo>
                    <a:pt x="10656" y="1140"/>
                    <a:pt x="10624" y="1142"/>
                    <a:pt x="10594" y="1146"/>
                  </a:cubicBezTo>
                  <a:cubicBezTo>
                    <a:pt x="9592" y="1269"/>
                    <a:pt x="8767" y="3250"/>
                    <a:pt x="7840" y="3318"/>
                  </a:cubicBezTo>
                  <a:cubicBezTo>
                    <a:pt x="7825" y="3319"/>
                    <a:pt x="7810" y="3320"/>
                    <a:pt x="7795" y="3320"/>
                  </a:cubicBezTo>
                  <a:cubicBezTo>
                    <a:pt x="6667" y="3320"/>
                    <a:pt x="6908" y="107"/>
                    <a:pt x="4768" y="3"/>
                  </a:cubicBezTo>
                  <a:cubicBezTo>
                    <a:pt x="4740" y="2"/>
                    <a:pt x="4712" y="1"/>
                    <a:pt x="46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85"/>
            <p:cNvSpPr/>
            <p:nvPr/>
          </p:nvSpPr>
          <p:spPr>
            <a:xfrm>
              <a:off x="5099228" y="3376325"/>
              <a:ext cx="191300" cy="190680"/>
            </a:xfrm>
            <a:custGeom>
              <a:rect b="b" l="l" r="r" t="t"/>
              <a:pathLst>
                <a:path extrusionOk="0" h="4306" w="4320">
                  <a:moveTo>
                    <a:pt x="1816" y="1"/>
                  </a:moveTo>
                  <a:lnTo>
                    <a:pt x="1816" y="1"/>
                  </a:lnTo>
                  <a:cubicBezTo>
                    <a:pt x="727" y="268"/>
                    <a:pt x="0" y="1318"/>
                    <a:pt x="173" y="2448"/>
                  </a:cubicBezTo>
                  <a:cubicBezTo>
                    <a:pt x="338" y="3530"/>
                    <a:pt x="1271" y="4306"/>
                    <a:pt x="2334" y="4306"/>
                  </a:cubicBezTo>
                  <a:cubicBezTo>
                    <a:pt x="2444" y="4306"/>
                    <a:pt x="2556" y="4298"/>
                    <a:pt x="2668" y="4280"/>
                  </a:cubicBezTo>
                  <a:cubicBezTo>
                    <a:pt x="3418" y="4165"/>
                    <a:pt x="4020" y="3682"/>
                    <a:pt x="4319" y="3044"/>
                  </a:cubicBezTo>
                  <a:lnTo>
                    <a:pt x="4319" y="3044"/>
                  </a:lnTo>
                  <a:cubicBezTo>
                    <a:pt x="4255" y="3059"/>
                    <a:pt x="4196" y="3083"/>
                    <a:pt x="4130" y="3093"/>
                  </a:cubicBezTo>
                  <a:lnTo>
                    <a:pt x="4130" y="3092"/>
                  </a:lnTo>
                  <a:cubicBezTo>
                    <a:pt x="4018" y="3109"/>
                    <a:pt x="3906" y="3117"/>
                    <a:pt x="3796" y="3117"/>
                  </a:cubicBezTo>
                  <a:cubicBezTo>
                    <a:pt x="2733" y="3117"/>
                    <a:pt x="1800" y="2342"/>
                    <a:pt x="1635" y="1259"/>
                  </a:cubicBezTo>
                  <a:cubicBezTo>
                    <a:pt x="1566" y="814"/>
                    <a:pt x="1638" y="380"/>
                    <a:pt x="1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85"/>
            <p:cNvSpPr/>
            <p:nvPr/>
          </p:nvSpPr>
          <p:spPr>
            <a:xfrm>
              <a:off x="4814976" y="3142024"/>
              <a:ext cx="605917" cy="772198"/>
            </a:xfrm>
            <a:custGeom>
              <a:rect b="b" l="l" r="r" t="t"/>
              <a:pathLst>
                <a:path extrusionOk="0" fill="none" h="17438" w="13683">
                  <a:moveTo>
                    <a:pt x="1" y="0"/>
                  </a:moveTo>
                  <a:lnTo>
                    <a:pt x="13682" y="0"/>
                  </a:lnTo>
                  <a:lnTo>
                    <a:pt x="13682" y="17438"/>
                  </a:lnTo>
                  <a:lnTo>
                    <a:pt x="1" y="1743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3" name="Google Shape;5123;p85"/>
          <p:cNvGrpSpPr/>
          <p:nvPr/>
        </p:nvGrpSpPr>
        <p:grpSpPr>
          <a:xfrm>
            <a:off x="443300" y="3810333"/>
            <a:ext cx="509899" cy="986196"/>
            <a:chOff x="3098350" y="1329946"/>
            <a:chExt cx="509899" cy="986196"/>
          </a:xfrm>
        </p:grpSpPr>
        <p:sp>
          <p:nvSpPr>
            <p:cNvPr id="5124" name="Google Shape;5124;p85"/>
            <p:cNvSpPr/>
            <p:nvPr/>
          </p:nvSpPr>
          <p:spPr>
            <a:xfrm>
              <a:off x="3098350" y="2198547"/>
              <a:ext cx="373760" cy="117594"/>
            </a:xfrm>
            <a:custGeom>
              <a:rect b="b" l="l" r="r" t="t"/>
              <a:pathLst>
                <a:path extrusionOk="0" h="2758" w="8766">
                  <a:moveTo>
                    <a:pt x="5762" y="1"/>
                  </a:moveTo>
                  <a:cubicBezTo>
                    <a:pt x="5184" y="1"/>
                    <a:pt x="4582" y="49"/>
                    <a:pt x="4022" y="157"/>
                  </a:cubicBezTo>
                  <a:cubicBezTo>
                    <a:pt x="2030" y="542"/>
                    <a:pt x="83" y="1097"/>
                    <a:pt x="43" y="1692"/>
                  </a:cubicBezTo>
                  <a:cubicBezTo>
                    <a:pt x="0" y="2318"/>
                    <a:pt x="1475" y="2757"/>
                    <a:pt x="3229" y="2757"/>
                  </a:cubicBezTo>
                  <a:cubicBezTo>
                    <a:pt x="4262" y="2757"/>
                    <a:pt x="5392" y="2605"/>
                    <a:pt x="6367" y="2249"/>
                  </a:cubicBezTo>
                  <a:cubicBezTo>
                    <a:pt x="8272" y="1552"/>
                    <a:pt x="8766" y="1323"/>
                    <a:pt x="8653" y="736"/>
                  </a:cubicBezTo>
                  <a:cubicBezTo>
                    <a:pt x="8571" y="315"/>
                    <a:pt x="7243" y="1"/>
                    <a:pt x="5762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85"/>
            <p:cNvSpPr/>
            <p:nvPr/>
          </p:nvSpPr>
          <p:spPr>
            <a:xfrm>
              <a:off x="3115959" y="1817713"/>
              <a:ext cx="413967" cy="76705"/>
            </a:xfrm>
            <a:custGeom>
              <a:rect b="b" l="l" r="r" t="t"/>
              <a:pathLst>
                <a:path extrusionOk="0" h="1799" w="9709">
                  <a:moveTo>
                    <a:pt x="4855" y="0"/>
                  </a:moveTo>
                  <a:cubicBezTo>
                    <a:pt x="2174" y="0"/>
                    <a:pt x="1" y="403"/>
                    <a:pt x="1" y="899"/>
                  </a:cubicBezTo>
                  <a:cubicBezTo>
                    <a:pt x="1" y="1395"/>
                    <a:pt x="2174" y="1799"/>
                    <a:pt x="4855" y="1799"/>
                  </a:cubicBezTo>
                  <a:cubicBezTo>
                    <a:pt x="7535" y="1799"/>
                    <a:pt x="9709" y="1395"/>
                    <a:pt x="9709" y="899"/>
                  </a:cubicBezTo>
                  <a:cubicBezTo>
                    <a:pt x="9709" y="403"/>
                    <a:pt x="7535" y="0"/>
                    <a:pt x="48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85"/>
            <p:cNvSpPr/>
            <p:nvPr/>
          </p:nvSpPr>
          <p:spPr>
            <a:xfrm>
              <a:off x="3147937" y="1344655"/>
              <a:ext cx="294327" cy="337177"/>
            </a:xfrm>
            <a:custGeom>
              <a:rect b="b" l="l" r="r" t="t"/>
              <a:pathLst>
                <a:path extrusionOk="0" h="7908" w="6903">
                  <a:moveTo>
                    <a:pt x="4120" y="1"/>
                  </a:moveTo>
                  <a:cubicBezTo>
                    <a:pt x="3233" y="1"/>
                    <a:pt x="2167" y="415"/>
                    <a:pt x="1608" y="1152"/>
                  </a:cubicBezTo>
                  <a:cubicBezTo>
                    <a:pt x="0" y="3277"/>
                    <a:pt x="2764" y="7870"/>
                    <a:pt x="3859" y="7906"/>
                  </a:cubicBezTo>
                  <a:lnTo>
                    <a:pt x="3859" y="7907"/>
                  </a:lnTo>
                  <a:cubicBezTo>
                    <a:pt x="3863" y="7907"/>
                    <a:pt x="3868" y="7907"/>
                    <a:pt x="3872" y="7907"/>
                  </a:cubicBezTo>
                  <a:cubicBezTo>
                    <a:pt x="4380" y="7907"/>
                    <a:pt x="5941" y="7044"/>
                    <a:pt x="6461" y="4499"/>
                  </a:cubicBezTo>
                  <a:cubicBezTo>
                    <a:pt x="6903" y="2341"/>
                    <a:pt x="5790" y="824"/>
                    <a:pt x="5267" y="354"/>
                  </a:cubicBezTo>
                  <a:cubicBezTo>
                    <a:pt x="5000" y="114"/>
                    <a:pt x="4584" y="1"/>
                    <a:pt x="412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85"/>
            <p:cNvSpPr/>
            <p:nvPr/>
          </p:nvSpPr>
          <p:spPr>
            <a:xfrm>
              <a:off x="3205284" y="1329946"/>
              <a:ext cx="236979" cy="300168"/>
            </a:xfrm>
            <a:custGeom>
              <a:rect b="b" l="l" r="r" t="t"/>
              <a:pathLst>
                <a:path extrusionOk="0" h="7040" w="5558">
                  <a:moveTo>
                    <a:pt x="3922" y="699"/>
                  </a:moveTo>
                  <a:cubicBezTo>
                    <a:pt x="3144" y="0"/>
                    <a:pt x="1114" y="372"/>
                    <a:pt x="263" y="1497"/>
                  </a:cubicBezTo>
                  <a:cubicBezTo>
                    <a:pt x="156" y="1638"/>
                    <a:pt x="70" y="1791"/>
                    <a:pt x="1" y="1952"/>
                  </a:cubicBezTo>
                  <a:cubicBezTo>
                    <a:pt x="885" y="889"/>
                    <a:pt x="2834" y="548"/>
                    <a:pt x="3594" y="1230"/>
                  </a:cubicBezTo>
                  <a:cubicBezTo>
                    <a:pt x="4117" y="1700"/>
                    <a:pt x="5228" y="3217"/>
                    <a:pt x="4787" y="5376"/>
                  </a:cubicBezTo>
                  <a:cubicBezTo>
                    <a:pt x="4651" y="6041"/>
                    <a:pt x="4443" y="6589"/>
                    <a:pt x="4202" y="7040"/>
                  </a:cubicBezTo>
                  <a:cubicBezTo>
                    <a:pt x="4580" y="6515"/>
                    <a:pt x="4921" y="5798"/>
                    <a:pt x="5116" y="4844"/>
                  </a:cubicBezTo>
                  <a:cubicBezTo>
                    <a:pt x="5558" y="2686"/>
                    <a:pt x="4445" y="1169"/>
                    <a:pt x="3923" y="69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85"/>
            <p:cNvSpPr/>
            <p:nvPr/>
          </p:nvSpPr>
          <p:spPr>
            <a:xfrm>
              <a:off x="3147937" y="1329946"/>
              <a:ext cx="294327" cy="352527"/>
            </a:xfrm>
            <a:custGeom>
              <a:rect b="b" l="l" r="r" t="t"/>
              <a:pathLst>
                <a:path extrusionOk="0" fill="none" h="8268" w="6903">
                  <a:moveTo>
                    <a:pt x="3859" y="8251"/>
                  </a:moveTo>
                  <a:cubicBezTo>
                    <a:pt x="2764" y="8215"/>
                    <a:pt x="0" y="3622"/>
                    <a:pt x="1608" y="1497"/>
                  </a:cubicBezTo>
                  <a:cubicBezTo>
                    <a:pt x="2459" y="373"/>
                    <a:pt x="4489" y="0"/>
                    <a:pt x="5267" y="699"/>
                  </a:cubicBezTo>
                  <a:cubicBezTo>
                    <a:pt x="5790" y="1169"/>
                    <a:pt x="6903" y="2686"/>
                    <a:pt x="6461" y="4844"/>
                  </a:cubicBezTo>
                  <a:cubicBezTo>
                    <a:pt x="5936" y="7412"/>
                    <a:pt x="4352" y="8268"/>
                    <a:pt x="3859" y="82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85"/>
            <p:cNvSpPr/>
            <p:nvPr/>
          </p:nvSpPr>
          <p:spPr>
            <a:xfrm>
              <a:off x="3238498" y="1565600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19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2" y="191"/>
                  </a:cubicBezTo>
                  <a:cubicBezTo>
                    <a:pt x="284" y="138"/>
                    <a:pt x="258" y="64"/>
                    <a:pt x="198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85"/>
            <p:cNvSpPr/>
            <p:nvPr/>
          </p:nvSpPr>
          <p:spPr>
            <a:xfrm>
              <a:off x="3260030" y="1542065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19" y="0"/>
                  </a:moveTo>
                  <a:cubicBezTo>
                    <a:pt x="83" y="0"/>
                    <a:pt x="49" y="16"/>
                    <a:pt x="31" y="47"/>
                  </a:cubicBezTo>
                  <a:cubicBezTo>
                    <a:pt x="1" y="99"/>
                    <a:pt x="25" y="173"/>
                    <a:pt x="87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2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85"/>
            <p:cNvSpPr/>
            <p:nvPr/>
          </p:nvSpPr>
          <p:spPr>
            <a:xfrm>
              <a:off x="3310128" y="1603846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0"/>
                  </a:moveTo>
                  <a:cubicBezTo>
                    <a:pt x="83" y="0"/>
                    <a:pt x="50" y="16"/>
                    <a:pt x="31" y="48"/>
                  </a:cubicBezTo>
                  <a:cubicBezTo>
                    <a:pt x="1" y="99"/>
                    <a:pt x="26" y="173"/>
                    <a:pt x="87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89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85"/>
            <p:cNvSpPr/>
            <p:nvPr/>
          </p:nvSpPr>
          <p:spPr>
            <a:xfrm>
              <a:off x="3315287" y="1546584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6" y="174"/>
                    <a:pt x="87" y="213"/>
                  </a:cubicBezTo>
                  <a:cubicBezTo>
                    <a:pt x="112" y="229"/>
                    <a:pt x="139" y="237"/>
                    <a:pt x="164" y="237"/>
                  </a:cubicBezTo>
                  <a:cubicBezTo>
                    <a:pt x="202" y="237"/>
                    <a:pt x="235" y="220"/>
                    <a:pt x="254" y="190"/>
                  </a:cubicBezTo>
                  <a:cubicBezTo>
                    <a:pt x="284" y="138"/>
                    <a:pt x="260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85"/>
            <p:cNvSpPr/>
            <p:nvPr/>
          </p:nvSpPr>
          <p:spPr>
            <a:xfrm>
              <a:off x="3336606" y="1480071"/>
              <a:ext cx="12066" cy="10105"/>
            </a:xfrm>
            <a:custGeom>
              <a:rect b="b" l="l" r="r" t="t"/>
              <a:pathLst>
                <a:path extrusionOk="0" h="237" w="283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1" y="236"/>
                    <a:pt x="235" y="220"/>
                    <a:pt x="253" y="190"/>
                  </a:cubicBezTo>
                  <a:cubicBezTo>
                    <a:pt x="283" y="137"/>
                    <a:pt x="258" y="63"/>
                    <a:pt x="197" y="24"/>
                  </a:cubicBezTo>
                  <a:cubicBezTo>
                    <a:pt x="172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85"/>
            <p:cNvSpPr/>
            <p:nvPr/>
          </p:nvSpPr>
          <p:spPr>
            <a:xfrm>
              <a:off x="3354769" y="1532898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0" y="99"/>
                    <a:pt x="25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85"/>
            <p:cNvSpPr/>
            <p:nvPr/>
          </p:nvSpPr>
          <p:spPr>
            <a:xfrm>
              <a:off x="3348715" y="1423832"/>
              <a:ext cx="12066" cy="10105"/>
            </a:xfrm>
            <a:custGeom>
              <a:rect b="b" l="l" r="r" t="t"/>
              <a:pathLst>
                <a:path extrusionOk="0" h="237" w="283">
                  <a:moveTo>
                    <a:pt x="119" y="1"/>
                  </a:moveTo>
                  <a:cubicBezTo>
                    <a:pt x="82" y="1"/>
                    <a:pt x="48" y="17"/>
                    <a:pt x="30" y="48"/>
                  </a:cubicBezTo>
                  <a:cubicBezTo>
                    <a:pt x="0" y="100"/>
                    <a:pt x="25" y="174"/>
                    <a:pt x="86" y="213"/>
                  </a:cubicBezTo>
                  <a:cubicBezTo>
                    <a:pt x="111" y="229"/>
                    <a:pt x="138" y="237"/>
                    <a:pt x="164" y="237"/>
                  </a:cubicBezTo>
                  <a:cubicBezTo>
                    <a:pt x="201" y="237"/>
                    <a:pt x="234" y="221"/>
                    <a:pt x="252" y="190"/>
                  </a:cubicBezTo>
                  <a:cubicBezTo>
                    <a:pt x="282" y="138"/>
                    <a:pt x="258" y="64"/>
                    <a:pt x="196" y="24"/>
                  </a:cubicBezTo>
                  <a:cubicBezTo>
                    <a:pt x="171" y="8"/>
                    <a:pt x="14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85"/>
            <p:cNvSpPr/>
            <p:nvPr/>
          </p:nvSpPr>
          <p:spPr>
            <a:xfrm>
              <a:off x="3284717" y="1512730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1"/>
                  </a:moveTo>
                  <a:cubicBezTo>
                    <a:pt x="83" y="1"/>
                    <a:pt x="50" y="17"/>
                    <a:pt x="31" y="47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4"/>
                  </a:cubicBezTo>
                  <a:cubicBezTo>
                    <a:pt x="173" y="8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85"/>
            <p:cNvSpPr/>
            <p:nvPr/>
          </p:nvSpPr>
          <p:spPr>
            <a:xfrm>
              <a:off x="3376599" y="1474016"/>
              <a:ext cx="12066" cy="10062"/>
            </a:xfrm>
            <a:custGeom>
              <a:rect b="b" l="l" r="r" t="t"/>
              <a:pathLst>
                <a:path extrusionOk="0" h="236" w="283">
                  <a:moveTo>
                    <a:pt x="119" y="0"/>
                  </a:moveTo>
                  <a:cubicBezTo>
                    <a:pt x="82" y="0"/>
                    <a:pt x="48" y="16"/>
                    <a:pt x="31" y="47"/>
                  </a:cubicBezTo>
                  <a:cubicBezTo>
                    <a:pt x="0" y="99"/>
                    <a:pt x="25" y="173"/>
                    <a:pt x="85" y="212"/>
                  </a:cubicBezTo>
                  <a:cubicBezTo>
                    <a:pt x="111" y="228"/>
                    <a:pt x="138" y="236"/>
                    <a:pt x="164" y="236"/>
                  </a:cubicBezTo>
                  <a:cubicBezTo>
                    <a:pt x="201" y="236"/>
                    <a:pt x="235" y="220"/>
                    <a:pt x="252" y="190"/>
                  </a:cubicBezTo>
                  <a:cubicBezTo>
                    <a:pt x="283" y="137"/>
                    <a:pt x="258" y="63"/>
                    <a:pt x="196" y="24"/>
                  </a:cubicBezTo>
                  <a:cubicBezTo>
                    <a:pt x="172" y="8"/>
                    <a:pt x="144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85"/>
            <p:cNvSpPr/>
            <p:nvPr/>
          </p:nvSpPr>
          <p:spPr>
            <a:xfrm>
              <a:off x="3249200" y="1406777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19" y="1"/>
                  </a:moveTo>
                  <a:cubicBezTo>
                    <a:pt x="82" y="1"/>
                    <a:pt x="49" y="17"/>
                    <a:pt x="31" y="47"/>
                  </a:cubicBezTo>
                  <a:cubicBezTo>
                    <a:pt x="0" y="100"/>
                    <a:pt x="25" y="174"/>
                    <a:pt x="87" y="213"/>
                  </a:cubicBezTo>
                  <a:cubicBezTo>
                    <a:pt x="111" y="229"/>
                    <a:pt x="139" y="237"/>
                    <a:pt x="164" y="237"/>
                  </a:cubicBezTo>
                  <a:cubicBezTo>
                    <a:pt x="201" y="237"/>
                    <a:pt x="235" y="220"/>
                    <a:pt x="252" y="189"/>
                  </a:cubicBezTo>
                  <a:cubicBezTo>
                    <a:pt x="284" y="138"/>
                    <a:pt x="258" y="64"/>
                    <a:pt x="197" y="25"/>
                  </a:cubicBezTo>
                  <a:cubicBezTo>
                    <a:pt x="172" y="8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85"/>
            <p:cNvSpPr/>
            <p:nvPr/>
          </p:nvSpPr>
          <p:spPr>
            <a:xfrm>
              <a:off x="3229758" y="1447581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0"/>
                  </a:moveTo>
                  <a:cubicBezTo>
                    <a:pt x="83" y="0"/>
                    <a:pt x="49" y="16"/>
                    <a:pt x="32" y="47"/>
                  </a:cubicBezTo>
                  <a:cubicBezTo>
                    <a:pt x="0" y="99"/>
                    <a:pt x="26" y="173"/>
                    <a:pt x="87" y="213"/>
                  </a:cubicBezTo>
                  <a:cubicBezTo>
                    <a:pt x="112" y="229"/>
                    <a:pt x="139" y="236"/>
                    <a:pt x="165" y="236"/>
                  </a:cubicBezTo>
                  <a:cubicBezTo>
                    <a:pt x="202" y="236"/>
                    <a:pt x="236" y="220"/>
                    <a:pt x="254" y="189"/>
                  </a:cubicBezTo>
                  <a:cubicBezTo>
                    <a:pt x="284" y="137"/>
                    <a:pt x="259" y="64"/>
                    <a:pt x="197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85"/>
            <p:cNvSpPr/>
            <p:nvPr/>
          </p:nvSpPr>
          <p:spPr>
            <a:xfrm>
              <a:off x="3295205" y="1463741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0"/>
                  </a:moveTo>
                  <a:cubicBezTo>
                    <a:pt x="83" y="0"/>
                    <a:pt x="50" y="17"/>
                    <a:pt x="32" y="48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85"/>
            <p:cNvSpPr/>
            <p:nvPr/>
          </p:nvSpPr>
          <p:spPr>
            <a:xfrm>
              <a:off x="3357285" y="1568500"/>
              <a:ext cx="12152" cy="10062"/>
            </a:xfrm>
            <a:custGeom>
              <a:rect b="b" l="l" r="r" t="t"/>
              <a:pathLst>
                <a:path extrusionOk="0" h="236" w="285">
                  <a:moveTo>
                    <a:pt x="119" y="0"/>
                  </a:moveTo>
                  <a:cubicBezTo>
                    <a:pt x="83" y="0"/>
                    <a:pt x="49" y="16"/>
                    <a:pt x="31" y="46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39" y="236"/>
                    <a:pt x="164" y="236"/>
                  </a:cubicBezTo>
                  <a:cubicBezTo>
                    <a:pt x="201" y="236"/>
                    <a:pt x="235" y="219"/>
                    <a:pt x="253" y="189"/>
                  </a:cubicBezTo>
                  <a:cubicBezTo>
                    <a:pt x="284" y="137"/>
                    <a:pt x="258" y="63"/>
                    <a:pt x="198" y="24"/>
                  </a:cubicBezTo>
                  <a:cubicBezTo>
                    <a:pt x="173" y="8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85"/>
            <p:cNvSpPr/>
            <p:nvPr/>
          </p:nvSpPr>
          <p:spPr>
            <a:xfrm>
              <a:off x="3249285" y="1460799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4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0"/>
                    <a:pt x="253" y="189"/>
                  </a:cubicBezTo>
                  <a:cubicBezTo>
                    <a:pt x="284" y="138"/>
                    <a:pt x="259" y="64"/>
                    <a:pt x="198" y="25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85"/>
            <p:cNvSpPr/>
            <p:nvPr/>
          </p:nvSpPr>
          <p:spPr>
            <a:xfrm>
              <a:off x="3271585" y="1372071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0"/>
                  </a:moveTo>
                  <a:cubicBezTo>
                    <a:pt x="83" y="0"/>
                    <a:pt x="50" y="16"/>
                    <a:pt x="32" y="48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4" y="190"/>
                  </a:cubicBezTo>
                  <a:cubicBezTo>
                    <a:pt x="284" y="137"/>
                    <a:pt x="260" y="63"/>
                    <a:pt x="198" y="24"/>
                  </a:cubicBezTo>
                  <a:cubicBezTo>
                    <a:pt x="173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85"/>
            <p:cNvSpPr/>
            <p:nvPr/>
          </p:nvSpPr>
          <p:spPr>
            <a:xfrm>
              <a:off x="3304500" y="1423022"/>
              <a:ext cx="12152" cy="10105"/>
            </a:xfrm>
            <a:custGeom>
              <a:rect b="b" l="l" r="r" t="t"/>
              <a:pathLst>
                <a:path extrusionOk="0" h="237" w="285">
                  <a:moveTo>
                    <a:pt x="120" y="1"/>
                  </a:moveTo>
                  <a:cubicBezTo>
                    <a:pt x="83" y="1"/>
                    <a:pt x="49" y="17"/>
                    <a:pt x="31" y="48"/>
                  </a:cubicBezTo>
                  <a:cubicBezTo>
                    <a:pt x="1" y="100"/>
                    <a:pt x="25" y="173"/>
                    <a:pt x="87" y="213"/>
                  </a:cubicBezTo>
                  <a:cubicBezTo>
                    <a:pt x="112" y="229"/>
                    <a:pt x="139" y="237"/>
                    <a:pt x="165" y="237"/>
                  </a:cubicBezTo>
                  <a:cubicBezTo>
                    <a:pt x="202" y="237"/>
                    <a:pt x="235" y="221"/>
                    <a:pt x="253" y="190"/>
                  </a:cubicBezTo>
                  <a:cubicBezTo>
                    <a:pt x="284" y="138"/>
                    <a:pt x="258" y="64"/>
                    <a:pt x="198" y="24"/>
                  </a:cubicBezTo>
                  <a:cubicBezTo>
                    <a:pt x="173" y="9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85"/>
            <p:cNvSpPr/>
            <p:nvPr/>
          </p:nvSpPr>
          <p:spPr>
            <a:xfrm>
              <a:off x="3353874" y="1376292"/>
              <a:ext cx="12109" cy="10105"/>
            </a:xfrm>
            <a:custGeom>
              <a:rect b="b" l="l" r="r" t="t"/>
              <a:pathLst>
                <a:path extrusionOk="0" h="237" w="284">
                  <a:moveTo>
                    <a:pt x="119" y="1"/>
                  </a:moveTo>
                  <a:cubicBezTo>
                    <a:pt x="83" y="1"/>
                    <a:pt x="49" y="17"/>
                    <a:pt x="31" y="47"/>
                  </a:cubicBezTo>
                  <a:cubicBezTo>
                    <a:pt x="0" y="100"/>
                    <a:pt x="26" y="174"/>
                    <a:pt x="86" y="213"/>
                  </a:cubicBezTo>
                  <a:cubicBezTo>
                    <a:pt x="111" y="229"/>
                    <a:pt x="138" y="236"/>
                    <a:pt x="164" y="236"/>
                  </a:cubicBezTo>
                  <a:cubicBezTo>
                    <a:pt x="201" y="236"/>
                    <a:pt x="235" y="220"/>
                    <a:pt x="253" y="189"/>
                  </a:cubicBezTo>
                  <a:cubicBezTo>
                    <a:pt x="283" y="138"/>
                    <a:pt x="259" y="64"/>
                    <a:pt x="197" y="25"/>
                  </a:cubicBezTo>
                  <a:cubicBezTo>
                    <a:pt x="172" y="9"/>
                    <a:pt x="14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85"/>
            <p:cNvSpPr/>
            <p:nvPr/>
          </p:nvSpPr>
          <p:spPr>
            <a:xfrm>
              <a:off x="3270732" y="1609303"/>
              <a:ext cx="12152" cy="10062"/>
            </a:xfrm>
            <a:custGeom>
              <a:rect b="b" l="l" r="r" t="t"/>
              <a:pathLst>
                <a:path extrusionOk="0" h="236" w="285">
                  <a:moveTo>
                    <a:pt x="120" y="0"/>
                  </a:moveTo>
                  <a:cubicBezTo>
                    <a:pt x="83" y="0"/>
                    <a:pt x="49" y="17"/>
                    <a:pt x="31" y="47"/>
                  </a:cubicBezTo>
                  <a:cubicBezTo>
                    <a:pt x="1" y="99"/>
                    <a:pt x="25" y="173"/>
                    <a:pt x="87" y="212"/>
                  </a:cubicBezTo>
                  <a:cubicBezTo>
                    <a:pt x="112" y="228"/>
                    <a:pt x="140" y="236"/>
                    <a:pt x="165" y="236"/>
                  </a:cubicBezTo>
                  <a:cubicBezTo>
                    <a:pt x="202" y="236"/>
                    <a:pt x="235" y="220"/>
                    <a:pt x="253" y="190"/>
                  </a:cubicBezTo>
                  <a:cubicBezTo>
                    <a:pt x="284" y="137"/>
                    <a:pt x="259" y="63"/>
                    <a:pt x="198" y="24"/>
                  </a:cubicBezTo>
                  <a:cubicBezTo>
                    <a:pt x="173" y="8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85"/>
            <p:cNvSpPr/>
            <p:nvPr/>
          </p:nvSpPr>
          <p:spPr>
            <a:xfrm>
              <a:off x="3232486" y="1515587"/>
              <a:ext cx="12109" cy="10062"/>
            </a:xfrm>
            <a:custGeom>
              <a:rect b="b" l="l" r="r" t="t"/>
              <a:pathLst>
                <a:path extrusionOk="0" h="236" w="284">
                  <a:moveTo>
                    <a:pt x="120" y="0"/>
                  </a:moveTo>
                  <a:cubicBezTo>
                    <a:pt x="83" y="0"/>
                    <a:pt x="49" y="16"/>
                    <a:pt x="30" y="47"/>
                  </a:cubicBezTo>
                  <a:cubicBezTo>
                    <a:pt x="0" y="99"/>
                    <a:pt x="25" y="173"/>
                    <a:pt x="86" y="212"/>
                  </a:cubicBezTo>
                  <a:cubicBezTo>
                    <a:pt x="112" y="228"/>
                    <a:pt x="139" y="236"/>
                    <a:pt x="165" y="236"/>
                  </a:cubicBezTo>
                  <a:cubicBezTo>
                    <a:pt x="201" y="236"/>
                    <a:pt x="234" y="220"/>
                    <a:pt x="252" y="189"/>
                  </a:cubicBezTo>
                  <a:cubicBezTo>
                    <a:pt x="284" y="137"/>
                    <a:pt x="259" y="63"/>
                    <a:pt x="197" y="24"/>
                  </a:cubicBezTo>
                  <a:cubicBezTo>
                    <a:pt x="172" y="8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85"/>
            <p:cNvSpPr/>
            <p:nvPr/>
          </p:nvSpPr>
          <p:spPr>
            <a:xfrm>
              <a:off x="3335071" y="1542107"/>
              <a:ext cx="273178" cy="310060"/>
            </a:xfrm>
            <a:custGeom>
              <a:rect b="b" l="l" r="r" t="t"/>
              <a:pathLst>
                <a:path extrusionOk="0" h="7272" w="6407">
                  <a:moveTo>
                    <a:pt x="3457" y="1"/>
                  </a:moveTo>
                  <a:cubicBezTo>
                    <a:pt x="3113" y="1"/>
                    <a:pt x="2775" y="56"/>
                    <a:pt x="2471" y="179"/>
                  </a:cubicBezTo>
                  <a:cubicBezTo>
                    <a:pt x="1" y="1180"/>
                    <a:pt x="20" y="6539"/>
                    <a:pt x="941" y="7132"/>
                  </a:cubicBezTo>
                  <a:lnTo>
                    <a:pt x="942" y="7132"/>
                  </a:lnTo>
                  <a:cubicBezTo>
                    <a:pt x="1063" y="7210"/>
                    <a:pt x="1303" y="7272"/>
                    <a:pt x="1625" y="7272"/>
                  </a:cubicBezTo>
                  <a:cubicBezTo>
                    <a:pt x="2406" y="7272"/>
                    <a:pt x="3672" y="6910"/>
                    <a:pt x="4922" y="5540"/>
                  </a:cubicBezTo>
                  <a:cubicBezTo>
                    <a:pt x="6407" y="3913"/>
                    <a:pt x="6230" y="2041"/>
                    <a:pt x="6022" y="1370"/>
                  </a:cubicBezTo>
                  <a:cubicBezTo>
                    <a:pt x="5784" y="603"/>
                    <a:pt x="4591" y="1"/>
                    <a:pt x="34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85"/>
            <p:cNvSpPr/>
            <p:nvPr/>
          </p:nvSpPr>
          <p:spPr>
            <a:xfrm>
              <a:off x="3410240" y="1527184"/>
              <a:ext cx="198009" cy="293943"/>
            </a:xfrm>
            <a:custGeom>
              <a:rect b="b" l="l" r="r" t="t"/>
              <a:pathLst>
                <a:path extrusionOk="0" h="6894" w="4644">
                  <a:moveTo>
                    <a:pt x="4259" y="1720"/>
                  </a:moveTo>
                  <a:cubicBezTo>
                    <a:pt x="3949" y="721"/>
                    <a:pt x="2016" y="0"/>
                    <a:pt x="708" y="529"/>
                  </a:cubicBezTo>
                  <a:cubicBezTo>
                    <a:pt x="444" y="636"/>
                    <a:pt x="210" y="796"/>
                    <a:pt x="0" y="992"/>
                  </a:cubicBezTo>
                  <a:cubicBezTo>
                    <a:pt x="73" y="952"/>
                    <a:pt x="149" y="915"/>
                    <a:pt x="227" y="883"/>
                  </a:cubicBezTo>
                  <a:cubicBezTo>
                    <a:pt x="1535" y="354"/>
                    <a:pt x="3469" y="1075"/>
                    <a:pt x="3778" y="2074"/>
                  </a:cubicBezTo>
                  <a:cubicBezTo>
                    <a:pt x="3986" y="2745"/>
                    <a:pt x="4163" y="4617"/>
                    <a:pt x="2679" y="6244"/>
                  </a:cubicBezTo>
                  <a:cubicBezTo>
                    <a:pt x="2451" y="6493"/>
                    <a:pt x="2224" y="6708"/>
                    <a:pt x="1999" y="6894"/>
                  </a:cubicBezTo>
                  <a:cubicBezTo>
                    <a:pt x="2377" y="6643"/>
                    <a:pt x="2768" y="6318"/>
                    <a:pt x="3159" y="5890"/>
                  </a:cubicBezTo>
                  <a:cubicBezTo>
                    <a:pt x="4644" y="4263"/>
                    <a:pt x="4467" y="2391"/>
                    <a:pt x="4259" y="17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85"/>
            <p:cNvSpPr/>
            <p:nvPr/>
          </p:nvSpPr>
          <p:spPr>
            <a:xfrm>
              <a:off x="3335071" y="1527184"/>
              <a:ext cx="273178" cy="333724"/>
            </a:xfrm>
            <a:custGeom>
              <a:rect b="b" l="l" r="r" t="t"/>
              <a:pathLst>
                <a:path extrusionOk="0" fill="none" h="7827" w="6407">
                  <a:moveTo>
                    <a:pt x="941" y="7482"/>
                  </a:moveTo>
                  <a:cubicBezTo>
                    <a:pt x="20" y="6889"/>
                    <a:pt x="1" y="1530"/>
                    <a:pt x="2471" y="529"/>
                  </a:cubicBezTo>
                  <a:cubicBezTo>
                    <a:pt x="3779" y="0"/>
                    <a:pt x="5712" y="721"/>
                    <a:pt x="6022" y="1720"/>
                  </a:cubicBezTo>
                  <a:cubicBezTo>
                    <a:pt x="6230" y="2391"/>
                    <a:pt x="6407" y="4263"/>
                    <a:pt x="4922" y="5890"/>
                  </a:cubicBezTo>
                  <a:cubicBezTo>
                    <a:pt x="3156" y="7826"/>
                    <a:pt x="1356" y="7749"/>
                    <a:pt x="942" y="74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85"/>
            <p:cNvSpPr/>
            <p:nvPr/>
          </p:nvSpPr>
          <p:spPr>
            <a:xfrm>
              <a:off x="3368328" y="1710481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3" y="0"/>
                  </a:moveTo>
                  <a:cubicBezTo>
                    <a:pt x="98" y="0"/>
                    <a:pt x="84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2" y="258"/>
                    <a:pt x="144" y="258"/>
                  </a:cubicBezTo>
                  <a:cubicBezTo>
                    <a:pt x="159" y="258"/>
                    <a:pt x="174" y="255"/>
                    <a:pt x="188" y="248"/>
                  </a:cubicBezTo>
                  <a:cubicBezTo>
                    <a:pt x="240" y="219"/>
                    <a:pt x="257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85"/>
            <p:cNvSpPr/>
            <p:nvPr/>
          </p:nvSpPr>
          <p:spPr>
            <a:xfrm>
              <a:off x="3398899" y="1701271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5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7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5" y="255"/>
                    <a:pt x="189" y="248"/>
                  </a:cubicBezTo>
                  <a:cubicBezTo>
                    <a:pt x="241" y="218"/>
                    <a:pt x="257" y="142"/>
                    <a:pt x="226" y="77"/>
                  </a:cubicBezTo>
                  <a:cubicBezTo>
                    <a:pt x="201" y="29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85"/>
            <p:cNvSpPr/>
            <p:nvPr/>
          </p:nvSpPr>
          <p:spPr>
            <a:xfrm>
              <a:off x="3410283" y="1780022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4" y="0"/>
                  </a:moveTo>
                  <a:cubicBezTo>
                    <a:pt x="99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0" y="218"/>
                    <a:pt x="257" y="142"/>
                    <a:pt x="224" y="77"/>
                  </a:cubicBezTo>
                  <a:cubicBezTo>
                    <a:pt x="200" y="29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85"/>
            <p:cNvSpPr/>
            <p:nvPr/>
          </p:nvSpPr>
          <p:spPr>
            <a:xfrm>
              <a:off x="3444051" y="1733548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5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4"/>
                    <a:pt x="188" y="247"/>
                  </a:cubicBezTo>
                  <a:cubicBezTo>
                    <a:pt x="241" y="218"/>
                    <a:pt x="258" y="141"/>
                    <a:pt x="225" y="76"/>
                  </a:cubicBezTo>
                  <a:cubicBezTo>
                    <a:pt x="202" y="29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85"/>
            <p:cNvSpPr/>
            <p:nvPr/>
          </p:nvSpPr>
          <p:spPr>
            <a:xfrm>
              <a:off x="3496410" y="1687329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3" y="0"/>
                  </a:moveTo>
                  <a:cubicBezTo>
                    <a:pt x="98" y="0"/>
                    <a:pt x="83" y="4"/>
                    <a:pt x="70" y="11"/>
                  </a:cubicBezTo>
                  <a:lnTo>
                    <a:pt x="70" y="12"/>
                  </a:lnTo>
                  <a:cubicBezTo>
                    <a:pt x="17" y="40"/>
                    <a:pt x="0" y="116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8"/>
                    <a:pt x="258" y="142"/>
                    <a:pt x="225" y="77"/>
                  </a:cubicBezTo>
                  <a:cubicBezTo>
                    <a:pt x="200" y="29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85"/>
            <p:cNvSpPr/>
            <p:nvPr/>
          </p:nvSpPr>
          <p:spPr>
            <a:xfrm>
              <a:off x="3484940" y="1741990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5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8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9" y="247"/>
                  </a:cubicBezTo>
                  <a:cubicBezTo>
                    <a:pt x="241" y="219"/>
                    <a:pt x="257" y="143"/>
                    <a:pt x="225" y="77"/>
                  </a:cubicBezTo>
                  <a:cubicBezTo>
                    <a:pt x="202" y="29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85"/>
            <p:cNvSpPr/>
            <p:nvPr/>
          </p:nvSpPr>
          <p:spPr>
            <a:xfrm>
              <a:off x="3535593" y="1645204"/>
              <a:ext cx="11000" cy="11086"/>
            </a:xfrm>
            <a:custGeom>
              <a:rect b="b" l="l" r="r" t="t"/>
              <a:pathLst>
                <a:path extrusionOk="0" h="260" w="258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8" y="230"/>
                    <a:pt x="102" y="259"/>
                    <a:pt x="145" y="259"/>
                  </a:cubicBezTo>
                  <a:cubicBezTo>
                    <a:pt x="160" y="259"/>
                    <a:pt x="174" y="256"/>
                    <a:pt x="188" y="248"/>
                  </a:cubicBezTo>
                  <a:cubicBezTo>
                    <a:pt x="242" y="219"/>
                    <a:pt x="258" y="143"/>
                    <a:pt x="225" y="78"/>
                  </a:cubicBezTo>
                  <a:cubicBezTo>
                    <a:pt x="201" y="30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85"/>
            <p:cNvSpPr/>
            <p:nvPr/>
          </p:nvSpPr>
          <p:spPr>
            <a:xfrm>
              <a:off x="3435140" y="1688736"/>
              <a:ext cx="11000" cy="11086"/>
            </a:xfrm>
            <a:custGeom>
              <a:rect b="b" l="l" r="r" t="t"/>
              <a:pathLst>
                <a:path extrusionOk="0" h="260" w="258">
                  <a:moveTo>
                    <a:pt x="113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1"/>
                    <a:pt x="101" y="259"/>
                    <a:pt x="144" y="259"/>
                  </a:cubicBezTo>
                  <a:cubicBezTo>
                    <a:pt x="159" y="259"/>
                    <a:pt x="174" y="256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85"/>
            <p:cNvSpPr/>
            <p:nvPr/>
          </p:nvSpPr>
          <p:spPr>
            <a:xfrm>
              <a:off x="3533845" y="1702593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85"/>
            <p:cNvSpPr/>
            <p:nvPr/>
          </p:nvSpPr>
          <p:spPr>
            <a:xfrm>
              <a:off x="3458932" y="1579585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8"/>
                    <a:pt x="144" y="258"/>
                  </a:cubicBezTo>
                  <a:cubicBezTo>
                    <a:pt x="159" y="258"/>
                    <a:pt x="174" y="255"/>
                    <a:pt x="188" y="247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85"/>
            <p:cNvSpPr/>
            <p:nvPr/>
          </p:nvSpPr>
          <p:spPr>
            <a:xfrm>
              <a:off x="3421368" y="1604656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5"/>
                    <a:pt x="187" y="247"/>
                  </a:cubicBezTo>
                  <a:cubicBezTo>
                    <a:pt x="241" y="218"/>
                    <a:pt x="257" y="142"/>
                    <a:pt x="224" y="77"/>
                  </a:cubicBezTo>
                  <a:cubicBezTo>
                    <a:pt x="200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85"/>
            <p:cNvSpPr/>
            <p:nvPr/>
          </p:nvSpPr>
          <p:spPr>
            <a:xfrm>
              <a:off x="3469250" y="1652068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8" y="40"/>
                    <a:pt x="1" y="116"/>
                    <a:pt x="33" y="183"/>
                  </a:cubicBezTo>
                  <a:cubicBezTo>
                    <a:pt x="57" y="230"/>
                    <a:pt x="102" y="259"/>
                    <a:pt x="144" y="259"/>
                  </a:cubicBezTo>
                  <a:cubicBezTo>
                    <a:pt x="159" y="259"/>
                    <a:pt x="174" y="255"/>
                    <a:pt x="188" y="248"/>
                  </a:cubicBezTo>
                  <a:cubicBezTo>
                    <a:pt x="241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85"/>
            <p:cNvSpPr/>
            <p:nvPr/>
          </p:nvSpPr>
          <p:spPr>
            <a:xfrm>
              <a:off x="3468866" y="1773797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1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85"/>
            <p:cNvSpPr/>
            <p:nvPr/>
          </p:nvSpPr>
          <p:spPr>
            <a:xfrm>
              <a:off x="3431345" y="1626017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3" y="0"/>
                  </a:moveTo>
                  <a:cubicBezTo>
                    <a:pt x="98" y="0"/>
                    <a:pt x="83" y="4"/>
                    <a:pt x="70" y="12"/>
                  </a:cubicBezTo>
                  <a:cubicBezTo>
                    <a:pt x="17" y="41"/>
                    <a:pt x="0" y="117"/>
                    <a:pt x="33" y="182"/>
                  </a:cubicBezTo>
                  <a:cubicBezTo>
                    <a:pt x="57" y="230"/>
                    <a:pt x="101" y="259"/>
                    <a:pt x="144" y="259"/>
                  </a:cubicBezTo>
                  <a:cubicBezTo>
                    <a:pt x="159" y="259"/>
                    <a:pt x="174" y="255"/>
                    <a:pt x="187" y="248"/>
                  </a:cubicBezTo>
                  <a:cubicBezTo>
                    <a:pt x="240" y="219"/>
                    <a:pt x="257" y="143"/>
                    <a:pt x="224" y="78"/>
                  </a:cubicBezTo>
                  <a:cubicBezTo>
                    <a:pt x="200" y="30"/>
                    <a:pt x="15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85"/>
            <p:cNvSpPr/>
            <p:nvPr/>
          </p:nvSpPr>
          <p:spPr>
            <a:xfrm>
              <a:off x="3496026" y="1561251"/>
              <a:ext cx="10958" cy="11043"/>
            </a:xfrm>
            <a:custGeom>
              <a:rect b="b" l="l" r="r" t="t"/>
              <a:pathLst>
                <a:path extrusionOk="0" h="259" w="257">
                  <a:moveTo>
                    <a:pt x="113" y="1"/>
                  </a:moveTo>
                  <a:cubicBezTo>
                    <a:pt x="98" y="1"/>
                    <a:pt x="83" y="4"/>
                    <a:pt x="70" y="11"/>
                  </a:cubicBezTo>
                  <a:cubicBezTo>
                    <a:pt x="16" y="40"/>
                    <a:pt x="0" y="117"/>
                    <a:pt x="33" y="182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8" y="259"/>
                    <a:pt x="173" y="255"/>
                    <a:pt x="187" y="248"/>
                  </a:cubicBezTo>
                  <a:cubicBezTo>
                    <a:pt x="240" y="219"/>
                    <a:pt x="257" y="142"/>
                    <a:pt x="224" y="77"/>
                  </a:cubicBezTo>
                  <a:cubicBezTo>
                    <a:pt x="200" y="29"/>
                    <a:pt x="15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85"/>
            <p:cNvSpPr/>
            <p:nvPr/>
          </p:nvSpPr>
          <p:spPr>
            <a:xfrm>
              <a:off x="3498115" y="1621881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5"/>
                    <a:pt x="70" y="12"/>
                  </a:cubicBezTo>
                  <a:cubicBezTo>
                    <a:pt x="16" y="41"/>
                    <a:pt x="1" y="118"/>
                    <a:pt x="33" y="183"/>
                  </a:cubicBezTo>
                  <a:cubicBezTo>
                    <a:pt x="57" y="230"/>
                    <a:pt x="101" y="259"/>
                    <a:pt x="143" y="259"/>
                  </a:cubicBezTo>
                  <a:cubicBezTo>
                    <a:pt x="159" y="259"/>
                    <a:pt x="174" y="255"/>
                    <a:pt x="188" y="247"/>
                  </a:cubicBezTo>
                  <a:cubicBezTo>
                    <a:pt x="240" y="218"/>
                    <a:pt x="257" y="142"/>
                    <a:pt x="225" y="77"/>
                  </a:cubicBezTo>
                  <a:cubicBezTo>
                    <a:pt x="201" y="29"/>
                    <a:pt x="15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85"/>
            <p:cNvSpPr/>
            <p:nvPr/>
          </p:nvSpPr>
          <p:spPr>
            <a:xfrm>
              <a:off x="3564458" y="1607044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1"/>
                  </a:moveTo>
                  <a:cubicBezTo>
                    <a:pt x="99" y="1"/>
                    <a:pt x="84" y="4"/>
                    <a:pt x="70" y="12"/>
                  </a:cubicBezTo>
                  <a:cubicBezTo>
                    <a:pt x="17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0" y="219"/>
                    <a:pt x="257" y="143"/>
                    <a:pt x="225" y="78"/>
                  </a:cubicBezTo>
                  <a:cubicBezTo>
                    <a:pt x="201" y="30"/>
                    <a:pt x="15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85"/>
            <p:cNvSpPr/>
            <p:nvPr/>
          </p:nvSpPr>
          <p:spPr>
            <a:xfrm>
              <a:off x="3373615" y="1764502"/>
              <a:ext cx="11000" cy="11043"/>
            </a:xfrm>
            <a:custGeom>
              <a:rect b="b" l="l" r="r" t="t"/>
              <a:pathLst>
                <a:path extrusionOk="0" h="259" w="258">
                  <a:moveTo>
                    <a:pt x="114" y="0"/>
                  </a:moveTo>
                  <a:cubicBezTo>
                    <a:pt x="99" y="0"/>
                    <a:pt x="84" y="4"/>
                    <a:pt x="70" y="12"/>
                  </a:cubicBezTo>
                  <a:cubicBezTo>
                    <a:pt x="18" y="41"/>
                    <a:pt x="1" y="117"/>
                    <a:pt x="33" y="182"/>
                  </a:cubicBezTo>
                  <a:cubicBezTo>
                    <a:pt x="57" y="230"/>
                    <a:pt x="102" y="259"/>
                    <a:pt x="145" y="259"/>
                  </a:cubicBezTo>
                  <a:cubicBezTo>
                    <a:pt x="160" y="259"/>
                    <a:pt x="174" y="255"/>
                    <a:pt x="188" y="248"/>
                  </a:cubicBezTo>
                  <a:cubicBezTo>
                    <a:pt x="242" y="219"/>
                    <a:pt x="257" y="143"/>
                    <a:pt x="225" y="78"/>
                  </a:cubicBezTo>
                  <a:cubicBezTo>
                    <a:pt x="201" y="29"/>
                    <a:pt x="157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85"/>
            <p:cNvSpPr/>
            <p:nvPr/>
          </p:nvSpPr>
          <p:spPr>
            <a:xfrm>
              <a:off x="3388836" y="1664433"/>
              <a:ext cx="10958" cy="11000"/>
            </a:xfrm>
            <a:custGeom>
              <a:rect b="b" l="l" r="r" t="t"/>
              <a:pathLst>
                <a:path extrusionOk="0" h="258" w="257">
                  <a:moveTo>
                    <a:pt x="114" y="0"/>
                  </a:moveTo>
                  <a:cubicBezTo>
                    <a:pt x="98" y="0"/>
                    <a:pt x="83" y="4"/>
                    <a:pt x="70" y="11"/>
                  </a:cubicBezTo>
                  <a:cubicBezTo>
                    <a:pt x="17" y="40"/>
                    <a:pt x="0" y="117"/>
                    <a:pt x="33" y="182"/>
                  </a:cubicBezTo>
                  <a:cubicBezTo>
                    <a:pt x="57" y="230"/>
                    <a:pt x="101" y="258"/>
                    <a:pt x="143" y="258"/>
                  </a:cubicBezTo>
                  <a:cubicBezTo>
                    <a:pt x="158" y="258"/>
                    <a:pt x="173" y="254"/>
                    <a:pt x="187" y="247"/>
                  </a:cubicBezTo>
                  <a:cubicBezTo>
                    <a:pt x="240" y="219"/>
                    <a:pt x="257" y="142"/>
                    <a:pt x="224" y="76"/>
                  </a:cubicBezTo>
                  <a:cubicBezTo>
                    <a:pt x="200" y="28"/>
                    <a:pt x="15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85"/>
            <p:cNvSpPr/>
            <p:nvPr/>
          </p:nvSpPr>
          <p:spPr>
            <a:xfrm>
              <a:off x="3128793" y="1577283"/>
              <a:ext cx="326731" cy="377427"/>
            </a:xfrm>
            <a:custGeom>
              <a:rect b="b" l="l" r="r" t="t"/>
              <a:pathLst>
                <a:path extrusionOk="0" h="8852" w="7663">
                  <a:moveTo>
                    <a:pt x="2525" y="1"/>
                  </a:moveTo>
                  <a:cubicBezTo>
                    <a:pt x="2023" y="1"/>
                    <a:pt x="1598" y="128"/>
                    <a:pt x="1359" y="396"/>
                  </a:cubicBezTo>
                  <a:cubicBezTo>
                    <a:pt x="891" y="922"/>
                    <a:pt x="1" y="2619"/>
                    <a:pt x="925" y="5036"/>
                  </a:cubicBezTo>
                  <a:cubicBezTo>
                    <a:pt x="2015" y="7886"/>
                    <a:pt x="3883" y="8852"/>
                    <a:pt x="4432" y="8852"/>
                  </a:cubicBezTo>
                  <a:cubicBezTo>
                    <a:pt x="4436" y="8852"/>
                    <a:pt x="4441" y="8852"/>
                    <a:pt x="4445" y="8851"/>
                  </a:cubicBezTo>
                  <a:cubicBezTo>
                    <a:pt x="5623" y="8811"/>
                    <a:pt x="7662" y="3671"/>
                    <a:pt x="5482" y="1291"/>
                  </a:cubicBezTo>
                  <a:cubicBezTo>
                    <a:pt x="4724" y="465"/>
                    <a:pt x="3485" y="1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85"/>
            <p:cNvSpPr/>
            <p:nvPr/>
          </p:nvSpPr>
          <p:spPr>
            <a:xfrm>
              <a:off x="3128793" y="1580054"/>
              <a:ext cx="204703" cy="374656"/>
            </a:xfrm>
            <a:custGeom>
              <a:rect b="b" l="l" r="r" t="t"/>
              <a:pathLst>
                <a:path extrusionOk="0" h="8787" w="4801">
                  <a:moveTo>
                    <a:pt x="1959" y="1"/>
                  </a:moveTo>
                  <a:lnTo>
                    <a:pt x="1959" y="1"/>
                  </a:lnTo>
                  <a:cubicBezTo>
                    <a:pt x="1708" y="63"/>
                    <a:pt x="1500" y="172"/>
                    <a:pt x="1359" y="331"/>
                  </a:cubicBezTo>
                  <a:cubicBezTo>
                    <a:pt x="891" y="857"/>
                    <a:pt x="1" y="2554"/>
                    <a:pt x="925" y="4971"/>
                  </a:cubicBezTo>
                  <a:cubicBezTo>
                    <a:pt x="2014" y="7819"/>
                    <a:pt x="3881" y="8787"/>
                    <a:pt x="4431" y="8787"/>
                  </a:cubicBezTo>
                  <a:cubicBezTo>
                    <a:pt x="4436" y="8787"/>
                    <a:pt x="4441" y="8787"/>
                    <a:pt x="4445" y="8786"/>
                  </a:cubicBezTo>
                  <a:cubicBezTo>
                    <a:pt x="4557" y="8782"/>
                    <a:pt x="4677" y="8732"/>
                    <a:pt x="4801" y="8642"/>
                  </a:cubicBezTo>
                  <a:lnTo>
                    <a:pt x="4801" y="8642"/>
                  </a:lnTo>
                  <a:cubicBezTo>
                    <a:pt x="4799" y="8642"/>
                    <a:pt x="4798" y="8642"/>
                    <a:pt x="4797" y="8642"/>
                  </a:cubicBezTo>
                  <a:cubicBezTo>
                    <a:pt x="4246" y="8642"/>
                    <a:pt x="2381" y="7675"/>
                    <a:pt x="1292" y="4827"/>
                  </a:cubicBezTo>
                  <a:cubicBezTo>
                    <a:pt x="367" y="2412"/>
                    <a:pt x="1257" y="713"/>
                    <a:pt x="1725" y="189"/>
                  </a:cubicBezTo>
                  <a:cubicBezTo>
                    <a:pt x="1790" y="116"/>
                    <a:pt x="1869" y="53"/>
                    <a:pt x="195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85"/>
            <p:cNvSpPr/>
            <p:nvPr/>
          </p:nvSpPr>
          <p:spPr>
            <a:xfrm>
              <a:off x="3362444" y="1824706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5"/>
                    <a:pt x="150" y="265"/>
                  </a:cubicBezTo>
                  <a:cubicBezTo>
                    <a:pt x="178" y="265"/>
                    <a:pt x="205" y="256"/>
                    <a:pt x="229" y="237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85"/>
            <p:cNvSpPr/>
            <p:nvPr/>
          </p:nvSpPr>
          <p:spPr>
            <a:xfrm>
              <a:off x="3334218" y="1798313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9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85"/>
            <p:cNvSpPr/>
            <p:nvPr/>
          </p:nvSpPr>
          <p:spPr>
            <a:xfrm>
              <a:off x="3292818" y="1867428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0" y="1"/>
                  </a:moveTo>
                  <a:cubicBezTo>
                    <a:pt x="123" y="1"/>
                    <a:pt x="95" y="10"/>
                    <a:pt x="71" y="28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299" y="112"/>
                    <a:pt x="256" y="53"/>
                  </a:cubicBezTo>
                  <a:cubicBezTo>
                    <a:pt x="230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85"/>
            <p:cNvSpPr/>
            <p:nvPr/>
          </p:nvSpPr>
          <p:spPr>
            <a:xfrm>
              <a:off x="3275379" y="1803344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1" y="71"/>
                    <a:pt x="0" y="154"/>
                    <a:pt x="44" y="212"/>
                  </a:cubicBezTo>
                  <a:cubicBezTo>
                    <a:pt x="70" y="246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299" y="111"/>
                    <a:pt x="256" y="53"/>
                  </a:cubicBezTo>
                  <a:lnTo>
                    <a:pt x="255" y="53"/>
                  </a:ln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85"/>
            <p:cNvSpPr/>
            <p:nvPr/>
          </p:nvSpPr>
          <p:spPr>
            <a:xfrm>
              <a:off x="3238583" y="1728900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49" y="0"/>
                  </a:moveTo>
                  <a:cubicBezTo>
                    <a:pt x="122" y="0"/>
                    <a:pt x="94" y="9"/>
                    <a:pt x="70" y="28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2"/>
                    <a:pt x="255" y="53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85"/>
            <p:cNvSpPr/>
            <p:nvPr/>
          </p:nvSpPr>
          <p:spPr>
            <a:xfrm>
              <a:off x="3229843" y="1787995"/>
              <a:ext cx="12791" cy="11342"/>
            </a:xfrm>
            <a:custGeom>
              <a:rect b="b" l="l" r="r" t="t"/>
              <a:pathLst>
                <a:path extrusionOk="0" h="266" w="300">
                  <a:moveTo>
                    <a:pt x="151" y="1"/>
                  </a:moveTo>
                  <a:cubicBezTo>
                    <a:pt x="123" y="1"/>
                    <a:pt x="95" y="9"/>
                    <a:pt x="71" y="27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85"/>
            <p:cNvSpPr/>
            <p:nvPr/>
          </p:nvSpPr>
          <p:spPr>
            <a:xfrm>
              <a:off x="3213897" y="1665925"/>
              <a:ext cx="12749" cy="11342"/>
            </a:xfrm>
            <a:custGeom>
              <a:rect b="b" l="l" r="r" t="t"/>
              <a:pathLst>
                <a:path extrusionOk="0" h="266" w="299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2"/>
                    <a:pt x="0" y="154"/>
                    <a:pt x="44" y="213"/>
                  </a:cubicBezTo>
                  <a:cubicBezTo>
                    <a:pt x="70" y="247"/>
                    <a:pt x="109" y="265"/>
                    <a:pt x="149" y="265"/>
                  </a:cubicBezTo>
                  <a:cubicBezTo>
                    <a:pt x="177" y="265"/>
                    <a:pt x="205" y="256"/>
                    <a:pt x="229" y="239"/>
                  </a:cubicBezTo>
                  <a:cubicBezTo>
                    <a:pt x="287" y="195"/>
                    <a:pt x="298" y="112"/>
                    <a:pt x="255" y="54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85"/>
            <p:cNvSpPr/>
            <p:nvPr/>
          </p:nvSpPr>
          <p:spPr>
            <a:xfrm>
              <a:off x="3301430" y="1765440"/>
              <a:ext cx="12834" cy="11299"/>
            </a:xfrm>
            <a:custGeom>
              <a:rect b="b" l="l" r="r" t="t"/>
              <a:pathLst>
                <a:path extrusionOk="0" h="265" w="301">
                  <a:moveTo>
                    <a:pt x="151" y="1"/>
                  </a:moveTo>
                  <a:cubicBezTo>
                    <a:pt x="123" y="1"/>
                    <a:pt x="95" y="10"/>
                    <a:pt x="72" y="28"/>
                  </a:cubicBezTo>
                  <a:cubicBezTo>
                    <a:pt x="13" y="71"/>
                    <a:pt x="1" y="154"/>
                    <a:pt x="45" y="212"/>
                  </a:cubicBezTo>
                  <a:cubicBezTo>
                    <a:pt x="70" y="247"/>
                    <a:pt x="110" y="265"/>
                    <a:pt x="150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5"/>
                    <a:pt x="300" y="112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85"/>
            <p:cNvSpPr/>
            <p:nvPr/>
          </p:nvSpPr>
          <p:spPr>
            <a:xfrm>
              <a:off x="3194070" y="1722078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0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5" y="212"/>
                  </a:cubicBezTo>
                  <a:cubicBezTo>
                    <a:pt x="71" y="247"/>
                    <a:pt x="110" y="265"/>
                    <a:pt x="150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4"/>
                    <a:pt x="300" y="111"/>
                    <a:pt x="256" y="53"/>
                  </a:cubicBezTo>
                  <a:cubicBezTo>
                    <a:pt x="230" y="19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85"/>
            <p:cNvSpPr/>
            <p:nvPr/>
          </p:nvSpPr>
          <p:spPr>
            <a:xfrm>
              <a:off x="3317974" y="1646909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1" y="153"/>
                    <a:pt x="44" y="212"/>
                  </a:cubicBezTo>
                  <a:cubicBezTo>
                    <a:pt x="70" y="246"/>
                    <a:pt x="110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300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85"/>
            <p:cNvSpPr/>
            <p:nvPr/>
          </p:nvSpPr>
          <p:spPr>
            <a:xfrm>
              <a:off x="3347393" y="1692573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6"/>
                    <a:pt x="111" y="264"/>
                    <a:pt x="151" y="264"/>
                  </a:cubicBezTo>
                  <a:cubicBezTo>
                    <a:pt x="179" y="264"/>
                    <a:pt x="207" y="255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85"/>
            <p:cNvSpPr/>
            <p:nvPr/>
          </p:nvSpPr>
          <p:spPr>
            <a:xfrm>
              <a:off x="3279941" y="1710609"/>
              <a:ext cx="12791" cy="11342"/>
            </a:xfrm>
            <a:custGeom>
              <a:rect b="b" l="l" r="r" t="t"/>
              <a:pathLst>
                <a:path extrusionOk="0" h="266" w="300">
                  <a:moveTo>
                    <a:pt x="151" y="1"/>
                  </a:moveTo>
                  <a:cubicBezTo>
                    <a:pt x="123" y="1"/>
                    <a:pt x="95" y="10"/>
                    <a:pt x="71" y="27"/>
                  </a:cubicBezTo>
                  <a:cubicBezTo>
                    <a:pt x="13" y="71"/>
                    <a:pt x="1" y="154"/>
                    <a:pt x="46" y="212"/>
                  </a:cubicBezTo>
                  <a:cubicBezTo>
                    <a:pt x="71" y="247"/>
                    <a:pt x="111" y="265"/>
                    <a:pt x="151" y="265"/>
                  </a:cubicBezTo>
                  <a:cubicBezTo>
                    <a:pt x="179" y="265"/>
                    <a:pt x="207" y="256"/>
                    <a:pt x="230" y="238"/>
                  </a:cubicBezTo>
                  <a:cubicBezTo>
                    <a:pt x="289" y="194"/>
                    <a:pt x="300" y="111"/>
                    <a:pt x="256" y="53"/>
                  </a:cubicBezTo>
                  <a:cubicBezTo>
                    <a:pt x="230" y="19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85"/>
            <p:cNvSpPr/>
            <p:nvPr/>
          </p:nvSpPr>
          <p:spPr>
            <a:xfrm>
              <a:off x="3234490" y="1827818"/>
              <a:ext cx="12791" cy="11342"/>
            </a:xfrm>
            <a:custGeom>
              <a:rect b="b" l="l" r="r" t="t"/>
              <a:pathLst>
                <a:path extrusionOk="0" h="266" w="300">
                  <a:moveTo>
                    <a:pt x="150" y="1"/>
                  </a:moveTo>
                  <a:cubicBezTo>
                    <a:pt x="122" y="1"/>
                    <a:pt x="95" y="9"/>
                    <a:pt x="71" y="28"/>
                  </a:cubicBezTo>
                  <a:cubicBezTo>
                    <a:pt x="13" y="71"/>
                    <a:pt x="0" y="154"/>
                    <a:pt x="44" y="213"/>
                  </a:cubicBezTo>
                  <a:cubicBezTo>
                    <a:pt x="70" y="247"/>
                    <a:pt x="110" y="265"/>
                    <a:pt x="149" y="265"/>
                  </a:cubicBezTo>
                  <a:cubicBezTo>
                    <a:pt x="177" y="265"/>
                    <a:pt x="205" y="256"/>
                    <a:pt x="229" y="238"/>
                  </a:cubicBezTo>
                  <a:cubicBezTo>
                    <a:pt x="287" y="195"/>
                    <a:pt x="299" y="112"/>
                    <a:pt x="256" y="54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85"/>
            <p:cNvSpPr/>
            <p:nvPr/>
          </p:nvSpPr>
          <p:spPr>
            <a:xfrm>
              <a:off x="3329059" y="1707368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50" y="1"/>
                  </a:moveTo>
                  <a:cubicBezTo>
                    <a:pt x="122" y="1"/>
                    <a:pt x="94" y="9"/>
                    <a:pt x="70" y="27"/>
                  </a:cubicBezTo>
                  <a:cubicBezTo>
                    <a:pt x="12" y="71"/>
                    <a:pt x="1" y="154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6"/>
                    <a:pt x="229" y="238"/>
                  </a:cubicBezTo>
                  <a:cubicBezTo>
                    <a:pt x="287" y="194"/>
                    <a:pt x="299" y="111"/>
                    <a:pt x="255" y="53"/>
                  </a:cubicBezTo>
                  <a:cubicBezTo>
                    <a:pt x="229" y="19"/>
                    <a:pt x="190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85"/>
            <p:cNvSpPr/>
            <p:nvPr/>
          </p:nvSpPr>
          <p:spPr>
            <a:xfrm>
              <a:off x="3286550" y="1608024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50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1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8" y="111"/>
                    <a:pt x="255" y="53"/>
                  </a:cubicBezTo>
                  <a:cubicBezTo>
                    <a:pt x="229" y="18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85"/>
            <p:cNvSpPr/>
            <p:nvPr/>
          </p:nvSpPr>
          <p:spPr>
            <a:xfrm>
              <a:off x="3261522" y="1665030"/>
              <a:ext cx="12749" cy="11342"/>
            </a:xfrm>
            <a:custGeom>
              <a:rect b="b" l="l" r="r" t="t"/>
              <a:pathLst>
                <a:path extrusionOk="0" h="266" w="299">
                  <a:moveTo>
                    <a:pt x="149" y="1"/>
                  </a:moveTo>
                  <a:cubicBezTo>
                    <a:pt x="122" y="1"/>
                    <a:pt x="94" y="10"/>
                    <a:pt x="70" y="28"/>
                  </a:cubicBezTo>
                  <a:cubicBezTo>
                    <a:pt x="12" y="71"/>
                    <a:pt x="0" y="154"/>
                    <a:pt x="44" y="212"/>
                  </a:cubicBezTo>
                  <a:cubicBezTo>
                    <a:pt x="70" y="247"/>
                    <a:pt x="109" y="265"/>
                    <a:pt x="150" y="265"/>
                  </a:cubicBezTo>
                  <a:cubicBezTo>
                    <a:pt x="177" y="265"/>
                    <a:pt x="205" y="257"/>
                    <a:pt x="229" y="238"/>
                  </a:cubicBezTo>
                  <a:cubicBezTo>
                    <a:pt x="287" y="195"/>
                    <a:pt x="298" y="112"/>
                    <a:pt x="255" y="53"/>
                  </a:cubicBezTo>
                  <a:cubicBezTo>
                    <a:pt x="229" y="19"/>
                    <a:pt x="18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85"/>
            <p:cNvSpPr/>
            <p:nvPr/>
          </p:nvSpPr>
          <p:spPr>
            <a:xfrm>
              <a:off x="3198419" y="1612714"/>
              <a:ext cx="12791" cy="11256"/>
            </a:xfrm>
            <a:custGeom>
              <a:rect b="b" l="l" r="r" t="t"/>
              <a:pathLst>
                <a:path extrusionOk="0" h="264" w="300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0" y="153"/>
                    <a:pt x="44" y="212"/>
                  </a:cubicBezTo>
                  <a:cubicBezTo>
                    <a:pt x="70" y="246"/>
                    <a:pt x="109" y="264"/>
                    <a:pt x="149" y="264"/>
                  </a:cubicBezTo>
                  <a:cubicBezTo>
                    <a:pt x="177" y="264"/>
                    <a:pt x="205" y="255"/>
                    <a:pt x="229" y="237"/>
                  </a:cubicBezTo>
                  <a:cubicBezTo>
                    <a:pt x="287" y="194"/>
                    <a:pt x="299" y="111"/>
                    <a:pt x="255" y="52"/>
                  </a:cubicBezTo>
                  <a:cubicBezTo>
                    <a:pt x="229" y="18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85"/>
            <p:cNvSpPr/>
            <p:nvPr/>
          </p:nvSpPr>
          <p:spPr>
            <a:xfrm>
              <a:off x="3336563" y="1873568"/>
              <a:ext cx="12791" cy="11299"/>
            </a:xfrm>
            <a:custGeom>
              <a:rect b="b" l="l" r="r" t="t"/>
              <a:pathLst>
                <a:path extrusionOk="0" h="265" w="300">
                  <a:moveTo>
                    <a:pt x="151" y="0"/>
                  </a:moveTo>
                  <a:cubicBezTo>
                    <a:pt x="123" y="0"/>
                    <a:pt x="95" y="9"/>
                    <a:pt x="71" y="27"/>
                  </a:cubicBezTo>
                  <a:cubicBezTo>
                    <a:pt x="13" y="71"/>
                    <a:pt x="0" y="154"/>
                    <a:pt x="44" y="212"/>
                  </a:cubicBezTo>
                  <a:cubicBezTo>
                    <a:pt x="71" y="246"/>
                    <a:pt x="110" y="265"/>
                    <a:pt x="151" y="265"/>
                  </a:cubicBezTo>
                  <a:cubicBezTo>
                    <a:pt x="178" y="265"/>
                    <a:pt x="206" y="256"/>
                    <a:pt x="230" y="238"/>
                  </a:cubicBezTo>
                  <a:cubicBezTo>
                    <a:pt x="288" y="194"/>
                    <a:pt x="300" y="111"/>
                    <a:pt x="256" y="53"/>
                  </a:cubicBezTo>
                  <a:cubicBezTo>
                    <a:pt x="230" y="18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85"/>
            <p:cNvSpPr/>
            <p:nvPr/>
          </p:nvSpPr>
          <p:spPr>
            <a:xfrm>
              <a:off x="3358564" y="1768681"/>
              <a:ext cx="12749" cy="11299"/>
            </a:xfrm>
            <a:custGeom>
              <a:rect b="b" l="l" r="r" t="t"/>
              <a:pathLst>
                <a:path extrusionOk="0" h="265" w="299">
                  <a:moveTo>
                    <a:pt x="149" y="0"/>
                  </a:moveTo>
                  <a:cubicBezTo>
                    <a:pt x="122" y="0"/>
                    <a:pt x="94" y="9"/>
                    <a:pt x="70" y="27"/>
                  </a:cubicBezTo>
                  <a:cubicBezTo>
                    <a:pt x="12" y="70"/>
                    <a:pt x="1" y="153"/>
                    <a:pt x="45" y="212"/>
                  </a:cubicBezTo>
                  <a:cubicBezTo>
                    <a:pt x="71" y="246"/>
                    <a:pt x="111" y="265"/>
                    <a:pt x="151" y="265"/>
                  </a:cubicBezTo>
                  <a:cubicBezTo>
                    <a:pt x="178" y="265"/>
                    <a:pt x="206" y="256"/>
                    <a:pt x="229" y="238"/>
                  </a:cubicBezTo>
                  <a:cubicBezTo>
                    <a:pt x="288" y="194"/>
                    <a:pt x="299" y="112"/>
                    <a:pt x="255" y="54"/>
                  </a:cubicBezTo>
                  <a:cubicBezTo>
                    <a:pt x="229" y="19"/>
                    <a:pt x="189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91" name="Google Shape;5191;p85"/>
            <p:cNvGrpSpPr/>
            <p:nvPr/>
          </p:nvGrpSpPr>
          <p:grpSpPr>
            <a:xfrm>
              <a:off x="3124738" y="1871596"/>
              <a:ext cx="371675" cy="398748"/>
              <a:chOff x="5238588" y="2001721"/>
              <a:chExt cx="371675" cy="398748"/>
            </a:xfrm>
          </p:grpSpPr>
          <p:sp>
            <p:nvSpPr>
              <p:cNvPr id="5192" name="Google Shape;5192;p85"/>
              <p:cNvSpPr/>
              <p:nvPr/>
            </p:nvSpPr>
            <p:spPr>
              <a:xfrm>
                <a:off x="5289392" y="2318291"/>
                <a:ext cx="296464" cy="82178"/>
              </a:xfrm>
              <a:custGeom>
                <a:rect b="b" l="l" r="r" t="t"/>
                <a:pathLst>
                  <a:path extrusionOk="0" h="1799" w="9709">
                    <a:moveTo>
                      <a:pt x="4855" y="0"/>
                    </a:moveTo>
                    <a:cubicBezTo>
                      <a:pt x="2174" y="0"/>
                      <a:pt x="1" y="403"/>
                      <a:pt x="1" y="899"/>
                    </a:cubicBezTo>
                    <a:cubicBezTo>
                      <a:pt x="1" y="1395"/>
                      <a:pt x="2174" y="1799"/>
                      <a:pt x="4855" y="1799"/>
                    </a:cubicBezTo>
                    <a:cubicBezTo>
                      <a:pt x="7535" y="1799"/>
                      <a:pt x="9709" y="1395"/>
                      <a:pt x="9709" y="899"/>
                    </a:cubicBezTo>
                    <a:cubicBezTo>
                      <a:pt x="9709" y="403"/>
                      <a:pt x="7535" y="0"/>
                      <a:pt x="4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85"/>
              <p:cNvSpPr/>
              <p:nvPr/>
            </p:nvSpPr>
            <p:spPr>
              <a:xfrm>
                <a:off x="5245864" y="2001721"/>
                <a:ext cx="351653" cy="123371"/>
              </a:xfrm>
              <a:custGeom>
                <a:rect b="b" l="l" r="r" t="t"/>
                <a:pathLst>
                  <a:path extrusionOk="0" h="7953" w="22669">
                    <a:moveTo>
                      <a:pt x="0" y="0"/>
                    </a:moveTo>
                    <a:lnTo>
                      <a:pt x="4286" y="1190"/>
                    </a:lnTo>
                    <a:lnTo>
                      <a:pt x="9811" y="1476"/>
                    </a:lnTo>
                    <a:lnTo>
                      <a:pt x="16335" y="1429"/>
                    </a:lnTo>
                    <a:lnTo>
                      <a:pt x="22669" y="667"/>
                    </a:lnTo>
                    <a:lnTo>
                      <a:pt x="20383" y="7953"/>
                    </a:lnTo>
                    <a:lnTo>
                      <a:pt x="3334" y="7715"/>
                    </a:lnTo>
                    <a:lnTo>
                      <a:pt x="810" y="2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5194" name="Google Shape;5194;p85"/>
              <p:cNvSpPr/>
              <p:nvPr/>
            </p:nvSpPr>
            <p:spPr>
              <a:xfrm>
                <a:off x="5238588" y="2003075"/>
                <a:ext cx="371675" cy="381600"/>
              </a:xfrm>
              <a:custGeom>
                <a:rect b="b" l="l" r="r" t="t"/>
                <a:pathLst>
                  <a:path extrusionOk="0" h="15264" w="14867">
                    <a:moveTo>
                      <a:pt x="0" y="0"/>
                    </a:moveTo>
                    <a:lnTo>
                      <a:pt x="2456" y="15065"/>
                    </a:lnTo>
                    <a:lnTo>
                      <a:pt x="12743" y="15264"/>
                    </a:lnTo>
                    <a:lnTo>
                      <a:pt x="14867" y="66"/>
                    </a:lnTo>
                    <a:lnTo>
                      <a:pt x="7102" y="19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sp>
          <p:nvSpPr>
            <p:cNvPr id="5195" name="Google Shape;5195;p85"/>
            <p:cNvSpPr/>
            <p:nvPr/>
          </p:nvSpPr>
          <p:spPr>
            <a:xfrm>
              <a:off x="3425931" y="1856811"/>
              <a:ext cx="104249" cy="404161"/>
            </a:xfrm>
            <a:custGeom>
              <a:rect b="b" l="l" r="r" t="t"/>
              <a:pathLst>
                <a:path extrusionOk="0" h="9479" w="2445">
                  <a:moveTo>
                    <a:pt x="2434" y="1"/>
                  </a:moveTo>
                  <a:cubicBezTo>
                    <a:pt x="2412" y="193"/>
                    <a:pt x="2069" y="367"/>
                    <a:pt x="1501" y="512"/>
                  </a:cubicBezTo>
                  <a:lnTo>
                    <a:pt x="168" y="9222"/>
                  </a:lnTo>
                  <a:cubicBezTo>
                    <a:pt x="168" y="9311"/>
                    <a:pt x="108" y="9397"/>
                    <a:pt x="1" y="9478"/>
                  </a:cubicBezTo>
                  <a:cubicBezTo>
                    <a:pt x="624" y="9335"/>
                    <a:pt x="1011" y="9136"/>
                    <a:pt x="1011" y="8916"/>
                  </a:cubicBezTo>
                  <a:lnTo>
                    <a:pt x="2444" y="1"/>
                  </a:lnTo>
                  <a:lnTo>
                    <a:pt x="2434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85"/>
            <p:cNvSpPr/>
            <p:nvPr/>
          </p:nvSpPr>
          <p:spPr>
            <a:xfrm>
              <a:off x="3118646" y="1856811"/>
              <a:ext cx="411537" cy="413882"/>
            </a:xfrm>
            <a:custGeom>
              <a:rect b="b" l="l" r="r" t="t"/>
              <a:pathLst>
                <a:path extrusionOk="0" fill="none" h="9707" w="9652">
                  <a:moveTo>
                    <a:pt x="9641" y="1"/>
                  </a:moveTo>
                  <a:cubicBezTo>
                    <a:pt x="9584" y="488"/>
                    <a:pt x="7437" y="880"/>
                    <a:pt x="4792" y="880"/>
                  </a:cubicBezTo>
                  <a:cubicBezTo>
                    <a:pt x="2363" y="880"/>
                    <a:pt x="357" y="550"/>
                    <a:pt x="0" y="119"/>
                  </a:cubicBezTo>
                  <a:lnTo>
                    <a:pt x="1414" y="8916"/>
                  </a:lnTo>
                  <a:cubicBezTo>
                    <a:pt x="1414" y="9353"/>
                    <a:pt x="2938" y="9707"/>
                    <a:pt x="4817" y="9707"/>
                  </a:cubicBezTo>
                  <a:cubicBezTo>
                    <a:pt x="6696" y="9707"/>
                    <a:pt x="8218" y="9353"/>
                    <a:pt x="8218" y="8916"/>
                  </a:cubicBezTo>
                  <a:lnTo>
                    <a:pt x="9651" y="1"/>
                  </a:lnTo>
                  <a:lnTo>
                    <a:pt x="964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7" name="Google Shape;5197;p85"/>
          <p:cNvGrpSpPr/>
          <p:nvPr/>
        </p:nvGrpSpPr>
        <p:grpSpPr>
          <a:xfrm>
            <a:off x="6180575" y="4721100"/>
            <a:ext cx="863662" cy="219628"/>
            <a:chOff x="7017600" y="1769013"/>
            <a:chExt cx="863662" cy="219628"/>
          </a:xfrm>
        </p:grpSpPr>
        <p:sp>
          <p:nvSpPr>
            <p:cNvPr id="5198" name="Google Shape;5198;p85"/>
            <p:cNvSpPr/>
            <p:nvPr/>
          </p:nvSpPr>
          <p:spPr>
            <a:xfrm>
              <a:off x="7017600" y="1798091"/>
              <a:ext cx="644576" cy="185780"/>
            </a:xfrm>
            <a:custGeom>
              <a:rect b="b" l="l" r="r" t="t"/>
              <a:pathLst>
                <a:path extrusionOk="0" h="2415" w="8379">
                  <a:moveTo>
                    <a:pt x="5927" y="0"/>
                  </a:moveTo>
                  <a:lnTo>
                    <a:pt x="0" y="488"/>
                  </a:lnTo>
                  <a:lnTo>
                    <a:pt x="2451" y="2415"/>
                  </a:lnTo>
                  <a:lnTo>
                    <a:pt x="8378" y="1927"/>
                  </a:lnTo>
                  <a:lnTo>
                    <a:pt x="592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85"/>
            <p:cNvSpPr/>
            <p:nvPr/>
          </p:nvSpPr>
          <p:spPr>
            <a:xfrm>
              <a:off x="7158991" y="1798091"/>
              <a:ext cx="503183" cy="162625"/>
            </a:xfrm>
            <a:custGeom>
              <a:rect b="b" l="l" r="r" t="t"/>
              <a:pathLst>
                <a:path extrusionOk="0" h="2114" w="6541">
                  <a:moveTo>
                    <a:pt x="4089" y="0"/>
                  </a:moveTo>
                  <a:lnTo>
                    <a:pt x="2537" y="127"/>
                  </a:lnTo>
                  <a:lnTo>
                    <a:pt x="1" y="1301"/>
                  </a:lnTo>
                  <a:lnTo>
                    <a:pt x="4276" y="2113"/>
                  </a:lnTo>
                  <a:lnTo>
                    <a:pt x="6540" y="1927"/>
                  </a:lnTo>
                  <a:lnTo>
                    <a:pt x="4089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85"/>
            <p:cNvSpPr/>
            <p:nvPr/>
          </p:nvSpPr>
          <p:spPr>
            <a:xfrm>
              <a:off x="7227609" y="1769013"/>
              <a:ext cx="653653" cy="219628"/>
            </a:xfrm>
            <a:custGeom>
              <a:rect b="b" l="l" r="r" t="t"/>
              <a:pathLst>
                <a:path extrusionOk="0" h="2855" w="8497">
                  <a:moveTo>
                    <a:pt x="2685" y="1"/>
                  </a:moveTo>
                  <a:lnTo>
                    <a:pt x="0" y="1587"/>
                  </a:lnTo>
                  <a:lnTo>
                    <a:pt x="5811" y="2854"/>
                  </a:lnTo>
                  <a:lnTo>
                    <a:pt x="8496" y="1268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85"/>
            <p:cNvSpPr/>
            <p:nvPr/>
          </p:nvSpPr>
          <p:spPr>
            <a:xfrm>
              <a:off x="7227609" y="1769013"/>
              <a:ext cx="653653" cy="219628"/>
            </a:xfrm>
            <a:custGeom>
              <a:rect b="b" l="l" r="r" t="t"/>
              <a:pathLst>
                <a:path extrusionOk="0" h="2855" w="8497">
                  <a:moveTo>
                    <a:pt x="0" y="1587"/>
                  </a:moveTo>
                  <a:lnTo>
                    <a:pt x="5811" y="2854"/>
                  </a:lnTo>
                  <a:lnTo>
                    <a:pt x="8496" y="1268"/>
                  </a:lnTo>
                  <a:lnTo>
                    <a:pt x="2685" y="1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85"/>
            <p:cNvSpPr/>
            <p:nvPr/>
          </p:nvSpPr>
          <p:spPr>
            <a:xfrm>
              <a:off x="7227609" y="1769013"/>
              <a:ext cx="653653" cy="219628"/>
            </a:xfrm>
            <a:custGeom>
              <a:rect b="b" l="l" r="r" t="t"/>
              <a:pathLst>
                <a:path extrusionOk="0" fill="none" h="2855" w="8497">
                  <a:moveTo>
                    <a:pt x="0" y="1587"/>
                  </a:moveTo>
                  <a:lnTo>
                    <a:pt x="5811" y="2854"/>
                  </a:lnTo>
                  <a:lnTo>
                    <a:pt x="8496" y="1268"/>
                  </a:lnTo>
                  <a:lnTo>
                    <a:pt x="2685" y="1"/>
                  </a:lnTo>
                  <a:close/>
                </a:path>
              </a:pathLst>
            </a:custGeom>
            <a:noFill/>
            <a:ln cap="flat" cmpd="sng" w="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3" name="Google Shape;5203;p85"/>
          <p:cNvGrpSpPr/>
          <p:nvPr/>
        </p:nvGrpSpPr>
        <p:grpSpPr>
          <a:xfrm>
            <a:off x="7614037" y="2884977"/>
            <a:ext cx="1438629" cy="2005849"/>
            <a:chOff x="572677" y="714325"/>
            <a:chExt cx="1167813" cy="1628256"/>
          </a:xfrm>
        </p:grpSpPr>
        <p:sp>
          <p:nvSpPr>
            <p:cNvPr id="5204" name="Google Shape;5204;p85"/>
            <p:cNvSpPr/>
            <p:nvPr/>
          </p:nvSpPr>
          <p:spPr>
            <a:xfrm>
              <a:off x="572677" y="730248"/>
              <a:ext cx="1101991" cy="1612333"/>
            </a:xfrm>
            <a:custGeom>
              <a:rect b="b" l="l" r="r" t="t"/>
              <a:pathLst>
                <a:path extrusionOk="0" h="34882" w="23841">
                  <a:moveTo>
                    <a:pt x="6582" y="3958"/>
                  </a:moveTo>
                  <a:cubicBezTo>
                    <a:pt x="6695" y="3958"/>
                    <a:pt x="6787" y="3996"/>
                    <a:pt x="6833" y="4073"/>
                  </a:cubicBezTo>
                  <a:cubicBezTo>
                    <a:pt x="6928" y="4236"/>
                    <a:pt x="6784" y="4507"/>
                    <a:pt x="6512" y="4679"/>
                  </a:cubicBezTo>
                  <a:cubicBezTo>
                    <a:pt x="6370" y="4769"/>
                    <a:pt x="6222" y="4815"/>
                    <a:pt x="6098" y="4815"/>
                  </a:cubicBezTo>
                  <a:cubicBezTo>
                    <a:pt x="5984" y="4815"/>
                    <a:pt x="5892" y="4776"/>
                    <a:pt x="5847" y="4698"/>
                  </a:cubicBezTo>
                  <a:cubicBezTo>
                    <a:pt x="5751" y="4537"/>
                    <a:pt x="5896" y="4266"/>
                    <a:pt x="6168" y="4093"/>
                  </a:cubicBezTo>
                  <a:cubicBezTo>
                    <a:pt x="6310" y="4003"/>
                    <a:pt x="6459" y="3958"/>
                    <a:pt x="6582" y="3958"/>
                  </a:cubicBezTo>
                  <a:close/>
                  <a:moveTo>
                    <a:pt x="19444" y="11266"/>
                  </a:moveTo>
                  <a:cubicBezTo>
                    <a:pt x="19618" y="11266"/>
                    <a:pt x="19838" y="11289"/>
                    <a:pt x="20066" y="11335"/>
                  </a:cubicBezTo>
                  <a:cubicBezTo>
                    <a:pt x="20527" y="11428"/>
                    <a:pt x="20844" y="11582"/>
                    <a:pt x="20773" y="11677"/>
                  </a:cubicBezTo>
                  <a:cubicBezTo>
                    <a:pt x="20738" y="11725"/>
                    <a:pt x="20610" y="11749"/>
                    <a:pt x="20432" y="11749"/>
                  </a:cubicBezTo>
                  <a:cubicBezTo>
                    <a:pt x="20258" y="11749"/>
                    <a:pt x="20038" y="11726"/>
                    <a:pt x="19810" y="11680"/>
                  </a:cubicBezTo>
                  <a:cubicBezTo>
                    <a:pt x="19349" y="11587"/>
                    <a:pt x="19032" y="11434"/>
                    <a:pt x="19103" y="11339"/>
                  </a:cubicBezTo>
                  <a:cubicBezTo>
                    <a:pt x="19139" y="11291"/>
                    <a:pt x="19267" y="11266"/>
                    <a:pt x="19444" y="11266"/>
                  </a:cubicBezTo>
                  <a:close/>
                  <a:moveTo>
                    <a:pt x="20764" y="11858"/>
                  </a:moveTo>
                  <a:cubicBezTo>
                    <a:pt x="20780" y="11858"/>
                    <a:pt x="20795" y="11858"/>
                    <a:pt x="20811" y="11859"/>
                  </a:cubicBezTo>
                  <a:cubicBezTo>
                    <a:pt x="21052" y="11865"/>
                    <a:pt x="21243" y="11930"/>
                    <a:pt x="21236" y="12002"/>
                  </a:cubicBezTo>
                  <a:cubicBezTo>
                    <a:pt x="21229" y="12070"/>
                    <a:pt x="21050" y="12120"/>
                    <a:pt x="20828" y="12120"/>
                  </a:cubicBezTo>
                  <a:cubicBezTo>
                    <a:pt x="20814" y="12120"/>
                    <a:pt x="20801" y="12120"/>
                    <a:pt x="20787" y="12120"/>
                  </a:cubicBezTo>
                  <a:cubicBezTo>
                    <a:pt x="20546" y="12112"/>
                    <a:pt x="20355" y="12048"/>
                    <a:pt x="20362" y="11976"/>
                  </a:cubicBezTo>
                  <a:cubicBezTo>
                    <a:pt x="20369" y="11908"/>
                    <a:pt x="20545" y="11858"/>
                    <a:pt x="20764" y="11858"/>
                  </a:cubicBezTo>
                  <a:close/>
                  <a:moveTo>
                    <a:pt x="16946" y="12382"/>
                  </a:moveTo>
                  <a:cubicBezTo>
                    <a:pt x="17095" y="12382"/>
                    <a:pt x="17266" y="12470"/>
                    <a:pt x="17351" y="12596"/>
                  </a:cubicBezTo>
                  <a:cubicBezTo>
                    <a:pt x="17446" y="12739"/>
                    <a:pt x="17395" y="12878"/>
                    <a:pt x="17236" y="12906"/>
                  </a:cubicBezTo>
                  <a:cubicBezTo>
                    <a:pt x="17217" y="12909"/>
                    <a:pt x="17197" y="12911"/>
                    <a:pt x="17177" y="12911"/>
                  </a:cubicBezTo>
                  <a:cubicBezTo>
                    <a:pt x="17028" y="12911"/>
                    <a:pt x="16858" y="12824"/>
                    <a:pt x="16774" y="12698"/>
                  </a:cubicBezTo>
                  <a:cubicBezTo>
                    <a:pt x="16677" y="12554"/>
                    <a:pt x="16728" y="12415"/>
                    <a:pt x="16887" y="12387"/>
                  </a:cubicBezTo>
                  <a:cubicBezTo>
                    <a:pt x="16906" y="12384"/>
                    <a:pt x="16926" y="12382"/>
                    <a:pt x="16946" y="12382"/>
                  </a:cubicBezTo>
                  <a:close/>
                  <a:moveTo>
                    <a:pt x="4022" y="12030"/>
                  </a:moveTo>
                  <a:cubicBezTo>
                    <a:pt x="4122" y="12030"/>
                    <a:pt x="4200" y="12058"/>
                    <a:pt x="4243" y="12118"/>
                  </a:cubicBezTo>
                  <a:cubicBezTo>
                    <a:pt x="4387" y="12317"/>
                    <a:pt x="4112" y="12783"/>
                    <a:pt x="3628" y="13159"/>
                  </a:cubicBezTo>
                  <a:cubicBezTo>
                    <a:pt x="3293" y="13421"/>
                    <a:pt x="2945" y="13570"/>
                    <a:pt x="2715" y="13570"/>
                  </a:cubicBezTo>
                  <a:cubicBezTo>
                    <a:pt x="2615" y="13570"/>
                    <a:pt x="2537" y="13541"/>
                    <a:pt x="2493" y="13481"/>
                  </a:cubicBezTo>
                  <a:cubicBezTo>
                    <a:pt x="2350" y="13283"/>
                    <a:pt x="2626" y="12816"/>
                    <a:pt x="3109" y="12440"/>
                  </a:cubicBezTo>
                  <a:cubicBezTo>
                    <a:pt x="3444" y="12179"/>
                    <a:pt x="3793" y="12030"/>
                    <a:pt x="4022" y="12030"/>
                  </a:cubicBezTo>
                  <a:close/>
                  <a:moveTo>
                    <a:pt x="2837" y="13868"/>
                  </a:moveTo>
                  <a:cubicBezTo>
                    <a:pt x="3002" y="13868"/>
                    <a:pt x="3132" y="13929"/>
                    <a:pt x="3168" y="14039"/>
                  </a:cubicBezTo>
                  <a:cubicBezTo>
                    <a:pt x="3222" y="14205"/>
                    <a:pt x="3039" y="14420"/>
                    <a:pt x="2760" y="14519"/>
                  </a:cubicBezTo>
                  <a:cubicBezTo>
                    <a:pt x="2665" y="14553"/>
                    <a:pt x="2571" y="14570"/>
                    <a:pt x="2487" y="14570"/>
                  </a:cubicBezTo>
                  <a:cubicBezTo>
                    <a:pt x="2323" y="14570"/>
                    <a:pt x="2194" y="14509"/>
                    <a:pt x="2157" y="14400"/>
                  </a:cubicBezTo>
                  <a:cubicBezTo>
                    <a:pt x="2104" y="14233"/>
                    <a:pt x="2285" y="14018"/>
                    <a:pt x="2564" y="13918"/>
                  </a:cubicBezTo>
                  <a:cubicBezTo>
                    <a:pt x="2659" y="13884"/>
                    <a:pt x="2753" y="13868"/>
                    <a:pt x="2837" y="13868"/>
                  </a:cubicBezTo>
                  <a:close/>
                  <a:moveTo>
                    <a:pt x="7506" y="13809"/>
                  </a:moveTo>
                  <a:cubicBezTo>
                    <a:pt x="7509" y="13809"/>
                    <a:pt x="7513" y="13809"/>
                    <a:pt x="7517" y="13809"/>
                  </a:cubicBezTo>
                  <a:cubicBezTo>
                    <a:pt x="7722" y="13820"/>
                    <a:pt x="7871" y="14127"/>
                    <a:pt x="7849" y="14495"/>
                  </a:cubicBezTo>
                  <a:cubicBezTo>
                    <a:pt x="7828" y="14854"/>
                    <a:pt x="7650" y="15139"/>
                    <a:pt x="7449" y="15139"/>
                  </a:cubicBezTo>
                  <a:cubicBezTo>
                    <a:pt x="7445" y="15139"/>
                    <a:pt x="7441" y="15139"/>
                    <a:pt x="7438" y="15139"/>
                  </a:cubicBezTo>
                  <a:cubicBezTo>
                    <a:pt x="7233" y="15128"/>
                    <a:pt x="7084" y="14821"/>
                    <a:pt x="7106" y="14454"/>
                  </a:cubicBezTo>
                  <a:cubicBezTo>
                    <a:pt x="7127" y="14094"/>
                    <a:pt x="7305" y="13809"/>
                    <a:pt x="7506" y="13809"/>
                  </a:cubicBezTo>
                  <a:close/>
                  <a:moveTo>
                    <a:pt x="13677" y="20669"/>
                  </a:moveTo>
                  <a:cubicBezTo>
                    <a:pt x="13705" y="20966"/>
                    <a:pt x="13737" y="21262"/>
                    <a:pt x="13774" y="21558"/>
                  </a:cubicBezTo>
                  <a:cubicBezTo>
                    <a:pt x="13662" y="21553"/>
                    <a:pt x="13550" y="21550"/>
                    <a:pt x="13435" y="21547"/>
                  </a:cubicBezTo>
                  <a:cubicBezTo>
                    <a:pt x="13439" y="21358"/>
                    <a:pt x="13443" y="21169"/>
                    <a:pt x="13446" y="20979"/>
                  </a:cubicBezTo>
                  <a:cubicBezTo>
                    <a:pt x="13521" y="20875"/>
                    <a:pt x="13598" y="20771"/>
                    <a:pt x="13677" y="20669"/>
                  </a:cubicBezTo>
                  <a:close/>
                  <a:moveTo>
                    <a:pt x="12707" y="14919"/>
                  </a:moveTo>
                  <a:cubicBezTo>
                    <a:pt x="12797" y="16581"/>
                    <a:pt x="12831" y="18247"/>
                    <a:pt x="12797" y="19911"/>
                  </a:cubicBezTo>
                  <a:cubicBezTo>
                    <a:pt x="12791" y="20253"/>
                    <a:pt x="12779" y="20597"/>
                    <a:pt x="12767" y="20941"/>
                  </a:cubicBezTo>
                  <a:cubicBezTo>
                    <a:pt x="12623" y="21137"/>
                    <a:pt x="12483" y="21337"/>
                    <a:pt x="12347" y="21540"/>
                  </a:cubicBezTo>
                  <a:cubicBezTo>
                    <a:pt x="11980" y="21542"/>
                    <a:pt x="11621" y="21552"/>
                    <a:pt x="11278" y="21567"/>
                  </a:cubicBezTo>
                  <a:cubicBezTo>
                    <a:pt x="11273" y="21534"/>
                    <a:pt x="11268" y="21502"/>
                    <a:pt x="11264" y="21469"/>
                  </a:cubicBezTo>
                  <a:cubicBezTo>
                    <a:pt x="11319" y="21103"/>
                    <a:pt x="11378" y="20737"/>
                    <a:pt x="11440" y="20372"/>
                  </a:cubicBezTo>
                  <a:cubicBezTo>
                    <a:pt x="11736" y="18657"/>
                    <a:pt x="12125" y="16956"/>
                    <a:pt x="12599" y="15280"/>
                  </a:cubicBezTo>
                  <a:lnTo>
                    <a:pt x="12707" y="14919"/>
                  </a:lnTo>
                  <a:close/>
                  <a:moveTo>
                    <a:pt x="6567" y="1"/>
                  </a:moveTo>
                  <a:cubicBezTo>
                    <a:pt x="4859" y="278"/>
                    <a:pt x="2947" y="1077"/>
                    <a:pt x="963" y="2667"/>
                  </a:cubicBezTo>
                  <a:cubicBezTo>
                    <a:pt x="963" y="2667"/>
                    <a:pt x="1846" y="2777"/>
                    <a:pt x="2175" y="3173"/>
                  </a:cubicBezTo>
                  <a:cubicBezTo>
                    <a:pt x="2505" y="3571"/>
                    <a:pt x="5413" y="7319"/>
                    <a:pt x="9384" y="7810"/>
                  </a:cubicBezTo>
                  <a:cubicBezTo>
                    <a:pt x="9672" y="7845"/>
                    <a:pt x="10019" y="7875"/>
                    <a:pt x="10381" y="7875"/>
                  </a:cubicBezTo>
                  <a:cubicBezTo>
                    <a:pt x="10864" y="7875"/>
                    <a:pt x="11375" y="7822"/>
                    <a:pt x="11810" y="7656"/>
                  </a:cubicBezTo>
                  <a:lnTo>
                    <a:pt x="11887" y="8017"/>
                  </a:lnTo>
                  <a:cubicBezTo>
                    <a:pt x="12218" y="9833"/>
                    <a:pt x="12476" y="11664"/>
                    <a:pt x="12616" y="13507"/>
                  </a:cubicBezTo>
                  <a:lnTo>
                    <a:pt x="12484" y="13867"/>
                  </a:lnTo>
                  <a:lnTo>
                    <a:pt x="12080" y="15126"/>
                  </a:lnTo>
                  <a:cubicBezTo>
                    <a:pt x="11623" y="16615"/>
                    <a:pt x="11237" y="18126"/>
                    <a:pt x="10917" y="19651"/>
                  </a:cubicBezTo>
                  <a:cubicBezTo>
                    <a:pt x="10829" y="19271"/>
                    <a:pt x="10730" y="18892"/>
                    <a:pt x="10623" y="18518"/>
                  </a:cubicBezTo>
                  <a:cubicBezTo>
                    <a:pt x="10469" y="17934"/>
                    <a:pt x="10251" y="17372"/>
                    <a:pt x="10054" y="16803"/>
                  </a:cubicBezTo>
                  <a:lnTo>
                    <a:pt x="9701" y="15970"/>
                  </a:lnTo>
                  <a:cubicBezTo>
                    <a:pt x="9644" y="15839"/>
                    <a:pt x="9591" y="15705"/>
                    <a:pt x="9529" y="15575"/>
                  </a:cubicBezTo>
                  <a:cubicBezTo>
                    <a:pt x="9558" y="15542"/>
                    <a:pt x="9589" y="15511"/>
                    <a:pt x="9617" y="15477"/>
                  </a:cubicBezTo>
                  <a:cubicBezTo>
                    <a:pt x="10376" y="14600"/>
                    <a:pt x="11578" y="12936"/>
                    <a:pt x="10721" y="11769"/>
                  </a:cubicBezTo>
                  <a:cubicBezTo>
                    <a:pt x="10453" y="11403"/>
                    <a:pt x="10033" y="11192"/>
                    <a:pt x="9594" y="11086"/>
                  </a:cubicBezTo>
                  <a:cubicBezTo>
                    <a:pt x="9520" y="11068"/>
                    <a:pt x="9446" y="11053"/>
                    <a:pt x="9372" y="11041"/>
                  </a:cubicBezTo>
                  <a:cubicBezTo>
                    <a:pt x="8869" y="10959"/>
                    <a:pt x="8337" y="11042"/>
                    <a:pt x="7842" y="10943"/>
                  </a:cubicBezTo>
                  <a:cubicBezTo>
                    <a:pt x="7897" y="10537"/>
                    <a:pt x="8208" y="10174"/>
                    <a:pt x="8230" y="9723"/>
                  </a:cubicBezTo>
                  <a:cubicBezTo>
                    <a:pt x="8260" y="9064"/>
                    <a:pt x="7765" y="8839"/>
                    <a:pt x="7213" y="8839"/>
                  </a:cubicBezTo>
                  <a:cubicBezTo>
                    <a:pt x="7169" y="8839"/>
                    <a:pt x="7123" y="8841"/>
                    <a:pt x="7078" y="8844"/>
                  </a:cubicBezTo>
                  <a:cubicBezTo>
                    <a:pt x="4475" y="9008"/>
                    <a:pt x="1" y="12377"/>
                    <a:pt x="350" y="19902"/>
                  </a:cubicBezTo>
                  <a:cubicBezTo>
                    <a:pt x="350" y="19902"/>
                    <a:pt x="968" y="19188"/>
                    <a:pt x="1491" y="19130"/>
                  </a:cubicBezTo>
                  <a:cubicBezTo>
                    <a:pt x="1980" y="19074"/>
                    <a:pt x="6205" y="18736"/>
                    <a:pt x="9025" y="16090"/>
                  </a:cubicBezTo>
                  <a:cubicBezTo>
                    <a:pt x="9136" y="16115"/>
                    <a:pt x="9172" y="16123"/>
                    <a:pt x="9283" y="16146"/>
                  </a:cubicBezTo>
                  <a:lnTo>
                    <a:pt x="9601" y="16970"/>
                  </a:lnTo>
                  <a:cubicBezTo>
                    <a:pt x="9774" y="17532"/>
                    <a:pt x="9970" y="18086"/>
                    <a:pt x="10100" y="18660"/>
                  </a:cubicBezTo>
                  <a:cubicBezTo>
                    <a:pt x="10321" y="19534"/>
                    <a:pt x="10492" y="20423"/>
                    <a:pt x="10602" y="21317"/>
                  </a:cubicBezTo>
                  <a:cubicBezTo>
                    <a:pt x="10504" y="21437"/>
                    <a:pt x="10450" y="21502"/>
                    <a:pt x="10353" y="21620"/>
                  </a:cubicBezTo>
                  <a:cubicBezTo>
                    <a:pt x="8595" y="21754"/>
                    <a:pt x="7382" y="22035"/>
                    <a:pt x="7382" y="22361"/>
                  </a:cubicBezTo>
                  <a:lnTo>
                    <a:pt x="7247" y="23544"/>
                  </a:lnTo>
                  <a:cubicBezTo>
                    <a:pt x="7247" y="23544"/>
                    <a:pt x="7149" y="23858"/>
                    <a:pt x="7187" y="24078"/>
                  </a:cubicBezTo>
                  <a:lnTo>
                    <a:pt x="6848" y="27053"/>
                  </a:lnTo>
                  <a:lnTo>
                    <a:pt x="6847" y="27053"/>
                  </a:lnTo>
                  <a:cubicBezTo>
                    <a:pt x="6847" y="27053"/>
                    <a:pt x="6848" y="27054"/>
                    <a:pt x="6848" y="27054"/>
                  </a:cubicBezTo>
                  <a:lnTo>
                    <a:pt x="6495" y="30109"/>
                  </a:lnTo>
                  <a:cubicBezTo>
                    <a:pt x="2101" y="31670"/>
                    <a:pt x="3950" y="34306"/>
                    <a:pt x="12787" y="34832"/>
                  </a:cubicBezTo>
                  <a:cubicBezTo>
                    <a:pt x="13347" y="34865"/>
                    <a:pt x="13908" y="34882"/>
                    <a:pt x="14468" y="34882"/>
                  </a:cubicBezTo>
                  <a:cubicBezTo>
                    <a:pt x="15521" y="34882"/>
                    <a:pt x="16574" y="34824"/>
                    <a:pt x="17621" y="34712"/>
                  </a:cubicBezTo>
                  <a:cubicBezTo>
                    <a:pt x="18414" y="34627"/>
                    <a:pt x="19190" y="34418"/>
                    <a:pt x="19909" y="34074"/>
                  </a:cubicBezTo>
                  <a:cubicBezTo>
                    <a:pt x="20499" y="33792"/>
                    <a:pt x="20771" y="33532"/>
                    <a:pt x="20009" y="33304"/>
                  </a:cubicBezTo>
                  <a:cubicBezTo>
                    <a:pt x="20069" y="33237"/>
                    <a:pt x="18924" y="30550"/>
                    <a:pt x="18995" y="30523"/>
                  </a:cubicBezTo>
                  <a:lnTo>
                    <a:pt x="18805" y="30523"/>
                  </a:lnTo>
                  <a:cubicBezTo>
                    <a:pt x="18807" y="30352"/>
                    <a:pt x="18799" y="30179"/>
                    <a:pt x="18779" y="30004"/>
                  </a:cubicBezTo>
                  <a:lnTo>
                    <a:pt x="18460" y="27186"/>
                  </a:lnTo>
                  <a:cubicBezTo>
                    <a:pt x="18518" y="27109"/>
                    <a:pt x="18583" y="27048"/>
                    <a:pt x="18660" y="27018"/>
                  </a:cubicBezTo>
                  <a:lnTo>
                    <a:pt x="18660" y="27018"/>
                  </a:lnTo>
                  <a:lnTo>
                    <a:pt x="18441" y="27019"/>
                  </a:lnTo>
                  <a:lnTo>
                    <a:pt x="18140" y="24380"/>
                  </a:lnTo>
                  <a:cubicBezTo>
                    <a:pt x="18274" y="23990"/>
                    <a:pt x="18415" y="23608"/>
                    <a:pt x="18660" y="23510"/>
                  </a:cubicBezTo>
                  <a:lnTo>
                    <a:pt x="18660" y="23510"/>
                  </a:lnTo>
                  <a:lnTo>
                    <a:pt x="18042" y="23513"/>
                  </a:lnTo>
                  <a:lnTo>
                    <a:pt x="17911" y="22361"/>
                  </a:lnTo>
                  <a:cubicBezTo>
                    <a:pt x="17911" y="22003"/>
                    <a:pt x="16445" y="21699"/>
                    <a:pt x="14401" y="21586"/>
                  </a:cubicBezTo>
                  <a:cubicBezTo>
                    <a:pt x="14318" y="21067"/>
                    <a:pt x="14248" y="20546"/>
                    <a:pt x="14195" y="20024"/>
                  </a:cubicBezTo>
                  <a:cubicBezTo>
                    <a:pt x="14683" y="19458"/>
                    <a:pt x="15222" y="18936"/>
                    <a:pt x="15815" y="18482"/>
                  </a:cubicBezTo>
                  <a:cubicBezTo>
                    <a:pt x="16192" y="18190"/>
                    <a:pt x="16593" y="17928"/>
                    <a:pt x="17013" y="17698"/>
                  </a:cubicBezTo>
                  <a:cubicBezTo>
                    <a:pt x="17014" y="17717"/>
                    <a:pt x="17014" y="17735"/>
                    <a:pt x="17016" y="17754"/>
                  </a:cubicBezTo>
                  <a:cubicBezTo>
                    <a:pt x="17034" y="17938"/>
                    <a:pt x="17113" y="18157"/>
                    <a:pt x="17295" y="18387"/>
                  </a:cubicBezTo>
                  <a:cubicBezTo>
                    <a:pt x="17874" y="19122"/>
                    <a:pt x="18931" y="19383"/>
                    <a:pt x="19501" y="19480"/>
                  </a:cubicBezTo>
                  <a:cubicBezTo>
                    <a:pt x="19732" y="19520"/>
                    <a:pt x="19946" y="19537"/>
                    <a:pt x="20143" y="19537"/>
                  </a:cubicBezTo>
                  <a:cubicBezTo>
                    <a:pt x="21728" y="19537"/>
                    <a:pt x="22272" y="18405"/>
                    <a:pt x="22346" y="18275"/>
                  </a:cubicBezTo>
                  <a:cubicBezTo>
                    <a:pt x="22386" y="18204"/>
                    <a:pt x="22515" y="18186"/>
                    <a:pt x="22638" y="18186"/>
                  </a:cubicBezTo>
                  <a:cubicBezTo>
                    <a:pt x="22768" y="18186"/>
                    <a:pt x="22892" y="18207"/>
                    <a:pt x="22892" y="18207"/>
                  </a:cubicBezTo>
                  <a:cubicBezTo>
                    <a:pt x="22788" y="18131"/>
                    <a:pt x="22686" y="18059"/>
                    <a:pt x="22584" y="17988"/>
                  </a:cubicBezTo>
                  <a:cubicBezTo>
                    <a:pt x="20018" y="16187"/>
                    <a:pt x="18182" y="15590"/>
                    <a:pt x="17099" y="15590"/>
                  </a:cubicBezTo>
                  <a:cubicBezTo>
                    <a:pt x="16481" y="15590"/>
                    <a:pt x="16109" y="15785"/>
                    <a:pt x="15987" y="16061"/>
                  </a:cubicBezTo>
                  <a:cubicBezTo>
                    <a:pt x="15909" y="16241"/>
                    <a:pt x="15968" y="16510"/>
                    <a:pt x="16375" y="16778"/>
                  </a:cubicBezTo>
                  <a:cubicBezTo>
                    <a:pt x="16632" y="16948"/>
                    <a:pt x="16868" y="16989"/>
                    <a:pt x="17103" y="17130"/>
                  </a:cubicBezTo>
                  <a:cubicBezTo>
                    <a:pt x="17105" y="17175"/>
                    <a:pt x="17101" y="17216"/>
                    <a:pt x="17095" y="17255"/>
                  </a:cubicBezTo>
                  <a:cubicBezTo>
                    <a:pt x="16558" y="17502"/>
                    <a:pt x="16044" y="17798"/>
                    <a:pt x="15564" y="18140"/>
                  </a:cubicBezTo>
                  <a:cubicBezTo>
                    <a:pt x="15054" y="18500"/>
                    <a:pt x="14578" y="18906"/>
                    <a:pt x="14135" y="19345"/>
                  </a:cubicBezTo>
                  <a:cubicBezTo>
                    <a:pt x="14125" y="19212"/>
                    <a:pt x="14115" y="19079"/>
                    <a:pt x="14107" y="18947"/>
                  </a:cubicBezTo>
                  <a:cubicBezTo>
                    <a:pt x="14039" y="17587"/>
                    <a:pt x="14071" y="16206"/>
                    <a:pt x="14424" y="14903"/>
                  </a:cubicBezTo>
                  <a:cubicBezTo>
                    <a:pt x="14593" y="14281"/>
                    <a:pt x="14842" y="13679"/>
                    <a:pt x="15207" y="13157"/>
                  </a:cubicBezTo>
                  <a:cubicBezTo>
                    <a:pt x="15342" y="13207"/>
                    <a:pt x="15473" y="13252"/>
                    <a:pt x="15592" y="13292"/>
                  </a:cubicBezTo>
                  <a:cubicBezTo>
                    <a:pt x="17107" y="13793"/>
                    <a:pt x="18903" y="13918"/>
                    <a:pt x="20325" y="13918"/>
                  </a:cubicBezTo>
                  <a:cubicBezTo>
                    <a:pt x="21600" y="13918"/>
                    <a:pt x="22575" y="13818"/>
                    <a:pt x="22776" y="13800"/>
                  </a:cubicBezTo>
                  <a:cubicBezTo>
                    <a:pt x="22811" y="13797"/>
                    <a:pt x="22847" y="13796"/>
                    <a:pt x="22883" y="13796"/>
                  </a:cubicBezTo>
                  <a:cubicBezTo>
                    <a:pt x="23301" y="13796"/>
                    <a:pt x="23841" y="13974"/>
                    <a:pt x="23841" y="13974"/>
                  </a:cubicBezTo>
                  <a:cubicBezTo>
                    <a:pt x="22641" y="11270"/>
                    <a:pt x="19115" y="10331"/>
                    <a:pt x="16893" y="10331"/>
                  </a:cubicBezTo>
                  <a:cubicBezTo>
                    <a:pt x="16631" y="10331"/>
                    <a:pt x="16386" y="10344"/>
                    <a:pt x="16166" y="10368"/>
                  </a:cubicBezTo>
                  <a:cubicBezTo>
                    <a:pt x="15683" y="10422"/>
                    <a:pt x="15269" y="10571"/>
                    <a:pt x="15448" y="10850"/>
                  </a:cubicBezTo>
                  <a:cubicBezTo>
                    <a:pt x="15560" y="11026"/>
                    <a:pt x="15884" y="11134"/>
                    <a:pt x="16015" y="11289"/>
                  </a:cubicBezTo>
                  <a:cubicBezTo>
                    <a:pt x="15645" y="11385"/>
                    <a:pt x="15210" y="11414"/>
                    <a:pt x="14831" y="11505"/>
                  </a:cubicBezTo>
                  <a:cubicBezTo>
                    <a:pt x="14775" y="11518"/>
                    <a:pt x="14720" y="11533"/>
                    <a:pt x="14665" y="11548"/>
                  </a:cubicBezTo>
                  <a:cubicBezTo>
                    <a:pt x="14342" y="11640"/>
                    <a:pt x="14057" y="11773"/>
                    <a:pt x="13925" y="11949"/>
                  </a:cubicBezTo>
                  <a:cubicBezTo>
                    <a:pt x="13620" y="12354"/>
                    <a:pt x="14208" y="12736"/>
                    <a:pt x="14856" y="13016"/>
                  </a:cubicBezTo>
                  <a:cubicBezTo>
                    <a:pt x="14472" y="13554"/>
                    <a:pt x="14206" y="14163"/>
                    <a:pt x="14017" y="14785"/>
                  </a:cubicBezTo>
                  <a:cubicBezTo>
                    <a:pt x="13606" y="16150"/>
                    <a:pt x="13536" y="17572"/>
                    <a:pt x="13566" y="18970"/>
                  </a:cubicBezTo>
                  <a:cubicBezTo>
                    <a:pt x="13575" y="19279"/>
                    <a:pt x="13592" y="19587"/>
                    <a:pt x="13613" y="19895"/>
                  </a:cubicBezTo>
                  <a:cubicBezTo>
                    <a:pt x="13559" y="19954"/>
                    <a:pt x="13508" y="20015"/>
                    <a:pt x="13455" y="20075"/>
                  </a:cubicBezTo>
                  <a:cubicBezTo>
                    <a:pt x="13455" y="20023"/>
                    <a:pt x="13456" y="19970"/>
                    <a:pt x="13456" y="19917"/>
                  </a:cubicBezTo>
                  <a:cubicBezTo>
                    <a:pt x="13457" y="17906"/>
                    <a:pt x="13367" y="15896"/>
                    <a:pt x="13188" y="13895"/>
                  </a:cubicBezTo>
                  <a:cubicBezTo>
                    <a:pt x="13177" y="13763"/>
                    <a:pt x="13164" y="13631"/>
                    <a:pt x="13151" y="13499"/>
                  </a:cubicBezTo>
                  <a:lnTo>
                    <a:pt x="13392" y="12792"/>
                  </a:lnTo>
                  <a:cubicBezTo>
                    <a:pt x="13526" y="12376"/>
                    <a:pt x="13694" y="11975"/>
                    <a:pt x="13852" y="11570"/>
                  </a:cubicBezTo>
                  <a:lnTo>
                    <a:pt x="14091" y="10961"/>
                  </a:lnTo>
                  <a:lnTo>
                    <a:pt x="14211" y="10658"/>
                  </a:lnTo>
                  <a:lnTo>
                    <a:pt x="14347" y="10361"/>
                  </a:lnTo>
                  <a:lnTo>
                    <a:pt x="14889" y="9173"/>
                  </a:lnTo>
                  <a:cubicBezTo>
                    <a:pt x="15067" y="8791"/>
                    <a:pt x="15277" y="8425"/>
                    <a:pt x="15471" y="8052"/>
                  </a:cubicBezTo>
                  <a:cubicBezTo>
                    <a:pt x="15475" y="8073"/>
                    <a:pt x="15478" y="8094"/>
                    <a:pt x="15484" y="8114"/>
                  </a:cubicBezTo>
                  <a:cubicBezTo>
                    <a:pt x="15547" y="8357"/>
                    <a:pt x="15687" y="8586"/>
                    <a:pt x="15943" y="8726"/>
                  </a:cubicBezTo>
                  <a:cubicBezTo>
                    <a:pt x="16044" y="8781"/>
                    <a:pt x="16152" y="8818"/>
                    <a:pt x="16263" y="8840"/>
                  </a:cubicBezTo>
                  <a:cubicBezTo>
                    <a:pt x="16280" y="8844"/>
                    <a:pt x="16297" y="8845"/>
                    <a:pt x="16315" y="8847"/>
                  </a:cubicBezTo>
                  <a:cubicBezTo>
                    <a:pt x="16351" y="8853"/>
                    <a:pt x="16388" y="8858"/>
                    <a:pt x="16425" y="8862"/>
                  </a:cubicBezTo>
                  <a:cubicBezTo>
                    <a:pt x="16450" y="8863"/>
                    <a:pt x="16474" y="8863"/>
                    <a:pt x="16499" y="8864"/>
                  </a:cubicBezTo>
                  <a:cubicBezTo>
                    <a:pt x="16520" y="8864"/>
                    <a:pt x="16541" y="8864"/>
                    <a:pt x="16562" y="8864"/>
                  </a:cubicBezTo>
                  <a:cubicBezTo>
                    <a:pt x="16572" y="8864"/>
                    <a:pt x="16583" y="8864"/>
                    <a:pt x="16593" y="8864"/>
                  </a:cubicBezTo>
                  <a:cubicBezTo>
                    <a:pt x="16619" y="8863"/>
                    <a:pt x="16646" y="8860"/>
                    <a:pt x="16672" y="8858"/>
                  </a:cubicBezTo>
                  <a:cubicBezTo>
                    <a:pt x="16703" y="8856"/>
                    <a:pt x="16733" y="8853"/>
                    <a:pt x="16765" y="8849"/>
                  </a:cubicBezTo>
                  <a:cubicBezTo>
                    <a:pt x="16792" y="8846"/>
                    <a:pt x="16818" y="8841"/>
                    <a:pt x="16846" y="8837"/>
                  </a:cubicBezTo>
                  <a:cubicBezTo>
                    <a:pt x="16877" y="8831"/>
                    <a:pt x="16908" y="8826"/>
                    <a:pt x="16939" y="8819"/>
                  </a:cubicBezTo>
                  <a:cubicBezTo>
                    <a:pt x="16966" y="8813"/>
                    <a:pt x="16993" y="8808"/>
                    <a:pt x="17020" y="8801"/>
                  </a:cubicBezTo>
                  <a:cubicBezTo>
                    <a:pt x="17053" y="8793"/>
                    <a:pt x="17084" y="8784"/>
                    <a:pt x="17116" y="8775"/>
                  </a:cubicBezTo>
                  <a:cubicBezTo>
                    <a:pt x="17142" y="8769"/>
                    <a:pt x="17169" y="8761"/>
                    <a:pt x="17195" y="8753"/>
                  </a:cubicBezTo>
                  <a:cubicBezTo>
                    <a:pt x="17230" y="8742"/>
                    <a:pt x="17263" y="8730"/>
                    <a:pt x="17298" y="8718"/>
                  </a:cubicBezTo>
                  <a:cubicBezTo>
                    <a:pt x="17321" y="8710"/>
                    <a:pt x="17345" y="8702"/>
                    <a:pt x="17370" y="8694"/>
                  </a:cubicBezTo>
                  <a:cubicBezTo>
                    <a:pt x="17418" y="8676"/>
                    <a:pt x="17467" y="8655"/>
                    <a:pt x="17515" y="8635"/>
                  </a:cubicBezTo>
                  <a:cubicBezTo>
                    <a:pt x="17539" y="8625"/>
                    <a:pt x="17561" y="8615"/>
                    <a:pt x="17585" y="8605"/>
                  </a:cubicBezTo>
                  <a:cubicBezTo>
                    <a:pt x="17625" y="8587"/>
                    <a:pt x="17667" y="8569"/>
                    <a:pt x="17707" y="8550"/>
                  </a:cubicBezTo>
                  <a:cubicBezTo>
                    <a:pt x="17730" y="8539"/>
                    <a:pt x="17753" y="8528"/>
                    <a:pt x="17776" y="8517"/>
                  </a:cubicBezTo>
                  <a:cubicBezTo>
                    <a:pt x="17809" y="8500"/>
                    <a:pt x="17841" y="8484"/>
                    <a:pt x="17873" y="8467"/>
                  </a:cubicBezTo>
                  <a:cubicBezTo>
                    <a:pt x="17897" y="8455"/>
                    <a:pt x="17921" y="8443"/>
                    <a:pt x="17944" y="8430"/>
                  </a:cubicBezTo>
                  <a:cubicBezTo>
                    <a:pt x="17975" y="8413"/>
                    <a:pt x="18005" y="8398"/>
                    <a:pt x="18034" y="8381"/>
                  </a:cubicBezTo>
                  <a:cubicBezTo>
                    <a:pt x="18058" y="8367"/>
                    <a:pt x="18080" y="8355"/>
                    <a:pt x="18102" y="8342"/>
                  </a:cubicBezTo>
                  <a:cubicBezTo>
                    <a:pt x="18133" y="8325"/>
                    <a:pt x="18162" y="8308"/>
                    <a:pt x="18191" y="8291"/>
                  </a:cubicBezTo>
                  <a:cubicBezTo>
                    <a:pt x="18212" y="8278"/>
                    <a:pt x="18232" y="8266"/>
                    <a:pt x="18254" y="8253"/>
                  </a:cubicBezTo>
                  <a:cubicBezTo>
                    <a:pt x="18283" y="8235"/>
                    <a:pt x="18311" y="8218"/>
                    <a:pt x="18339" y="8201"/>
                  </a:cubicBezTo>
                  <a:cubicBezTo>
                    <a:pt x="18358" y="8188"/>
                    <a:pt x="18377" y="8177"/>
                    <a:pt x="18396" y="8165"/>
                  </a:cubicBezTo>
                  <a:cubicBezTo>
                    <a:pt x="18426" y="8146"/>
                    <a:pt x="18456" y="8125"/>
                    <a:pt x="18486" y="8106"/>
                  </a:cubicBezTo>
                  <a:cubicBezTo>
                    <a:pt x="18499" y="8097"/>
                    <a:pt x="18514" y="8089"/>
                    <a:pt x="18527" y="8080"/>
                  </a:cubicBezTo>
                  <a:cubicBezTo>
                    <a:pt x="18570" y="8052"/>
                    <a:pt x="18610" y="8024"/>
                    <a:pt x="18648" y="7998"/>
                  </a:cubicBezTo>
                  <a:cubicBezTo>
                    <a:pt x="21042" y="6346"/>
                    <a:pt x="21458" y="3631"/>
                    <a:pt x="21516" y="3336"/>
                  </a:cubicBezTo>
                  <a:cubicBezTo>
                    <a:pt x="21574" y="3040"/>
                    <a:pt x="22105" y="2673"/>
                    <a:pt x="22105" y="2673"/>
                  </a:cubicBezTo>
                  <a:cubicBezTo>
                    <a:pt x="22074" y="2672"/>
                    <a:pt x="22043" y="2671"/>
                    <a:pt x="22011" y="2671"/>
                  </a:cubicBezTo>
                  <a:cubicBezTo>
                    <a:pt x="21923" y="2671"/>
                    <a:pt x="21834" y="2675"/>
                    <a:pt x="21746" y="2681"/>
                  </a:cubicBezTo>
                  <a:cubicBezTo>
                    <a:pt x="21694" y="2682"/>
                    <a:pt x="21640" y="2682"/>
                    <a:pt x="21589" y="2684"/>
                  </a:cubicBezTo>
                  <a:cubicBezTo>
                    <a:pt x="21565" y="2685"/>
                    <a:pt x="21542" y="2686"/>
                    <a:pt x="21518" y="2687"/>
                  </a:cubicBezTo>
                  <a:cubicBezTo>
                    <a:pt x="21370" y="2693"/>
                    <a:pt x="21225" y="2701"/>
                    <a:pt x="21081" y="2711"/>
                  </a:cubicBezTo>
                  <a:cubicBezTo>
                    <a:pt x="21070" y="2712"/>
                    <a:pt x="21060" y="2713"/>
                    <a:pt x="21050" y="2713"/>
                  </a:cubicBezTo>
                  <a:cubicBezTo>
                    <a:pt x="16359" y="3047"/>
                    <a:pt x="14122" y="5406"/>
                    <a:pt x="13940" y="6771"/>
                  </a:cubicBezTo>
                  <a:cubicBezTo>
                    <a:pt x="13898" y="7090"/>
                    <a:pt x="14012" y="7393"/>
                    <a:pt x="14456" y="7393"/>
                  </a:cubicBezTo>
                  <a:cubicBezTo>
                    <a:pt x="14483" y="7393"/>
                    <a:pt x="14511" y="7392"/>
                    <a:pt x="14541" y="7389"/>
                  </a:cubicBezTo>
                  <a:cubicBezTo>
                    <a:pt x="14866" y="7365"/>
                    <a:pt x="15137" y="7180"/>
                    <a:pt x="15431" y="7137"/>
                  </a:cubicBezTo>
                  <a:cubicBezTo>
                    <a:pt x="15445" y="7200"/>
                    <a:pt x="15450" y="7266"/>
                    <a:pt x="15452" y="7331"/>
                  </a:cubicBezTo>
                  <a:lnTo>
                    <a:pt x="15170" y="7836"/>
                  </a:lnTo>
                  <a:cubicBezTo>
                    <a:pt x="14960" y="8224"/>
                    <a:pt x="14730" y="8602"/>
                    <a:pt x="14535" y="8997"/>
                  </a:cubicBezTo>
                  <a:lnTo>
                    <a:pt x="13960" y="10187"/>
                  </a:lnTo>
                  <a:lnTo>
                    <a:pt x="13816" y="10485"/>
                  </a:lnTo>
                  <a:lnTo>
                    <a:pt x="13687" y="10790"/>
                  </a:lnTo>
                  <a:lnTo>
                    <a:pt x="13432" y="11398"/>
                  </a:lnTo>
                  <a:cubicBezTo>
                    <a:pt x="13296" y="11723"/>
                    <a:pt x="13155" y="12046"/>
                    <a:pt x="13030" y="12375"/>
                  </a:cubicBezTo>
                  <a:cubicBezTo>
                    <a:pt x="12851" y="10885"/>
                    <a:pt x="12600" y="9403"/>
                    <a:pt x="12302" y="7933"/>
                  </a:cubicBezTo>
                  <a:lnTo>
                    <a:pt x="12194" y="7463"/>
                  </a:lnTo>
                  <a:cubicBezTo>
                    <a:pt x="12484" y="7277"/>
                    <a:pt x="12713" y="7017"/>
                    <a:pt x="12831" y="6650"/>
                  </a:cubicBezTo>
                  <a:cubicBezTo>
                    <a:pt x="12967" y="6225"/>
                    <a:pt x="12902" y="5763"/>
                    <a:pt x="12745" y="5344"/>
                  </a:cubicBezTo>
                  <a:cubicBezTo>
                    <a:pt x="12719" y="5273"/>
                    <a:pt x="12690" y="5205"/>
                    <a:pt x="12658" y="5136"/>
                  </a:cubicBezTo>
                  <a:cubicBezTo>
                    <a:pt x="12449" y="4678"/>
                    <a:pt x="12098" y="4287"/>
                    <a:pt x="11904" y="3827"/>
                  </a:cubicBezTo>
                  <a:cubicBezTo>
                    <a:pt x="12247" y="3644"/>
                    <a:pt x="12694" y="3698"/>
                    <a:pt x="13052" y="3464"/>
                  </a:cubicBezTo>
                  <a:cubicBezTo>
                    <a:pt x="13618" y="3094"/>
                    <a:pt x="13458" y="2502"/>
                    <a:pt x="13103" y="2028"/>
                  </a:cubicBezTo>
                  <a:cubicBezTo>
                    <a:pt x="12453" y="1164"/>
                    <a:pt x="11182" y="343"/>
                    <a:pt x="9507" y="24"/>
                  </a:cubicBezTo>
                  <a:lnTo>
                    <a:pt x="9507" y="24"/>
                  </a:lnTo>
                  <a:cubicBezTo>
                    <a:pt x="9562" y="136"/>
                    <a:pt x="9578" y="244"/>
                    <a:pt x="9546" y="340"/>
                  </a:cubicBezTo>
                  <a:cubicBezTo>
                    <a:pt x="9471" y="570"/>
                    <a:pt x="9151" y="689"/>
                    <a:pt x="8709" y="689"/>
                  </a:cubicBezTo>
                  <a:cubicBezTo>
                    <a:pt x="8370" y="689"/>
                    <a:pt x="7959" y="619"/>
                    <a:pt x="7534" y="475"/>
                  </a:cubicBezTo>
                  <a:cubicBezTo>
                    <a:pt x="7159" y="347"/>
                    <a:pt x="6827" y="180"/>
                    <a:pt x="6567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85"/>
            <p:cNvSpPr/>
            <p:nvPr/>
          </p:nvSpPr>
          <p:spPr>
            <a:xfrm>
              <a:off x="926840" y="1747847"/>
              <a:ext cx="592434" cy="562805"/>
            </a:xfrm>
            <a:custGeom>
              <a:rect b="b" l="l" r="r" t="t"/>
              <a:pathLst>
                <a:path extrusionOk="0" h="12176" w="12817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85"/>
            <p:cNvSpPr/>
            <p:nvPr/>
          </p:nvSpPr>
          <p:spPr>
            <a:xfrm>
              <a:off x="979718" y="1709853"/>
              <a:ext cx="486723" cy="76128"/>
            </a:xfrm>
            <a:custGeom>
              <a:rect b="b" l="l" r="r" t="t"/>
              <a:pathLst>
                <a:path extrusionOk="0" h="1647" w="10530">
                  <a:moveTo>
                    <a:pt x="5265" y="0"/>
                  </a:moveTo>
                  <a:cubicBezTo>
                    <a:pt x="2357" y="0"/>
                    <a:pt x="1" y="369"/>
                    <a:pt x="1" y="823"/>
                  </a:cubicBezTo>
                  <a:cubicBezTo>
                    <a:pt x="1" y="1278"/>
                    <a:pt x="2357" y="1646"/>
                    <a:pt x="5265" y="1646"/>
                  </a:cubicBezTo>
                  <a:cubicBezTo>
                    <a:pt x="8172" y="1646"/>
                    <a:pt x="10530" y="1278"/>
                    <a:pt x="10530" y="823"/>
                  </a:cubicBezTo>
                  <a:cubicBezTo>
                    <a:pt x="10530" y="369"/>
                    <a:pt x="8172" y="0"/>
                    <a:pt x="526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85"/>
            <p:cNvSpPr/>
            <p:nvPr/>
          </p:nvSpPr>
          <p:spPr>
            <a:xfrm>
              <a:off x="969549" y="1273610"/>
              <a:ext cx="200652" cy="628811"/>
            </a:xfrm>
            <a:custGeom>
              <a:rect b="b" l="l" r="r" t="t"/>
              <a:pathLst>
                <a:path extrusionOk="0" h="13604" w="4341">
                  <a:moveTo>
                    <a:pt x="245" y="0"/>
                  </a:moveTo>
                  <a:lnTo>
                    <a:pt x="1" y="185"/>
                  </a:lnTo>
                  <a:cubicBezTo>
                    <a:pt x="666" y="1158"/>
                    <a:pt x="1304" y="2154"/>
                    <a:pt x="1772" y="3237"/>
                  </a:cubicBezTo>
                  <a:lnTo>
                    <a:pt x="1958" y="3637"/>
                  </a:lnTo>
                  <a:cubicBezTo>
                    <a:pt x="2019" y="3770"/>
                    <a:pt x="2067" y="3911"/>
                    <a:pt x="2122" y="4047"/>
                  </a:cubicBezTo>
                  <a:lnTo>
                    <a:pt x="2439" y="4870"/>
                  </a:lnTo>
                  <a:cubicBezTo>
                    <a:pt x="2613" y="5432"/>
                    <a:pt x="2809" y="5987"/>
                    <a:pt x="2939" y="6560"/>
                  </a:cubicBezTo>
                  <a:cubicBezTo>
                    <a:pt x="3226" y="7698"/>
                    <a:pt x="3428" y="8859"/>
                    <a:pt x="3523" y="10029"/>
                  </a:cubicBezTo>
                  <a:lnTo>
                    <a:pt x="3582" y="10906"/>
                  </a:lnTo>
                  <a:cubicBezTo>
                    <a:pt x="3588" y="11200"/>
                    <a:pt x="3601" y="11492"/>
                    <a:pt x="3602" y="11784"/>
                  </a:cubicBezTo>
                  <a:cubicBezTo>
                    <a:pt x="3603" y="12366"/>
                    <a:pt x="3582" y="12962"/>
                    <a:pt x="3522" y="13518"/>
                  </a:cubicBezTo>
                  <a:lnTo>
                    <a:pt x="4293" y="13604"/>
                  </a:lnTo>
                  <a:cubicBezTo>
                    <a:pt x="4340" y="12974"/>
                    <a:pt x="4339" y="12379"/>
                    <a:pt x="4319" y="11770"/>
                  </a:cubicBezTo>
                  <a:cubicBezTo>
                    <a:pt x="4308" y="11467"/>
                    <a:pt x="4286" y="11166"/>
                    <a:pt x="4268" y="10865"/>
                  </a:cubicBezTo>
                  <a:lnTo>
                    <a:pt x="4179" y="9963"/>
                  </a:lnTo>
                  <a:cubicBezTo>
                    <a:pt x="4041" y="8762"/>
                    <a:pt x="3796" y="7576"/>
                    <a:pt x="3461" y="6418"/>
                  </a:cubicBezTo>
                  <a:cubicBezTo>
                    <a:pt x="3308" y="5835"/>
                    <a:pt x="3089" y="5272"/>
                    <a:pt x="2891" y="4703"/>
                  </a:cubicBezTo>
                  <a:lnTo>
                    <a:pt x="2540" y="3870"/>
                  </a:lnTo>
                  <a:cubicBezTo>
                    <a:pt x="2479" y="3732"/>
                    <a:pt x="2425" y="3592"/>
                    <a:pt x="2359" y="3457"/>
                  </a:cubicBezTo>
                  <a:lnTo>
                    <a:pt x="2154" y="3055"/>
                  </a:lnTo>
                  <a:cubicBezTo>
                    <a:pt x="1640" y="1963"/>
                    <a:pt x="954" y="966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85"/>
            <p:cNvSpPr/>
            <p:nvPr/>
          </p:nvSpPr>
          <p:spPr>
            <a:xfrm>
              <a:off x="1103084" y="972844"/>
              <a:ext cx="312973" cy="922139"/>
            </a:xfrm>
            <a:custGeom>
              <a:rect b="b" l="l" r="r" t="t"/>
              <a:pathLst>
                <a:path extrusionOk="0" h="19950" w="6771">
                  <a:moveTo>
                    <a:pt x="6517" y="0"/>
                  </a:moveTo>
                  <a:lnTo>
                    <a:pt x="5797" y="1108"/>
                  </a:lnTo>
                  <a:cubicBezTo>
                    <a:pt x="5679" y="1296"/>
                    <a:pt x="5552" y="1476"/>
                    <a:pt x="5442" y="1666"/>
                  </a:cubicBezTo>
                  <a:lnTo>
                    <a:pt x="5119" y="2243"/>
                  </a:lnTo>
                  <a:cubicBezTo>
                    <a:pt x="4909" y="2631"/>
                    <a:pt x="4679" y="3009"/>
                    <a:pt x="4485" y="3404"/>
                  </a:cubicBezTo>
                  <a:lnTo>
                    <a:pt x="3909" y="4595"/>
                  </a:lnTo>
                  <a:lnTo>
                    <a:pt x="3766" y="4893"/>
                  </a:lnTo>
                  <a:lnTo>
                    <a:pt x="3637" y="5197"/>
                  </a:lnTo>
                  <a:lnTo>
                    <a:pt x="3380" y="5806"/>
                  </a:lnTo>
                  <a:cubicBezTo>
                    <a:pt x="3211" y="6213"/>
                    <a:pt x="3032" y="6616"/>
                    <a:pt x="2889" y="7033"/>
                  </a:cubicBezTo>
                  <a:lnTo>
                    <a:pt x="2433" y="8274"/>
                  </a:lnTo>
                  <a:lnTo>
                    <a:pt x="2029" y="9534"/>
                  </a:lnTo>
                  <a:cubicBezTo>
                    <a:pt x="1512" y="11219"/>
                    <a:pt x="1080" y="12929"/>
                    <a:pt x="740" y="14660"/>
                  </a:cubicBezTo>
                  <a:cubicBezTo>
                    <a:pt x="573" y="15526"/>
                    <a:pt x="420" y="16395"/>
                    <a:pt x="297" y="17269"/>
                  </a:cubicBezTo>
                  <a:cubicBezTo>
                    <a:pt x="169" y="18145"/>
                    <a:pt x="69" y="19014"/>
                    <a:pt x="0" y="19910"/>
                  </a:cubicBezTo>
                  <a:lnTo>
                    <a:pt x="774" y="19950"/>
                  </a:lnTo>
                  <a:cubicBezTo>
                    <a:pt x="821" y="19097"/>
                    <a:pt x="901" y="18223"/>
                    <a:pt x="1009" y="17363"/>
                  </a:cubicBezTo>
                  <a:cubicBezTo>
                    <a:pt x="1112" y="16499"/>
                    <a:pt x="1243" y="15638"/>
                    <a:pt x="1387" y="14780"/>
                  </a:cubicBezTo>
                  <a:cubicBezTo>
                    <a:pt x="1685" y="13064"/>
                    <a:pt x="2074" y="11364"/>
                    <a:pt x="2548" y="9688"/>
                  </a:cubicBezTo>
                  <a:lnTo>
                    <a:pt x="2919" y="8436"/>
                  </a:lnTo>
                  <a:lnTo>
                    <a:pt x="3341" y="7199"/>
                  </a:lnTo>
                  <a:cubicBezTo>
                    <a:pt x="3474" y="6784"/>
                    <a:pt x="3643" y="6382"/>
                    <a:pt x="3801" y="5976"/>
                  </a:cubicBezTo>
                  <a:lnTo>
                    <a:pt x="4040" y="5369"/>
                  </a:lnTo>
                  <a:lnTo>
                    <a:pt x="4160" y="5066"/>
                  </a:lnTo>
                  <a:lnTo>
                    <a:pt x="4296" y="4769"/>
                  </a:lnTo>
                  <a:lnTo>
                    <a:pt x="4838" y="3580"/>
                  </a:lnTo>
                  <a:cubicBezTo>
                    <a:pt x="5022" y="3184"/>
                    <a:pt x="5240" y="2808"/>
                    <a:pt x="5440" y="2420"/>
                  </a:cubicBezTo>
                  <a:lnTo>
                    <a:pt x="5745" y="1843"/>
                  </a:lnTo>
                  <a:cubicBezTo>
                    <a:pt x="5849" y="1652"/>
                    <a:pt x="5971" y="1471"/>
                    <a:pt x="6083" y="1285"/>
                  </a:cubicBezTo>
                  <a:lnTo>
                    <a:pt x="6771" y="174"/>
                  </a:lnTo>
                  <a:lnTo>
                    <a:pt x="6769" y="17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85"/>
            <p:cNvSpPr/>
            <p:nvPr/>
          </p:nvSpPr>
          <p:spPr>
            <a:xfrm>
              <a:off x="1115194" y="813748"/>
              <a:ext cx="145370" cy="1100234"/>
            </a:xfrm>
            <a:custGeom>
              <a:rect b="b" l="l" r="r" t="t"/>
              <a:pathLst>
                <a:path extrusionOk="0" h="23803" w="3145">
                  <a:moveTo>
                    <a:pt x="286" y="1"/>
                  </a:moveTo>
                  <a:lnTo>
                    <a:pt x="286" y="1"/>
                  </a:lnTo>
                  <a:lnTo>
                    <a:pt x="286" y="1"/>
                  </a:lnTo>
                  <a:lnTo>
                    <a:pt x="287" y="1"/>
                  </a:lnTo>
                  <a:close/>
                  <a:moveTo>
                    <a:pt x="286" y="1"/>
                  </a:moveTo>
                  <a:lnTo>
                    <a:pt x="0" y="112"/>
                  </a:lnTo>
                  <a:lnTo>
                    <a:pt x="474" y="1528"/>
                  </a:lnTo>
                  <a:cubicBezTo>
                    <a:pt x="549" y="1764"/>
                    <a:pt x="642" y="1996"/>
                    <a:pt x="703" y="2238"/>
                  </a:cubicBezTo>
                  <a:lnTo>
                    <a:pt x="896" y="2959"/>
                  </a:lnTo>
                  <a:lnTo>
                    <a:pt x="1088" y="3680"/>
                  </a:lnTo>
                  <a:cubicBezTo>
                    <a:pt x="1154" y="3920"/>
                    <a:pt x="1219" y="4161"/>
                    <a:pt x="1266" y="4405"/>
                  </a:cubicBezTo>
                  <a:lnTo>
                    <a:pt x="1573" y="5867"/>
                  </a:lnTo>
                  <a:cubicBezTo>
                    <a:pt x="1931" y="7825"/>
                    <a:pt x="2205" y="9800"/>
                    <a:pt x="2336" y="11789"/>
                  </a:cubicBezTo>
                  <a:cubicBezTo>
                    <a:pt x="2474" y="13775"/>
                    <a:pt x="2525" y="15769"/>
                    <a:pt x="2485" y="17760"/>
                  </a:cubicBezTo>
                  <a:cubicBezTo>
                    <a:pt x="2462" y="18756"/>
                    <a:pt x="2425" y="19750"/>
                    <a:pt x="2359" y="20743"/>
                  </a:cubicBezTo>
                  <a:cubicBezTo>
                    <a:pt x="2298" y="21735"/>
                    <a:pt x="2209" y="22732"/>
                    <a:pt x="2091" y="23706"/>
                  </a:cubicBezTo>
                  <a:lnTo>
                    <a:pt x="2861" y="23803"/>
                  </a:lnTo>
                  <a:cubicBezTo>
                    <a:pt x="2964" y="22788"/>
                    <a:pt x="3033" y="21789"/>
                    <a:pt x="3075" y="20782"/>
                  </a:cubicBezTo>
                  <a:cubicBezTo>
                    <a:pt x="3122" y="19777"/>
                    <a:pt x="3141" y="18772"/>
                    <a:pt x="3143" y="17767"/>
                  </a:cubicBezTo>
                  <a:cubicBezTo>
                    <a:pt x="3144" y="15756"/>
                    <a:pt x="3055" y="13746"/>
                    <a:pt x="2875" y="11744"/>
                  </a:cubicBezTo>
                  <a:cubicBezTo>
                    <a:pt x="2704" y="9741"/>
                    <a:pt x="2389" y="7751"/>
                    <a:pt x="1989" y="5783"/>
                  </a:cubicBezTo>
                  <a:lnTo>
                    <a:pt x="1650" y="4313"/>
                  </a:lnTo>
                  <a:cubicBezTo>
                    <a:pt x="1598" y="4066"/>
                    <a:pt x="1527" y="3826"/>
                    <a:pt x="1457" y="3585"/>
                  </a:cubicBezTo>
                  <a:lnTo>
                    <a:pt x="1247" y="2860"/>
                  </a:lnTo>
                  <a:lnTo>
                    <a:pt x="1038" y="2135"/>
                  </a:lnTo>
                  <a:cubicBezTo>
                    <a:pt x="972" y="1893"/>
                    <a:pt x="874" y="1660"/>
                    <a:pt x="794" y="142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85"/>
            <p:cNvSpPr/>
            <p:nvPr/>
          </p:nvSpPr>
          <p:spPr>
            <a:xfrm>
              <a:off x="683019" y="714325"/>
              <a:ext cx="584946" cy="364095"/>
            </a:xfrm>
            <a:custGeom>
              <a:rect b="b" l="l" r="r" t="t"/>
              <a:pathLst>
                <a:path extrusionOk="0" h="7877" w="12655">
                  <a:moveTo>
                    <a:pt x="5619" y="3958"/>
                  </a:moveTo>
                  <a:cubicBezTo>
                    <a:pt x="5732" y="3958"/>
                    <a:pt x="5824" y="3996"/>
                    <a:pt x="5869" y="4074"/>
                  </a:cubicBezTo>
                  <a:cubicBezTo>
                    <a:pt x="5965" y="4235"/>
                    <a:pt x="5821" y="4507"/>
                    <a:pt x="5549" y="4679"/>
                  </a:cubicBezTo>
                  <a:cubicBezTo>
                    <a:pt x="5407" y="4769"/>
                    <a:pt x="5258" y="4815"/>
                    <a:pt x="5134" y="4815"/>
                  </a:cubicBezTo>
                  <a:cubicBezTo>
                    <a:pt x="5021" y="4815"/>
                    <a:pt x="4929" y="4776"/>
                    <a:pt x="4884" y="4699"/>
                  </a:cubicBezTo>
                  <a:cubicBezTo>
                    <a:pt x="4788" y="4537"/>
                    <a:pt x="4933" y="4266"/>
                    <a:pt x="5205" y="4093"/>
                  </a:cubicBezTo>
                  <a:cubicBezTo>
                    <a:pt x="5347" y="4003"/>
                    <a:pt x="5495" y="3958"/>
                    <a:pt x="5619" y="3958"/>
                  </a:cubicBezTo>
                  <a:close/>
                  <a:moveTo>
                    <a:pt x="5604" y="0"/>
                  </a:moveTo>
                  <a:cubicBezTo>
                    <a:pt x="3895" y="279"/>
                    <a:pt x="1984" y="1078"/>
                    <a:pt x="1" y="2668"/>
                  </a:cubicBezTo>
                  <a:cubicBezTo>
                    <a:pt x="1" y="2668"/>
                    <a:pt x="883" y="2777"/>
                    <a:pt x="1212" y="3174"/>
                  </a:cubicBezTo>
                  <a:cubicBezTo>
                    <a:pt x="1541" y="3571"/>
                    <a:pt x="4450" y="7320"/>
                    <a:pt x="8421" y="7811"/>
                  </a:cubicBezTo>
                  <a:cubicBezTo>
                    <a:pt x="8709" y="7846"/>
                    <a:pt x="9057" y="7877"/>
                    <a:pt x="9421" y="7877"/>
                  </a:cubicBezTo>
                  <a:cubicBezTo>
                    <a:pt x="10427" y="7877"/>
                    <a:pt x="11551" y="7645"/>
                    <a:pt x="11868" y="6651"/>
                  </a:cubicBezTo>
                  <a:cubicBezTo>
                    <a:pt x="12003" y="6226"/>
                    <a:pt x="11938" y="5764"/>
                    <a:pt x="11782" y="5345"/>
                  </a:cubicBezTo>
                  <a:cubicBezTo>
                    <a:pt x="11756" y="5274"/>
                    <a:pt x="11727" y="5205"/>
                    <a:pt x="11695" y="5137"/>
                  </a:cubicBezTo>
                  <a:cubicBezTo>
                    <a:pt x="11486" y="4678"/>
                    <a:pt x="11135" y="4288"/>
                    <a:pt x="10941" y="3827"/>
                  </a:cubicBezTo>
                  <a:cubicBezTo>
                    <a:pt x="11284" y="3645"/>
                    <a:pt x="11732" y="3699"/>
                    <a:pt x="12090" y="3465"/>
                  </a:cubicBezTo>
                  <a:cubicBezTo>
                    <a:pt x="12654" y="3094"/>
                    <a:pt x="12496" y="2502"/>
                    <a:pt x="12140" y="2029"/>
                  </a:cubicBezTo>
                  <a:cubicBezTo>
                    <a:pt x="11490" y="1165"/>
                    <a:pt x="10219" y="344"/>
                    <a:pt x="8545" y="24"/>
                  </a:cubicBezTo>
                  <a:lnTo>
                    <a:pt x="8545" y="24"/>
                  </a:lnTo>
                  <a:cubicBezTo>
                    <a:pt x="8599" y="136"/>
                    <a:pt x="8614" y="244"/>
                    <a:pt x="8583" y="341"/>
                  </a:cubicBezTo>
                  <a:cubicBezTo>
                    <a:pt x="8508" y="570"/>
                    <a:pt x="8188" y="689"/>
                    <a:pt x="7746" y="689"/>
                  </a:cubicBezTo>
                  <a:cubicBezTo>
                    <a:pt x="7407" y="689"/>
                    <a:pt x="6996" y="619"/>
                    <a:pt x="6571" y="474"/>
                  </a:cubicBezTo>
                  <a:cubicBezTo>
                    <a:pt x="6195" y="347"/>
                    <a:pt x="5864" y="181"/>
                    <a:pt x="560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85"/>
            <p:cNvSpPr/>
            <p:nvPr/>
          </p:nvSpPr>
          <p:spPr>
            <a:xfrm>
              <a:off x="638508" y="1122927"/>
              <a:ext cx="535257" cy="511313"/>
            </a:xfrm>
            <a:custGeom>
              <a:rect b="b" l="l" r="r" t="t"/>
              <a:pathLst>
                <a:path extrusionOk="0" h="11062" w="11580">
                  <a:moveTo>
                    <a:pt x="4022" y="3189"/>
                  </a:moveTo>
                  <a:cubicBezTo>
                    <a:pt x="4122" y="3189"/>
                    <a:pt x="4200" y="3218"/>
                    <a:pt x="4243" y="3278"/>
                  </a:cubicBezTo>
                  <a:cubicBezTo>
                    <a:pt x="4387" y="3477"/>
                    <a:pt x="4112" y="3943"/>
                    <a:pt x="3628" y="4319"/>
                  </a:cubicBezTo>
                  <a:cubicBezTo>
                    <a:pt x="3292" y="4581"/>
                    <a:pt x="2944" y="4731"/>
                    <a:pt x="2715" y="4731"/>
                  </a:cubicBezTo>
                  <a:cubicBezTo>
                    <a:pt x="2614" y="4731"/>
                    <a:pt x="2537" y="4702"/>
                    <a:pt x="2493" y="4642"/>
                  </a:cubicBezTo>
                  <a:cubicBezTo>
                    <a:pt x="2350" y="4442"/>
                    <a:pt x="2625" y="3977"/>
                    <a:pt x="3108" y="3601"/>
                  </a:cubicBezTo>
                  <a:cubicBezTo>
                    <a:pt x="3444" y="3339"/>
                    <a:pt x="3793" y="3189"/>
                    <a:pt x="4022" y="3189"/>
                  </a:cubicBezTo>
                  <a:close/>
                  <a:moveTo>
                    <a:pt x="2838" y="5029"/>
                  </a:moveTo>
                  <a:cubicBezTo>
                    <a:pt x="3002" y="5029"/>
                    <a:pt x="3132" y="5089"/>
                    <a:pt x="3168" y="5199"/>
                  </a:cubicBezTo>
                  <a:cubicBezTo>
                    <a:pt x="3222" y="5364"/>
                    <a:pt x="3040" y="5581"/>
                    <a:pt x="2761" y="5680"/>
                  </a:cubicBezTo>
                  <a:cubicBezTo>
                    <a:pt x="2666" y="5714"/>
                    <a:pt x="2572" y="5731"/>
                    <a:pt x="2488" y="5731"/>
                  </a:cubicBezTo>
                  <a:cubicBezTo>
                    <a:pt x="2323" y="5731"/>
                    <a:pt x="2193" y="5670"/>
                    <a:pt x="2157" y="5559"/>
                  </a:cubicBezTo>
                  <a:cubicBezTo>
                    <a:pt x="2103" y="5394"/>
                    <a:pt x="2285" y="5177"/>
                    <a:pt x="2564" y="5079"/>
                  </a:cubicBezTo>
                  <a:cubicBezTo>
                    <a:pt x="2659" y="5045"/>
                    <a:pt x="2753" y="5029"/>
                    <a:pt x="2838" y="5029"/>
                  </a:cubicBezTo>
                  <a:close/>
                  <a:moveTo>
                    <a:pt x="7505" y="4970"/>
                  </a:moveTo>
                  <a:cubicBezTo>
                    <a:pt x="7509" y="4970"/>
                    <a:pt x="7513" y="4970"/>
                    <a:pt x="7517" y="4970"/>
                  </a:cubicBezTo>
                  <a:cubicBezTo>
                    <a:pt x="7722" y="4981"/>
                    <a:pt x="7871" y="5288"/>
                    <a:pt x="7849" y="5655"/>
                  </a:cubicBezTo>
                  <a:cubicBezTo>
                    <a:pt x="7828" y="6016"/>
                    <a:pt x="7649" y="6300"/>
                    <a:pt x="7448" y="6300"/>
                  </a:cubicBezTo>
                  <a:cubicBezTo>
                    <a:pt x="7444" y="6300"/>
                    <a:pt x="7441" y="6300"/>
                    <a:pt x="7437" y="6300"/>
                  </a:cubicBezTo>
                  <a:cubicBezTo>
                    <a:pt x="7232" y="6289"/>
                    <a:pt x="7083" y="5982"/>
                    <a:pt x="7106" y="5614"/>
                  </a:cubicBezTo>
                  <a:cubicBezTo>
                    <a:pt x="7127" y="5254"/>
                    <a:pt x="7305" y="4970"/>
                    <a:pt x="7505" y="4970"/>
                  </a:cubicBezTo>
                  <a:close/>
                  <a:moveTo>
                    <a:pt x="7214" y="0"/>
                  </a:moveTo>
                  <a:cubicBezTo>
                    <a:pt x="7169" y="0"/>
                    <a:pt x="7123" y="2"/>
                    <a:pt x="7078" y="5"/>
                  </a:cubicBezTo>
                  <a:cubicBezTo>
                    <a:pt x="4476" y="168"/>
                    <a:pt x="0" y="3537"/>
                    <a:pt x="350" y="11062"/>
                  </a:cubicBezTo>
                  <a:cubicBezTo>
                    <a:pt x="350" y="11062"/>
                    <a:pt x="967" y="10349"/>
                    <a:pt x="1492" y="10290"/>
                  </a:cubicBezTo>
                  <a:cubicBezTo>
                    <a:pt x="2016" y="10230"/>
                    <a:pt x="6840" y="9848"/>
                    <a:pt x="9618" y="6638"/>
                  </a:cubicBezTo>
                  <a:cubicBezTo>
                    <a:pt x="10376" y="5760"/>
                    <a:pt x="11579" y="4097"/>
                    <a:pt x="10722" y="2930"/>
                  </a:cubicBezTo>
                  <a:cubicBezTo>
                    <a:pt x="10453" y="2564"/>
                    <a:pt x="10033" y="2352"/>
                    <a:pt x="9595" y="2247"/>
                  </a:cubicBezTo>
                  <a:cubicBezTo>
                    <a:pt x="9521" y="2229"/>
                    <a:pt x="9446" y="2213"/>
                    <a:pt x="9372" y="2202"/>
                  </a:cubicBezTo>
                  <a:cubicBezTo>
                    <a:pt x="8869" y="2120"/>
                    <a:pt x="8338" y="2202"/>
                    <a:pt x="7843" y="2104"/>
                  </a:cubicBezTo>
                  <a:cubicBezTo>
                    <a:pt x="7898" y="1696"/>
                    <a:pt x="8209" y="1333"/>
                    <a:pt x="8230" y="883"/>
                  </a:cubicBezTo>
                  <a:cubicBezTo>
                    <a:pt x="8260" y="224"/>
                    <a:pt x="7765" y="0"/>
                    <a:pt x="721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85"/>
            <p:cNvSpPr/>
            <p:nvPr/>
          </p:nvSpPr>
          <p:spPr>
            <a:xfrm>
              <a:off x="1264121" y="1249482"/>
              <a:ext cx="150038" cy="723151"/>
            </a:xfrm>
            <a:custGeom>
              <a:rect b="b" l="l" r="r" t="t"/>
              <a:pathLst>
                <a:path extrusionOk="0" h="15645" w="3246">
                  <a:moveTo>
                    <a:pt x="3129" y="0"/>
                  </a:moveTo>
                  <a:cubicBezTo>
                    <a:pt x="2459" y="265"/>
                    <a:pt x="1863" y="722"/>
                    <a:pt x="1426" y="1294"/>
                  </a:cubicBezTo>
                  <a:cubicBezTo>
                    <a:pt x="983" y="1866"/>
                    <a:pt x="687" y="2530"/>
                    <a:pt x="482" y="3208"/>
                  </a:cubicBezTo>
                  <a:cubicBezTo>
                    <a:pt x="71" y="4573"/>
                    <a:pt x="1" y="5994"/>
                    <a:pt x="31" y="7393"/>
                  </a:cubicBezTo>
                  <a:cubicBezTo>
                    <a:pt x="75" y="8793"/>
                    <a:pt x="238" y="10183"/>
                    <a:pt x="478" y="11558"/>
                  </a:cubicBezTo>
                  <a:cubicBezTo>
                    <a:pt x="719" y="12935"/>
                    <a:pt x="1023" y="14290"/>
                    <a:pt x="1416" y="15644"/>
                  </a:cubicBezTo>
                  <a:lnTo>
                    <a:pt x="2155" y="15409"/>
                  </a:lnTo>
                  <a:cubicBezTo>
                    <a:pt x="1742" y="14117"/>
                    <a:pt x="1399" y="12777"/>
                    <a:pt x="1125" y="11436"/>
                  </a:cubicBezTo>
                  <a:cubicBezTo>
                    <a:pt x="852" y="10093"/>
                    <a:pt x="653" y="8734"/>
                    <a:pt x="572" y="7369"/>
                  </a:cubicBezTo>
                  <a:cubicBezTo>
                    <a:pt x="504" y="6010"/>
                    <a:pt x="536" y="4629"/>
                    <a:pt x="889" y="3326"/>
                  </a:cubicBezTo>
                  <a:cubicBezTo>
                    <a:pt x="1066" y="2678"/>
                    <a:pt x="1326" y="2051"/>
                    <a:pt x="1717" y="1514"/>
                  </a:cubicBezTo>
                  <a:cubicBezTo>
                    <a:pt x="2105" y="976"/>
                    <a:pt x="2633" y="547"/>
                    <a:pt x="3245" y="284"/>
                  </a:cubicBezTo>
                  <a:lnTo>
                    <a:pt x="312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85"/>
            <p:cNvSpPr/>
            <p:nvPr/>
          </p:nvSpPr>
          <p:spPr>
            <a:xfrm>
              <a:off x="1236296" y="1370861"/>
              <a:ext cx="106959" cy="520928"/>
            </a:xfrm>
            <a:custGeom>
              <a:rect b="b" l="l" r="r" t="t"/>
              <a:pathLst>
                <a:path extrusionOk="0" h="11270" w="2314">
                  <a:moveTo>
                    <a:pt x="1722" y="0"/>
                  </a:moveTo>
                  <a:cubicBezTo>
                    <a:pt x="1656" y="5"/>
                    <a:pt x="1578" y="8"/>
                    <a:pt x="1489" y="8"/>
                  </a:cubicBezTo>
                  <a:cubicBezTo>
                    <a:pt x="1489" y="8"/>
                    <a:pt x="1" y="3390"/>
                    <a:pt x="1519" y="9393"/>
                  </a:cubicBezTo>
                  <a:cubicBezTo>
                    <a:pt x="1828" y="10614"/>
                    <a:pt x="2081" y="11163"/>
                    <a:pt x="2313" y="11269"/>
                  </a:cubicBezTo>
                  <a:cubicBezTo>
                    <a:pt x="2093" y="10457"/>
                    <a:pt x="1895" y="9633"/>
                    <a:pt x="1727" y="8810"/>
                  </a:cubicBezTo>
                  <a:cubicBezTo>
                    <a:pt x="1454" y="7467"/>
                    <a:pt x="1256" y="6108"/>
                    <a:pt x="1174" y="4743"/>
                  </a:cubicBezTo>
                  <a:cubicBezTo>
                    <a:pt x="1106" y="3384"/>
                    <a:pt x="1138" y="2003"/>
                    <a:pt x="1491" y="700"/>
                  </a:cubicBezTo>
                  <a:cubicBezTo>
                    <a:pt x="1556" y="462"/>
                    <a:pt x="1632" y="228"/>
                    <a:pt x="1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85"/>
            <p:cNvSpPr/>
            <p:nvPr/>
          </p:nvSpPr>
          <p:spPr>
            <a:xfrm>
              <a:off x="1264121" y="1249482"/>
              <a:ext cx="150038" cy="723151"/>
            </a:xfrm>
            <a:custGeom>
              <a:rect b="b" l="l" r="r" t="t"/>
              <a:pathLst>
                <a:path extrusionOk="0" fill="none" h="15645" w="3246">
                  <a:moveTo>
                    <a:pt x="3245" y="284"/>
                  </a:moveTo>
                  <a:cubicBezTo>
                    <a:pt x="2633" y="547"/>
                    <a:pt x="2105" y="976"/>
                    <a:pt x="1717" y="1514"/>
                  </a:cubicBezTo>
                  <a:cubicBezTo>
                    <a:pt x="1326" y="2051"/>
                    <a:pt x="1066" y="2678"/>
                    <a:pt x="889" y="3326"/>
                  </a:cubicBezTo>
                  <a:cubicBezTo>
                    <a:pt x="536" y="4629"/>
                    <a:pt x="504" y="6010"/>
                    <a:pt x="572" y="7369"/>
                  </a:cubicBezTo>
                  <a:cubicBezTo>
                    <a:pt x="653" y="8734"/>
                    <a:pt x="852" y="10093"/>
                    <a:pt x="1125" y="11436"/>
                  </a:cubicBezTo>
                  <a:cubicBezTo>
                    <a:pt x="1399" y="12777"/>
                    <a:pt x="1742" y="14117"/>
                    <a:pt x="2155" y="15409"/>
                  </a:cubicBezTo>
                  <a:lnTo>
                    <a:pt x="1416" y="15644"/>
                  </a:lnTo>
                  <a:cubicBezTo>
                    <a:pt x="1023" y="14290"/>
                    <a:pt x="719" y="12935"/>
                    <a:pt x="478" y="11558"/>
                  </a:cubicBezTo>
                  <a:cubicBezTo>
                    <a:pt x="238" y="10183"/>
                    <a:pt x="75" y="8793"/>
                    <a:pt x="31" y="7393"/>
                  </a:cubicBezTo>
                  <a:cubicBezTo>
                    <a:pt x="1" y="5994"/>
                    <a:pt x="71" y="4573"/>
                    <a:pt x="482" y="3208"/>
                  </a:cubicBezTo>
                  <a:cubicBezTo>
                    <a:pt x="687" y="2530"/>
                    <a:pt x="983" y="1866"/>
                    <a:pt x="1426" y="1294"/>
                  </a:cubicBezTo>
                  <a:cubicBezTo>
                    <a:pt x="1863" y="722"/>
                    <a:pt x="2459" y="265"/>
                    <a:pt x="3129" y="0"/>
                  </a:cubicBezTo>
                  <a:lnTo>
                    <a:pt x="3245" y="28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85"/>
            <p:cNvSpPr/>
            <p:nvPr/>
          </p:nvSpPr>
          <p:spPr>
            <a:xfrm>
              <a:off x="1262457" y="1191798"/>
              <a:ext cx="478033" cy="168481"/>
            </a:xfrm>
            <a:custGeom>
              <a:rect b="b" l="l" r="r" t="t"/>
              <a:pathLst>
                <a:path extrusionOk="0" h="3645" w="10342">
                  <a:moveTo>
                    <a:pt x="5948" y="937"/>
                  </a:moveTo>
                  <a:cubicBezTo>
                    <a:pt x="6121" y="937"/>
                    <a:pt x="6340" y="960"/>
                    <a:pt x="6566" y="1005"/>
                  </a:cubicBezTo>
                  <a:cubicBezTo>
                    <a:pt x="7028" y="1099"/>
                    <a:pt x="7345" y="1252"/>
                    <a:pt x="7274" y="1347"/>
                  </a:cubicBezTo>
                  <a:cubicBezTo>
                    <a:pt x="7238" y="1395"/>
                    <a:pt x="7110" y="1420"/>
                    <a:pt x="6931" y="1420"/>
                  </a:cubicBezTo>
                  <a:cubicBezTo>
                    <a:pt x="6758" y="1420"/>
                    <a:pt x="6538" y="1397"/>
                    <a:pt x="6311" y="1350"/>
                  </a:cubicBezTo>
                  <a:cubicBezTo>
                    <a:pt x="5849" y="1257"/>
                    <a:pt x="5533" y="1105"/>
                    <a:pt x="5604" y="1010"/>
                  </a:cubicBezTo>
                  <a:cubicBezTo>
                    <a:pt x="5640" y="961"/>
                    <a:pt x="5769" y="937"/>
                    <a:pt x="5948" y="937"/>
                  </a:cubicBezTo>
                  <a:close/>
                  <a:moveTo>
                    <a:pt x="7271" y="1528"/>
                  </a:moveTo>
                  <a:cubicBezTo>
                    <a:pt x="7285" y="1528"/>
                    <a:pt x="7298" y="1528"/>
                    <a:pt x="7312" y="1528"/>
                  </a:cubicBezTo>
                  <a:cubicBezTo>
                    <a:pt x="7554" y="1536"/>
                    <a:pt x="7744" y="1600"/>
                    <a:pt x="7737" y="1673"/>
                  </a:cubicBezTo>
                  <a:cubicBezTo>
                    <a:pt x="7729" y="1740"/>
                    <a:pt x="7554" y="1790"/>
                    <a:pt x="7335" y="1790"/>
                  </a:cubicBezTo>
                  <a:cubicBezTo>
                    <a:pt x="7319" y="1790"/>
                    <a:pt x="7304" y="1790"/>
                    <a:pt x="7288" y="1789"/>
                  </a:cubicBezTo>
                  <a:cubicBezTo>
                    <a:pt x="7047" y="1783"/>
                    <a:pt x="6856" y="1718"/>
                    <a:pt x="6863" y="1646"/>
                  </a:cubicBezTo>
                  <a:cubicBezTo>
                    <a:pt x="6870" y="1579"/>
                    <a:pt x="7049" y="1528"/>
                    <a:pt x="7271" y="1528"/>
                  </a:cubicBezTo>
                  <a:close/>
                  <a:moveTo>
                    <a:pt x="3447" y="2053"/>
                  </a:moveTo>
                  <a:cubicBezTo>
                    <a:pt x="3596" y="2053"/>
                    <a:pt x="3765" y="2140"/>
                    <a:pt x="3850" y="2266"/>
                  </a:cubicBezTo>
                  <a:cubicBezTo>
                    <a:pt x="3947" y="2409"/>
                    <a:pt x="3896" y="2548"/>
                    <a:pt x="3737" y="2576"/>
                  </a:cubicBezTo>
                  <a:cubicBezTo>
                    <a:pt x="3718" y="2579"/>
                    <a:pt x="3698" y="2581"/>
                    <a:pt x="3678" y="2581"/>
                  </a:cubicBezTo>
                  <a:cubicBezTo>
                    <a:pt x="3529" y="2581"/>
                    <a:pt x="3358" y="2494"/>
                    <a:pt x="3273" y="2368"/>
                  </a:cubicBezTo>
                  <a:cubicBezTo>
                    <a:pt x="3177" y="2225"/>
                    <a:pt x="3228" y="2086"/>
                    <a:pt x="3388" y="2058"/>
                  </a:cubicBezTo>
                  <a:cubicBezTo>
                    <a:pt x="3407" y="2055"/>
                    <a:pt x="3427" y="2053"/>
                    <a:pt x="3447" y="2053"/>
                  </a:cubicBezTo>
                  <a:close/>
                  <a:moveTo>
                    <a:pt x="3394" y="0"/>
                  </a:moveTo>
                  <a:cubicBezTo>
                    <a:pt x="3131" y="0"/>
                    <a:pt x="2887" y="14"/>
                    <a:pt x="2667" y="38"/>
                  </a:cubicBezTo>
                  <a:cubicBezTo>
                    <a:pt x="2184" y="93"/>
                    <a:pt x="1770" y="241"/>
                    <a:pt x="1949" y="520"/>
                  </a:cubicBezTo>
                  <a:cubicBezTo>
                    <a:pt x="2061" y="696"/>
                    <a:pt x="2385" y="805"/>
                    <a:pt x="2516" y="959"/>
                  </a:cubicBezTo>
                  <a:cubicBezTo>
                    <a:pt x="2146" y="1056"/>
                    <a:pt x="1710" y="1085"/>
                    <a:pt x="1332" y="1176"/>
                  </a:cubicBezTo>
                  <a:cubicBezTo>
                    <a:pt x="1276" y="1189"/>
                    <a:pt x="1221" y="1202"/>
                    <a:pt x="1166" y="1218"/>
                  </a:cubicBezTo>
                  <a:cubicBezTo>
                    <a:pt x="843" y="1311"/>
                    <a:pt x="558" y="1443"/>
                    <a:pt x="425" y="1619"/>
                  </a:cubicBezTo>
                  <a:cubicBezTo>
                    <a:pt x="1" y="2182"/>
                    <a:pt x="1306" y="2703"/>
                    <a:pt x="2092" y="2963"/>
                  </a:cubicBezTo>
                  <a:cubicBezTo>
                    <a:pt x="3608" y="3464"/>
                    <a:pt x="5404" y="3588"/>
                    <a:pt x="6825" y="3588"/>
                  </a:cubicBezTo>
                  <a:cubicBezTo>
                    <a:pt x="8101" y="3588"/>
                    <a:pt x="9076" y="3488"/>
                    <a:pt x="9277" y="3470"/>
                  </a:cubicBezTo>
                  <a:cubicBezTo>
                    <a:pt x="9312" y="3467"/>
                    <a:pt x="9347" y="3466"/>
                    <a:pt x="9384" y="3466"/>
                  </a:cubicBezTo>
                  <a:cubicBezTo>
                    <a:pt x="9801" y="3466"/>
                    <a:pt x="10342" y="3645"/>
                    <a:pt x="10342" y="3645"/>
                  </a:cubicBezTo>
                  <a:cubicBezTo>
                    <a:pt x="9142" y="940"/>
                    <a:pt x="5616" y="0"/>
                    <a:pt x="339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85"/>
            <p:cNvSpPr/>
            <p:nvPr/>
          </p:nvSpPr>
          <p:spPr>
            <a:xfrm>
              <a:off x="1280854" y="837876"/>
              <a:ext cx="379487" cy="286302"/>
            </a:xfrm>
            <a:custGeom>
              <a:rect b="b" l="l" r="r" t="t"/>
              <a:pathLst>
                <a:path extrusionOk="0" h="6194" w="8210">
                  <a:moveTo>
                    <a:pt x="8209" y="1"/>
                  </a:moveTo>
                  <a:lnTo>
                    <a:pt x="8209" y="1"/>
                  </a:lnTo>
                  <a:cubicBezTo>
                    <a:pt x="2796" y="26"/>
                    <a:pt x="238" y="2635"/>
                    <a:pt x="44" y="4098"/>
                  </a:cubicBezTo>
                  <a:cubicBezTo>
                    <a:pt x="1" y="4417"/>
                    <a:pt x="115" y="4721"/>
                    <a:pt x="561" y="4721"/>
                  </a:cubicBezTo>
                  <a:cubicBezTo>
                    <a:pt x="587" y="4721"/>
                    <a:pt x="615" y="4720"/>
                    <a:pt x="644" y="4717"/>
                  </a:cubicBezTo>
                  <a:cubicBezTo>
                    <a:pt x="970" y="4693"/>
                    <a:pt x="1240" y="4507"/>
                    <a:pt x="1534" y="4464"/>
                  </a:cubicBezTo>
                  <a:lnTo>
                    <a:pt x="1534" y="4464"/>
                  </a:lnTo>
                  <a:cubicBezTo>
                    <a:pt x="1591" y="4739"/>
                    <a:pt x="1516" y="5039"/>
                    <a:pt x="1561" y="5319"/>
                  </a:cubicBezTo>
                  <a:cubicBezTo>
                    <a:pt x="1568" y="5361"/>
                    <a:pt x="1576" y="5401"/>
                    <a:pt x="1587" y="5442"/>
                  </a:cubicBezTo>
                  <a:cubicBezTo>
                    <a:pt x="1650" y="5684"/>
                    <a:pt x="1790" y="5914"/>
                    <a:pt x="2046" y="6054"/>
                  </a:cubicBezTo>
                  <a:cubicBezTo>
                    <a:pt x="2226" y="6152"/>
                    <a:pt x="2427" y="6193"/>
                    <a:pt x="2636" y="6193"/>
                  </a:cubicBezTo>
                  <a:cubicBezTo>
                    <a:pt x="3379" y="6193"/>
                    <a:pt x="4241" y="5677"/>
                    <a:pt x="4752" y="5325"/>
                  </a:cubicBezTo>
                  <a:cubicBezTo>
                    <a:pt x="7146" y="3673"/>
                    <a:pt x="7562" y="959"/>
                    <a:pt x="7620" y="663"/>
                  </a:cubicBezTo>
                  <a:cubicBezTo>
                    <a:pt x="7677" y="367"/>
                    <a:pt x="8209" y="1"/>
                    <a:pt x="82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85"/>
            <p:cNvSpPr/>
            <p:nvPr/>
          </p:nvSpPr>
          <p:spPr>
            <a:xfrm>
              <a:off x="1390169" y="837876"/>
              <a:ext cx="270171" cy="292357"/>
            </a:xfrm>
            <a:custGeom>
              <a:rect b="b" l="l" r="r" t="t"/>
              <a:pathLst>
                <a:path extrusionOk="0" h="6325" w="5845">
                  <a:moveTo>
                    <a:pt x="5255" y="663"/>
                  </a:moveTo>
                  <a:cubicBezTo>
                    <a:pt x="5312" y="367"/>
                    <a:pt x="5844" y="1"/>
                    <a:pt x="5844" y="1"/>
                  </a:cubicBezTo>
                  <a:cubicBezTo>
                    <a:pt x="5133" y="4"/>
                    <a:pt x="4472" y="53"/>
                    <a:pt x="3859" y="137"/>
                  </a:cubicBezTo>
                  <a:cubicBezTo>
                    <a:pt x="4304" y="486"/>
                    <a:pt x="4322" y="1015"/>
                    <a:pt x="4284" y="1539"/>
                  </a:cubicBezTo>
                  <a:cubicBezTo>
                    <a:pt x="4223" y="2359"/>
                    <a:pt x="2815" y="4945"/>
                    <a:pt x="1469" y="5648"/>
                  </a:cubicBezTo>
                  <a:cubicBezTo>
                    <a:pt x="579" y="6113"/>
                    <a:pt x="558" y="6033"/>
                    <a:pt x="1" y="6167"/>
                  </a:cubicBezTo>
                  <a:cubicBezTo>
                    <a:pt x="794" y="6324"/>
                    <a:pt x="1812" y="5720"/>
                    <a:pt x="2387" y="5325"/>
                  </a:cubicBezTo>
                  <a:cubicBezTo>
                    <a:pt x="4781" y="3673"/>
                    <a:pt x="5197" y="959"/>
                    <a:pt x="5254" y="6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85"/>
            <p:cNvSpPr/>
            <p:nvPr/>
          </p:nvSpPr>
          <p:spPr>
            <a:xfrm>
              <a:off x="1121065" y="1491593"/>
              <a:ext cx="364557" cy="405140"/>
            </a:xfrm>
            <a:custGeom>
              <a:rect b="b" l="l" r="r" t="t"/>
              <a:pathLst>
                <a:path extrusionOk="0" h="8765" w="7887">
                  <a:moveTo>
                    <a:pt x="7790" y="0"/>
                  </a:moveTo>
                  <a:cubicBezTo>
                    <a:pt x="6842" y="298"/>
                    <a:pt x="5936" y="745"/>
                    <a:pt x="5123" y="1325"/>
                  </a:cubicBezTo>
                  <a:cubicBezTo>
                    <a:pt x="4307" y="1899"/>
                    <a:pt x="3578" y="2594"/>
                    <a:pt x="2933" y="3353"/>
                  </a:cubicBezTo>
                  <a:cubicBezTo>
                    <a:pt x="2288" y="4114"/>
                    <a:pt x="1725" y="4942"/>
                    <a:pt x="1238" y="5810"/>
                  </a:cubicBezTo>
                  <a:cubicBezTo>
                    <a:pt x="751" y="6684"/>
                    <a:pt x="329" y="7575"/>
                    <a:pt x="0" y="8548"/>
                  </a:cubicBezTo>
                  <a:lnTo>
                    <a:pt x="745" y="8765"/>
                  </a:lnTo>
                  <a:cubicBezTo>
                    <a:pt x="1007" y="7875"/>
                    <a:pt x="1386" y="6971"/>
                    <a:pt x="1818" y="6122"/>
                  </a:cubicBezTo>
                  <a:cubicBezTo>
                    <a:pt x="2254" y="5268"/>
                    <a:pt x="2763" y="4450"/>
                    <a:pt x="3353" y="3695"/>
                  </a:cubicBezTo>
                  <a:cubicBezTo>
                    <a:pt x="3943" y="2941"/>
                    <a:pt x="4615" y="2249"/>
                    <a:pt x="5376" y="1667"/>
                  </a:cubicBezTo>
                  <a:cubicBezTo>
                    <a:pt x="6132" y="1079"/>
                    <a:pt x="6982" y="616"/>
                    <a:pt x="7886" y="291"/>
                  </a:cubicBezTo>
                  <a:lnTo>
                    <a:pt x="779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85"/>
            <p:cNvSpPr/>
            <p:nvPr/>
          </p:nvSpPr>
          <p:spPr>
            <a:xfrm>
              <a:off x="1373806" y="1434879"/>
              <a:ext cx="322864" cy="182533"/>
            </a:xfrm>
            <a:custGeom>
              <a:rect b="b" l="l" r="r" t="t"/>
              <a:pathLst>
                <a:path extrusionOk="0" h="3949" w="6985">
                  <a:moveTo>
                    <a:pt x="1192" y="1"/>
                  </a:moveTo>
                  <a:cubicBezTo>
                    <a:pt x="573" y="1"/>
                    <a:pt x="200" y="196"/>
                    <a:pt x="79" y="472"/>
                  </a:cubicBezTo>
                  <a:cubicBezTo>
                    <a:pt x="0" y="652"/>
                    <a:pt x="60" y="921"/>
                    <a:pt x="467" y="1190"/>
                  </a:cubicBezTo>
                  <a:cubicBezTo>
                    <a:pt x="724" y="1359"/>
                    <a:pt x="960" y="1401"/>
                    <a:pt x="1195" y="1542"/>
                  </a:cubicBezTo>
                  <a:cubicBezTo>
                    <a:pt x="1203" y="1740"/>
                    <a:pt x="1106" y="1880"/>
                    <a:pt x="1104" y="2076"/>
                  </a:cubicBezTo>
                  <a:cubicBezTo>
                    <a:pt x="1104" y="2104"/>
                    <a:pt x="1105" y="2135"/>
                    <a:pt x="1109" y="2166"/>
                  </a:cubicBezTo>
                  <a:cubicBezTo>
                    <a:pt x="1126" y="2349"/>
                    <a:pt x="1206" y="2568"/>
                    <a:pt x="1388" y="2798"/>
                  </a:cubicBezTo>
                  <a:cubicBezTo>
                    <a:pt x="1967" y="3533"/>
                    <a:pt x="3023" y="3794"/>
                    <a:pt x="3593" y="3891"/>
                  </a:cubicBezTo>
                  <a:cubicBezTo>
                    <a:pt x="3825" y="3931"/>
                    <a:pt x="4039" y="3949"/>
                    <a:pt x="4237" y="3949"/>
                  </a:cubicBezTo>
                  <a:cubicBezTo>
                    <a:pt x="5820" y="3949"/>
                    <a:pt x="6363" y="2816"/>
                    <a:pt x="6438" y="2686"/>
                  </a:cubicBezTo>
                  <a:cubicBezTo>
                    <a:pt x="6479" y="2615"/>
                    <a:pt x="6608" y="2597"/>
                    <a:pt x="6730" y="2597"/>
                  </a:cubicBezTo>
                  <a:cubicBezTo>
                    <a:pt x="6861" y="2597"/>
                    <a:pt x="6985" y="2617"/>
                    <a:pt x="6985" y="2617"/>
                  </a:cubicBezTo>
                  <a:cubicBezTo>
                    <a:pt x="4257" y="645"/>
                    <a:pt x="2317" y="1"/>
                    <a:pt x="119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85"/>
            <p:cNvSpPr/>
            <p:nvPr/>
          </p:nvSpPr>
          <p:spPr>
            <a:xfrm>
              <a:off x="1476789" y="1469499"/>
              <a:ext cx="219880" cy="161733"/>
            </a:xfrm>
            <a:custGeom>
              <a:rect b="b" l="l" r="r" t="t"/>
              <a:pathLst>
                <a:path extrusionOk="0" h="3499" w="4757">
                  <a:moveTo>
                    <a:pt x="1782" y="972"/>
                  </a:moveTo>
                  <a:cubicBezTo>
                    <a:pt x="1782" y="972"/>
                    <a:pt x="1" y="1482"/>
                    <a:pt x="232" y="2820"/>
                  </a:cubicBezTo>
                  <a:cubicBezTo>
                    <a:pt x="651" y="2998"/>
                    <a:pt x="1072" y="3092"/>
                    <a:pt x="1365" y="3142"/>
                  </a:cubicBezTo>
                  <a:cubicBezTo>
                    <a:pt x="3448" y="3499"/>
                    <a:pt x="4126" y="2084"/>
                    <a:pt x="4210" y="1937"/>
                  </a:cubicBezTo>
                  <a:cubicBezTo>
                    <a:pt x="4294" y="1790"/>
                    <a:pt x="4757" y="1868"/>
                    <a:pt x="4757" y="1868"/>
                  </a:cubicBezTo>
                  <a:cubicBezTo>
                    <a:pt x="4563" y="1730"/>
                    <a:pt x="4376" y="1598"/>
                    <a:pt x="4190" y="1472"/>
                  </a:cubicBezTo>
                  <a:cubicBezTo>
                    <a:pt x="3216" y="884"/>
                    <a:pt x="2207" y="304"/>
                    <a:pt x="2207" y="304"/>
                  </a:cubicBezTo>
                  <a:cubicBezTo>
                    <a:pt x="2207" y="304"/>
                    <a:pt x="1357" y="1"/>
                    <a:pt x="1782" y="9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85"/>
            <p:cNvSpPr/>
            <p:nvPr/>
          </p:nvSpPr>
          <p:spPr>
            <a:xfrm>
              <a:off x="1373806" y="1414495"/>
              <a:ext cx="322864" cy="216737"/>
            </a:xfrm>
            <a:custGeom>
              <a:rect b="b" l="l" r="r" t="t"/>
              <a:pathLst>
                <a:path extrusionOk="0" fill="none" h="4689" w="6985">
                  <a:moveTo>
                    <a:pt x="1388" y="3239"/>
                  </a:moveTo>
                  <a:cubicBezTo>
                    <a:pt x="1967" y="3974"/>
                    <a:pt x="3023" y="4235"/>
                    <a:pt x="3593" y="4332"/>
                  </a:cubicBezTo>
                  <a:cubicBezTo>
                    <a:pt x="5676" y="4689"/>
                    <a:pt x="6354" y="3274"/>
                    <a:pt x="6438" y="3127"/>
                  </a:cubicBezTo>
                  <a:cubicBezTo>
                    <a:pt x="6522" y="2980"/>
                    <a:pt x="6985" y="3058"/>
                    <a:pt x="6985" y="3058"/>
                  </a:cubicBezTo>
                  <a:cubicBezTo>
                    <a:pt x="2757" y="1"/>
                    <a:pt x="421" y="134"/>
                    <a:pt x="79" y="913"/>
                  </a:cubicBezTo>
                  <a:cubicBezTo>
                    <a:pt x="0" y="1093"/>
                    <a:pt x="60" y="1362"/>
                    <a:pt x="467" y="1631"/>
                  </a:cubicBezTo>
                  <a:cubicBezTo>
                    <a:pt x="724" y="1800"/>
                    <a:pt x="960" y="1842"/>
                    <a:pt x="1195" y="1983"/>
                  </a:cubicBezTo>
                  <a:cubicBezTo>
                    <a:pt x="1203" y="2181"/>
                    <a:pt x="1106" y="2321"/>
                    <a:pt x="1104" y="2517"/>
                  </a:cubicBezTo>
                  <a:cubicBezTo>
                    <a:pt x="1104" y="2545"/>
                    <a:pt x="1105" y="2576"/>
                    <a:pt x="1109" y="2607"/>
                  </a:cubicBezTo>
                  <a:cubicBezTo>
                    <a:pt x="1126" y="2790"/>
                    <a:pt x="1206" y="3009"/>
                    <a:pt x="1388" y="32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85"/>
            <p:cNvSpPr/>
            <p:nvPr/>
          </p:nvSpPr>
          <p:spPr>
            <a:xfrm>
              <a:off x="926840" y="1747847"/>
              <a:ext cx="592434" cy="562805"/>
            </a:xfrm>
            <a:custGeom>
              <a:rect b="b" l="l" r="r" t="t"/>
              <a:pathLst>
                <a:path extrusionOk="0" h="12176" w="12817">
                  <a:moveTo>
                    <a:pt x="1143" y="1"/>
                  </a:move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85"/>
            <p:cNvSpPr/>
            <p:nvPr/>
          </p:nvSpPr>
          <p:spPr>
            <a:xfrm>
              <a:off x="989240" y="2205028"/>
              <a:ext cx="342555" cy="101089"/>
            </a:xfrm>
            <a:custGeom>
              <a:rect b="b" l="l" r="r" t="t"/>
              <a:pathLst>
                <a:path extrusionOk="0" h="2187" w="7411">
                  <a:moveTo>
                    <a:pt x="700" y="0"/>
                  </a:moveTo>
                  <a:cubicBezTo>
                    <a:pt x="700" y="0"/>
                    <a:pt x="3432" y="274"/>
                    <a:pt x="6530" y="121"/>
                  </a:cubicBezTo>
                  <a:lnTo>
                    <a:pt x="7411" y="1579"/>
                  </a:lnTo>
                  <a:cubicBezTo>
                    <a:pt x="7411" y="1579"/>
                    <a:pt x="3766" y="2186"/>
                    <a:pt x="1884" y="1458"/>
                  </a:cubicBezTo>
                  <a:cubicBezTo>
                    <a:pt x="1" y="729"/>
                    <a:pt x="700" y="0"/>
                    <a:pt x="700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85"/>
            <p:cNvSpPr/>
            <p:nvPr/>
          </p:nvSpPr>
          <p:spPr>
            <a:xfrm>
              <a:off x="728733" y="1121309"/>
              <a:ext cx="445030" cy="474890"/>
            </a:xfrm>
            <a:custGeom>
              <a:rect b="b" l="l" r="r" t="t"/>
              <a:pathLst>
                <a:path extrusionOk="0" h="10274" w="9628">
                  <a:moveTo>
                    <a:pt x="8770" y="2964"/>
                  </a:moveTo>
                  <a:cubicBezTo>
                    <a:pt x="8501" y="2599"/>
                    <a:pt x="8081" y="2387"/>
                    <a:pt x="7643" y="2282"/>
                  </a:cubicBezTo>
                  <a:cubicBezTo>
                    <a:pt x="7569" y="2264"/>
                    <a:pt x="7494" y="2248"/>
                    <a:pt x="7420" y="2237"/>
                  </a:cubicBezTo>
                  <a:cubicBezTo>
                    <a:pt x="6917" y="2155"/>
                    <a:pt x="6386" y="2237"/>
                    <a:pt x="5891" y="2138"/>
                  </a:cubicBezTo>
                  <a:cubicBezTo>
                    <a:pt x="5946" y="1731"/>
                    <a:pt x="6257" y="1368"/>
                    <a:pt x="6278" y="918"/>
                  </a:cubicBezTo>
                  <a:cubicBezTo>
                    <a:pt x="6310" y="205"/>
                    <a:pt x="5729" y="0"/>
                    <a:pt x="5126" y="39"/>
                  </a:cubicBezTo>
                  <a:cubicBezTo>
                    <a:pt x="4948" y="50"/>
                    <a:pt x="4761" y="78"/>
                    <a:pt x="4567" y="119"/>
                  </a:cubicBezTo>
                  <a:cubicBezTo>
                    <a:pt x="5166" y="83"/>
                    <a:pt x="5743" y="290"/>
                    <a:pt x="5711" y="999"/>
                  </a:cubicBezTo>
                  <a:cubicBezTo>
                    <a:pt x="5690" y="1450"/>
                    <a:pt x="5379" y="1812"/>
                    <a:pt x="5324" y="2220"/>
                  </a:cubicBezTo>
                  <a:cubicBezTo>
                    <a:pt x="5819" y="2317"/>
                    <a:pt x="6350" y="2236"/>
                    <a:pt x="6853" y="2317"/>
                  </a:cubicBezTo>
                  <a:cubicBezTo>
                    <a:pt x="6927" y="2330"/>
                    <a:pt x="7002" y="2344"/>
                    <a:pt x="7076" y="2362"/>
                  </a:cubicBezTo>
                  <a:cubicBezTo>
                    <a:pt x="7514" y="2467"/>
                    <a:pt x="7935" y="2679"/>
                    <a:pt x="8203" y="3046"/>
                  </a:cubicBezTo>
                  <a:cubicBezTo>
                    <a:pt x="9061" y="4213"/>
                    <a:pt x="7858" y="5877"/>
                    <a:pt x="7099" y="6754"/>
                  </a:cubicBezTo>
                  <a:cubicBezTo>
                    <a:pt x="4986" y="9196"/>
                    <a:pt x="1687" y="10001"/>
                    <a:pt x="0" y="10273"/>
                  </a:cubicBezTo>
                  <a:cubicBezTo>
                    <a:pt x="1382" y="10102"/>
                    <a:pt x="5279" y="9432"/>
                    <a:pt x="7666" y="6673"/>
                  </a:cubicBezTo>
                  <a:cubicBezTo>
                    <a:pt x="8424" y="5795"/>
                    <a:pt x="9627" y="4131"/>
                    <a:pt x="8770" y="296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85"/>
            <p:cNvSpPr/>
            <p:nvPr/>
          </p:nvSpPr>
          <p:spPr>
            <a:xfrm>
              <a:off x="638508" y="1121355"/>
              <a:ext cx="535257" cy="512885"/>
            </a:xfrm>
            <a:custGeom>
              <a:rect b="b" l="l" r="r" t="t"/>
              <a:pathLst>
                <a:path extrusionOk="0" fill="none" h="11096" w="11580">
                  <a:moveTo>
                    <a:pt x="9595" y="2281"/>
                  </a:moveTo>
                  <a:cubicBezTo>
                    <a:pt x="9521" y="2263"/>
                    <a:pt x="9446" y="2247"/>
                    <a:pt x="9372" y="2236"/>
                  </a:cubicBezTo>
                  <a:cubicBezTo>
                    <a:pt x="8869" y="2154"/>
                    <a:pt x="8338" y="2236"/>
                    <a:pt x="7843" y="2138"/>
                  </a:cubicBezTo>
                  <a:cubicBezTo>
                    <a:pt x="7898" y="1730"/>
                    <a:pt x="8209" y="1367"/>
                    <a:pt x="8230" y="917"/>
                  </a:cubicBezTo>
                  <a:cubicBezTo>
                    <a:pt x="8262" y="204"/>
                    <a:pt x="7681" y="1"/>
                    <a:pt x="7078" y="39"/>
                  </a:cubicBezTo>
                  <a:cubicBezTo>
                    <a:pt x="4476" y="202"/>
                    <a:pt x="0" y="3571"/>
                    <a:pt x="350" y="11096"/>
                  </a:cubicBezTo>
                  <a:cubicBezTo>
                    <a:pt x="350" y="11096"/>
                    <a:pt x="967" y="10383"/>
                    <a:pt x="1492" y="10324"/>
                  </a:cubicBezTo>
                  <a:cubicBezTo>
                    <a:pt x="2016" y="10264"/>
                    <a:pt x="6840" y="9882"/>
                    <a:pt x="9618" y="6672"/>
                  </a:cubicBezTo>
                  <a:cubicBezTo>
                    <a:pt x="10376" y="5794"/>
                    <a:pt x="11579" y="4131"/>
                    <a:pt x="10722" y="2964"/>
                  </a:cubicBezTo>
                  <a:cubicBezTo>
                    <a:pt x="10453" y="2598"/>
                    <a:pt x="10033" y="2386"/>
                    <a:pt x="9595" y="2281"/>
                  </a:cubicBezTo>
                  <a:close/>
                  <a:moveTo>
                    <a:pt x="2761" y="5714"/>
                  </a:moveTo>
                  <a:cubicBezTo>
                    <a:pt x="2482" y="5814"/>
                    <a:pt x="2212" y="5760"/>
                    <a:pt x="2157" y="5593"/>
                  </a:cubicBezTo>
                  <a:cubicBezTo>
                    <a:pt x="2103" y="5428"/>
                    <a:pt x="2285" y="5211"/>
                    <a:pt x="2564" y="5113"/>
                  </a:cubicBezTo>
                  <a:cubicBezTo>
                    <a:pt x="2843" y="5013"/>
                    <a:pt x="3113" y="5067"/>
                    <a:pt x="3168" y="5233"/>
                  </a:cubicBezTo>
                  <a:cubicBezTo>
                    <a:pt x="3222" y="5398"/>
                    <a:pt x="3040" y="5615"/>
                    <a:pt x="2761" y="5714"/>
                  </a:cubicBezTo>
                  <a:close/>
                  <a:moveTo>
                    <a:pt x="3628" y="4353"/>
                  </a:moveTo>
                  <a:cubicBezTo>
                    <a:pt x="3145" y="4730"/>
                    <a:pt x="2637" y="4874"/>
                    <a:pt x="2493" y="4676"/>
                  </a:cubicBezTo>
                  <a:cubicBezTo>
                    <a:pt x="2350" y="4476"/>
                    <a:pt x="2625" y="4011"/>
                    <a:pt x="3108" y="3635"/>
                  </a:cubicBezTo>
                  <a:cubicBezTo>
                    <a:pt x="3591" y="3259"/>
                    <a:pt x="4100" y="3114"/>
                    <a:pt x="4243" y="3312"/>
                  </a:cubicBezTo>
                  <a:cubicBezTo>
                    <a:pt x="4387" y="3511"/>
                    <a:pt x="4112" y="3977"/>
                    <a:pt x="3628" y="4353"/>
                  </a:cubicBezTo>
                  <a:close/>
                  <a:moveTo>
                    <a:pt x="7437" y="6334"/>
                  </a:moveTo>
                  <a:cubicBezTo>
                    <a:pt x="7232" y="6323"/>
                    <a:pt x="7083" y="6016"/>
                    <a:pt x="7106" y="5648"/>
                  </a:cubicBezTo>
                  <a:cubicBezTo>
                    <a:pt x="7127" y="5281"/>
                    <a:pt x="7312" y="4993"/>
                    <a:pt x="7517" y="5004"/>
                  </a:cubicBezTo>
                  <a:cubicBezTo>
                    <a:pt x="7722" y="5015"/>
                    <a:pt x="7871" y="5322"/>
                    <a:pt x="7849" y="5689"/>
                  </a:cubicBezTo>
                  <a:cubicBezTo>
                    <a:pt x="7827" y="6056"/>
                    <a:pt x="7642" y="6344"/>
                    <a:pt x="7437" y="63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85"/>
            <p:cNvSpPr/>
            <p:nvPr/>
          </p:nvSpPr>
          <p:spPr>
            <a:xfrm>
              <a:off x="670108" y="1248894"/>
              <a:ext cx="295547" cy="328503"/>
            </a:xfrm>
            <a:custGeom>
              <a:rect b="b" l="l" r="r" t="t"/>
              <a:pathLst>
                <a:path extrusionOk="0" fill="none" h="7107" w="6394">
                  <a:moveTo>
                    <a:pt x="6394" y="0"/>
                  </a:moveTo>
                  <a:cubicBezTo>
                    <a:pt x="6394" y="0"/>
                    <a:pt x="2030" y="3290"/>
                    <a:pt x="0" y="710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85"/>
            <p:cNvSpPr/>
            <p:nvPr/>
          </p:nvSpPr>
          <p:spPr>
            <a:xfrm>
              <a:off x="1351804" y="832792"/>
              <a:ext cx="308535" cy="211468"/>
            </a:xfrm>
            <a:custGeom>
              <a:rect b="b" l="l" r="r" t="t"/>
              <a:pathLst>
                <a:path extrusionOk="0" fill="none" h="4575" w="6675">
                  <a:moveTo>
                    <a:pt x="0" y="4574"/>
                  </a:moveTo>
                  <a:cubicBezTo>
                    <a:pt x="0" y="4574"/>
                    <a:pt x="3294" y="1"/>
                    <a:pt x="6674" y="11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85"/>
            <p:cNvSpPr/>
            <p:nvPr/>
          </p:nvSpPr>
          <p:spPr>
            <a:xfrm>
              <a:off x="1428995" y="1491778"/>
              <a:ext cx="267674" cy="64111"/>
            </a:xfrm>
            <a:custGeom>
              <a:rect b="b" l="l" r="r" t="t"/>
              <a:pathLst>
                <a:path extrusionOk="0" fill="none" h="1387" w="5791">
                  <a:moveTo>
                    <a:pt x="1" y="311"/>
                  </a:moveTo>
                  <a:cubicBezTo>
                    <a:pt x="1" y="311"/>
                    <a:pt x="2628" y="1"/>
                    <a:pt x="5791" y="138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85"/>
            <p:cNvSpPr/>
            <p:nvPr/>
          </p:nvSpPr>
          <p:spPr>
            <a:xfrm>
              <a:off x="683019" y="759206"/>
              <a:ext cx="505813" cy="132011"/>
            </a:xfrm>
            <a:custGeom>
              <a:rect b="b" l="l" r="r" t="t"/>
              <a:pathLst>
                <a:path extrusionOk="0" fill="none" h="2856" w="10943">
                  <a:moveTo>
                    <a:pt x="1" y="1697"/>
                  </a:moveTo>
                  <a:cubicBezTo>
                    <a:pt x="1" y="1697"/>
                    <a:pt x="5156" y="1"/>
                    <a:pt x="10942" y="285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85"/>
            <p:cNvSpPr/>
            <p:nvPr/>
          </p:nvSpPr>
          <p:spPr>
            <a:xfrm>
              <a:off x="1254369" y="1767353"/>
              <a:ext cx="228385" cy="543299"/>
            </a:xfrm>
            <a:custGeom>
              <a:rect b="b" l="l" r="r" t="t"/>
              <a:pathLst>
                <a:path extrusionOk="0" h="11754" w="4941">
                  <a:moveTo>
                    <a:pt x="4666" y="7222"/>
                  </a:moveTo>
                  <a:lnTo>
                    <a:pt x="3846" y="0"/>
                  </a:lnTo>
                  <a:cubicBezTo>
                    <a:pt x="3272" y="150"/>
                    <a:pt x="2403" y="269"/>
                    <a:pt x="1361" y="337"/>
                  </a:cubicBezTo>
                  <a:lnTo>
                    <a:pt x="2193" y="7667"/>
                  </a:lnTo>
                  <a:cubicBezTo>
                    <a:pt x="2393" y="9417"/>
                    <a:pt x="1456" y="11009"/>
                    <a:pt x="1" y="11754"/>
                  </a:cubicBezTo>
                  <a:lnTo>
                    <a:pt x="620" y="11754"/>
                  </a:lnTo>
                  <a:cubicBezTo>
                    <a:pt x="3052" y="11754"/>
                    <a:pt x="4941" y="9637"/>
                    <a:pt x="4666" y="722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85"/>
            <p:cNvSpPr/>
            <p:nvPr/>
          </p:nvSpPr>
          <p:spPr>
            <a:xfrm>
              <a:off x="969550" y="1801000"/>
              <a:ext cx="502213" cy="117624"/>
            </a:xfrm>
            <a:custGeom>
              <a:rect b="b" l="l" r="r" t="t"/>
              <a:pathLst>
                <a:path extrusionOk="0" fill="none" h="2545" w="11814">
                  <a:moveTo>
                    <a:pt x="0" y="35"/>
                  </a:moveTo>
                  <a:cubicBezTo>
                    <a:pt x="700" y="414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1"/>
                    <a:pt x="4210" y="2501"/>
                  </a:cubicBezTo>
                  <a:cubicBezTo>
                    <a:pt x="4707" y="2545"/>
                    <a:pt x="5289" y="1217"/>
                    <a:pt x="5851" y="1210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2"/>
                    <a:pt x="8880" y="881"/>
                  </a:cubicBezTo>
                  <a:cubicBezTo>
                    <a:pt x="9381" y="778"/>
                    <a:pt x="10227" y="1960"/>
                    <a:pt x="10754" y="1801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85"/>
            <p:cNvSpPr/>
            <p:nvPr/>
          </p:nvSpPr>
          <p:spPr>
            <a:xfrm>
              <a:off x="959925" y="1963150"/>
              <a:ext cx="525693" cy="117676"/>
            </a:xfrm>
            <a:custGeom>
              <a:rect b="b" l="l" r="r" t="t"/>
              <a:pathLst>
                <a:path extrusionOk="0" fill="none" h="2546" w="11814">
                  <a:moveTo>
                    <a:pt x="0" y="35"/>
                  </a:moveTo>
                  <a:cubicBezTo>
                    <a:pt x="700" y="415"/>
                    <a:pt x="2" y="1561"/>
                    <a:pt x="951" y="1860"/>
                  </a:cubicBezTo>
                  <a:cubicBezTo>
                    <a:pt x="1381" y="1996"/>
                    <a:pt x="2231" y="825"/>
                    <a:pt x="2824" y="940"/>
                  </a:cubicBezTo>
                  <a:cubicBezTo>
                    <a:pt x="3302" y="1033"/>
                    <a:pt x="3639" y="2450"/>
                    <a:pt x="4210" y="2501"/>
                  </a:cubicBezTo>
                  <a:cubicBezTo>
                    <a:pt x="4707" y="2546"/>
                    <a:pt x="5289" y="1218"/>
                    <a:pt x="5851" y="1211"/>
                  </a:cubicBezTo>
                  <a:cubicBezTo>
                    <a:pt x="6355" y="1205"/>
                    <a:pt x="6966" y="2524"/>
                    <a:pt x="7519" y="2464"/>
                  </a:cubicBezTo>
                  <a:cubicBezTo>
                    <a:pt x="8024" y="2409"/>
                    <a:pt x="8339" y="993"/>
                    <a:pt x="8880" y="881"/>
                  </a:cubicBezTo>
                  <a:cubicBezTo>
                    <a:pt x="9381" y="778"/>
                    <a:pt x="10227" y="1960"/>
                    <a:pt x="10754" y="1802"/>
                  </a:cubicBezTo>
                  <a:cubicBezTo>
                    <a:pt x="11244" y="1654"/>
                    <a:pt x="11302" y="203"/>
                    <a:pt x="11813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85"/>
            <p:cNvSpPr/>
            <p:nvPr/>
          </p:nvSpPr>
          <p:spPr>
            <a:xfrm>
              <a:off x="940225" y="2125100"/>
              <a:ext cx="569515" cy="117874"/>
            </a:xfrm>
            <a:custGeom>
              <a:rect b="b" l="l" r="r" t="t"/>
              <a:pathLst>
                <a:path extrusionOk="0" fill="none" h="2550" w="12488">
                  <a:moveTo>
                    <a:pt x="1" y="33"/>
                  </a:moveTo>
                  <a:cubicBezTo>
                    <a:pt x="744" y="415"/>
                    <a:pt x="55" y="1569"/>
                    <a:pt x="1057" y="1869"/>
                  </a:cubicBezTo>
                  <a:cubicBezTo>
                    <a:pt x="1511" y="2005"/>
                    <a:pt x="2371" y="830"/>
                    <a:pt x="2997" y="945"/>
                  </a:cubicBezTo>
                  <a:cubicBezTo>
                    <a:pt x="3499" y="1038"/>
                    <a:pt x="3872" y="2455"/>
                    <a:pt x="4472" y="2506"/>
                  </a:cubicBezTo>
                  <a:cubicBezTo>
                    <a:pt x="4994" y="2549"/>
                    <a:pt x="5600" y="1222"/>
                    <a:pt x="6189" y="1215"/>
                  </a:cubicBezTo>
                  <a:cubicBezTo>
                    <a:pt x="6720" y="1210"/>
                    <a:pt x="7353" y="2529"/>
                    <a:pt x="7932" y="2469"/>
                  </a:cubicBezTo>
                  <a:cubicBezTo>
                    <a:pt x="8464" y="2414"/>
                    <a:pt x="8816" y="996"/>
                    <a:pt x="9385" y="885"/>
                  </a:cubicBezTo>
                  <a:cubicBezTo>
                    <a:pt x="9911" y="783"/>
                    <a:pt x="10769" y="1968"/>
                    <a:pt x="11324" y="1810"/>
                  </a:cubicBezTo>
                  <a:cubicBezTo>
                    <a:pt x="11842" y="1662"/>
                    <a:pt x="11947" y="203"/>
                    <a:pt x="12487" y="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85"/>
            <p:cNvSpPr/>
            <p:nvPr/>
          </p:nvSpPr>
          <p:spPr>
            <a:xfrm>
              <a:off x="926840" y="1747847"/>
              <a:ext cx="592434" cy="562805"/>
            </a:xfrm>
            <a:custGeom>
              <a:rect b="b" l="l" r="r" t="t"/>
              <a:pathLst>
                <a:path extrusionOk="0" fill="none" h="12176" w="12817">
                  <a:moveTo>
                    <a:pt x="12542" y="7644"/>
                  </a:moveTo>
                  <a:lnTo>
                    <a:pt x="11674" y="1"/>
                  </a:lnTo>
                  <a:cubicBezTo>
                    <a:pt x="11674" y="456"/>
                    <a:pt x="9316" y="824"/>
                    <a:pt x="6408" y="824"/>
                  </a:cubicBezTo>
                  <a:cubicBezTo>
                    <a:pt x="3501" y="824"/>
                    <a:pt x="1143" y="456"/>
                    <a:pt x="1143" y="1"/>
                  </a:cubicBezTo>
                  <a:lnTo>
                    <a:pt x="275" y="7644"/>
                  </a:lnTo>
                  <a:cubicBezTo>
                    <a:pt x="1" y="10059"/>
                    <a:pt x="1890" y="12176"/>
                    <a:pt x="4321" y="12176"/>
                  </a:cubicBezTo>
                  <a:lnTo>
                    <a:pt x="8496" y="12176"/>
                  </a:lnTo>
                  <a:cubicBezTo>
                    <a:pt x="10926" y="12176"/>
                    <a:pt x="12816" y="10059"/>
                    <a:pt x="12542" y="76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85"/>
            <p:cNvSpPr/>
            <p:nvPr/>
          </p:nvSpPr>
          <p:spPr>
            <a:xfrm>
              <a:off x="1262457" y="1182692"/>
              <a:ext cx="478033" cy="190021"/>
            </a:xfrm>
            <a:custGeom>
              <a:rect b="b" l="l" r="r" t="t"/>
              <a:pathLst>
                <a:path extrusionOk="0" h="4111" w="10342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/>
                </a:gs>
              </a:gsLst>
              <a:lin ang="1890073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85"/>
            <p:cNvSpPr/>
            <p:nvPr/>
          </p:nvSpPr>
          <p:spPr>
            <a:xfrm>
              <a:off x="1262457" y="1182692"/>
              <a:ext cx="478033" cy="190021"/>
            </a:xfrm>
            <a:custGeom>
              <a:rect b="b" l="l" r="r" t="t"/>
              <a:pathLst>
                <a:path extrusionOk="0" fill="none" h="4111" w="10342">
                  <a:moveTo>
                    <a:pt x="425" y="1816"/>
                  </a:moveTo>
                  <a:cubicBezTo>
                    <a:pt x="1" y="2379"/>
                    <a:pt x="1306" y="2900"/>
                    <a:pt x="2092" y="3160"/>
                  </a:cubicBezTo>
                  <a:cubicBezTo>
                    <a:pt x="4968" y="4111"/>
                    <a:pt x="8852" y="3705"/>
                    <a:pt x="9277" y="3667"/>
                  </a:cubicBezTo>
                  <a:cubicBezTo>
                    <a:pt x="9703" y="3630"/>
                    <a:pt x="10342" y="3842"/>
                    <a:pt x="10342" y="3842"/>
                  </a:cubicBezTo>
                  <a:cubicBezTo>
                    <a:pt x="9001" y="818"/>
                    <a:pt x="4751" y="0"/>
                    <a:pt x="2667" y="235"/>
                  </a:cubicBezTo>
                  <a:cubicBezTo>
                    <a:pt x="2184" y="290"/>
                    <a:pt x="1770" y="438"/>
                    <a:pt x="1949" y="717"/>
                  </a:cubicBezTo>
                  <a:cubicBezTo>
                    <a:pt x="2061" y="893"/>
                    <a:pt x="2385" y="1002"/>
                    <a:pt x="2516" y="1156"/>
                  </a:cubicBezTo>
                  <a:cubicBezTo>
                    <a:pt x="2146" y="1253"/>
                    <a:pt x="1710" y="1282"/>
                    <a:pt x="1332" y="1373"/>
                  </a:cubicBezTo>
                  <a:cubicBezTo>
                    <a:pt x="1276" y="1386"/>
                    <a:pt x="1221" y="1399"/>
                    <a:pt x="1166" y="1415"/>
                  </a:cubicBezTo>
                  <a:cubicBezTo>
                    <a:pt x="843" y="1508"/>
                    <a:pt x="558" y="1640"/>
                    <a:pt x="425" y="1816"/>
                  </a:cubicBezTo>
                  <a:close/>
                  <a:moveTo>
                    <a:pt x="6863" y="1843"/>
                  </a:moveTo>
                  <a:cubicBezTo>
                    <a:pt x="6871" y="1771"/>
                    <a:pt x="7071" y="1719"/>
                    <a:pt x="7312" y="1725"/>
                  </a:cubicBezTo>
                  <a:cubicBezTo>
                    <a:pt x="7554" y="1733"/>
                    <a:pt x="7744" y="1797"/>
                    <a:pt x="7737" y="1870"/>
                  </a:cubicBezTo>
                  <a:cubicBezTo>
                    <a:pt x="7729" y="1942"/>
                    <a:pt x="7528" y="1994"/>
                    <a:pt x="7288" y="1986"/>
                  </a:cubicBezTo>
                  <a:cubicBezTo>
                    <a:pt x="7047" y="1980"/>
                    <a:pt x="6856" y="1915"/>
                    <a:pt x="6863" y="1843"/>
                  </a:cubicBezTo>
                  <a:close/>
                  <a:moveTo>
                    <a:pt x="5604" y="1207"/>
                  </a:moveTo>
                  <a:cubicBezTo>
                    <a:pt x="5674" y="1111"/>
                    <a:pt x="6106" y="1109"/>
                    <a:pt x="6566" y="1202"/>
                  </a:cubicBezTo>
                  <a:cubicBezTo>
                    <a:pt x="7028" y="1296"/>
                    <a:pt x="7345" y="1449"/>
                    <a:pt x="7274" y="1544"/>
                  </a:cubicBezTo>
                  <a:cubicBezTo>
                    <a:pt x="7204" y="1639"/>
                    <a:pt x="6772" y="1641"/>
                    <a:pt x="6311" y="1547"/>
                  </a:cubicBezTo>
                  <a:cubicBezTo>
                    <a:pt x="5849" y="1454"/>
                    <a:pt x="5533" y="1302"/>
                    <a:pt x="5604" y="1207"/>
                  </a:cubicBezTo>
                  <a:close/>
                  <a:moveTo>
                    <a:pt x="3273" y="2565"/>
                  </a:moveTo>
                  <a:cubicBezTo>
                    <a:pt x="3177" y="2422"/>
                    <a:pt x="3228" y="2283"/>
                    <a:pt x="3388" y="2255"/>
                  </a:cubicBezTo>
                  <a:cubicBezTo>
                    <a:pt x="3548" y="2227"/>
                    <a:pt x="3754" y="2320"/>
                    <a:pt x="3850" y="2463"/>
                  </a:cubicBezTo>
                  <a:cubicBezTo>
                    <a:pt x="3947" y="2606"/>
                    <a:pt x="3896" y="2745"/>
                    <a:pt x="3737" y="2773"/>
                  </a:cubicBezTo>
                  <a:cubicBezTo>
                    <a:pt x="3577" y="2801"/>
                    <a:pt x="3370" y="2708"/>
                    <a:pt x="3273" y="256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85"/>
            <p:cNvSpPr/>
            <p:nvPr/>
          </p:nvSpPr>
          <p:spPr>
            <a:xfrm>
              <a:off x="1378706" y="1236124"/>
              <a:ext cx="361784" cy="124154"/>
            </a:xfrm>
            <a:custGeom>
              <a:rect b="b" l="l" r="r" t="t"/>
              <a:pathLst>
                <a:path extrusionOk="0" fill="none" h="2686" w="7827">
                  <a:moveTo>
                    <a:pt x="1" y="0"/>
                  </a:moveTo>
                  <a:cubicBezTo>
                    <a:pt x="1" y="0"/>
                    <a:pt x="7236" y="1616"/>
                    <a:pt x="7827" y="268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85"/>
            <p:cNvSpPr/>
            <p:nvPr/>
          </p:nvSpPr>
          <p:spPr>
            <a:xfrm>
              <a:off x="1280761" y="837876"/>
              <a:ext cx="379579" cy="300400"/>
            </a:xfrm>
            <a:custGeom>
              <a:rect b="b" l="l" r="r" t="t"/>
              <a:pathLst>
                <a:path extrusionOk="0" fill="none" h="6499" w="8212">
                  <a:moveTo>
                    <a:pt x="2048" y="6054"/>
                  </a:moveTo>
                  <a:cubicBezTo>
                    <a:pt x="2865" y="6499"/>
                    <a:pt x="4098" y="5776"/>
                    <a:pt x="4754" y="5325"/>
                  </a:cubicBezTo>
                  <a:cubicBezTo>
                    <a:pt x="7148" y="3673"/>
                    <a:pt x="7564" y="959"/>
                    <a:pt x="7622" y="663"/>
                  </a:cubicBezTo>
                  <a:cubicBezTo>
                    <a:pt x="7679" y="367"/>
                    <a:pt x="8211" y="1"/>
                    <a:pt x="8211" y="1"/>
                  </a:cubicBezTo>
                  <a:cubicBezTo>
                    <a:pt x="2798" y="26"/>
                    <a:pt x="240" y="2635"/>
                    <a:pt x="46" y="4098"/>
                  </a:cubicBezTo>
                  <a:cubicBezTo>
                    <a:pt x="0" y="4436"/>
                    <a:pt x="131" y="4757"/>
                    <a:pt x="646" y="4717"/>
                  </a:cubicBezTo>
                  <a:cubicBezTo>
                    <a:pt x="972" y="4693"/>
                    <a:pt x="1242" y="4507"/>
                    <a:pt x="1536" y="4464"/>
                  </a:cubicBezTo>
                  <a:cubicBezTo>
                    <a:pt x="1593" y="4739"/>
                    <a:pt x="1518" y="5039"/>
                    <a:pt x="1563" y="5319"/>
                  </a:cubicBezTo>
                  <a:cubicBezTo>
                    <a:pt x="1570" y="5361"/>
                    <a:pt x="1578" y="5401"/>
                    <a:pt x="1589" y="5442"/>
                  </a:cubicBezTo>
                  <a:cubicBezTo>
                    <a:pt x="1652" y="5684"/>
                    <a:pt x="1792" y="5914"/>
                    <a:pt x="2048" y="60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9" name="Google Shape;5239;p85"/>
          <p:cNvGrpSpPr/>
          <p:nvPr/>
        </p:nvGrpSpPr>
        <p:grpSpPr>
          <a:xfrm>
            <a:off x="3033362" y="4603988"/>
            <a:ext cx="1548898" cy="564071"/>
            <a:chOff x="6667575" y="2768850"/>
            <a:chExt cx="1548898" cy="564071"/>
          </a:xfrm>
        </p:grpSpPr>
        <p:sp>
          <p:nvSpPr>
            <p:cNvPr id="5240" name="Google Shape;5240;p85"/>
            <p:cNvSpPr/>
            <p:nvPr/>
          </p:nvSpPr>
          <p:spPr>
            <a:xfrm>
              <a:off x="6667575" y="2933972"/>
              <a:ext cx="1516323" cy="398949"/>
            </a:xfrm>
            <a:custGeom>
              <a:rect b="b" l="l" r="r" t="t"/>
              <a:pathLst>
                <a:path extrusionOk="0" h="8785" w="33390">
                  <a:moveTo>
                    <a:pt x="7616" y="1"/>
                  </a:moveTo>
                  <a:cubicBezTo>
                    <a:pt x="3669" y="1779"/>
                    <a:pt x="0" y="3614"/>
                    <a:pt x="0" y="3614"/>
                  </a:cubicBezTo>
                  <a:lnTo>
                    <a:pt x="22794" y="8785"/>
                  </a:lnTo>
                  <a:cubicBezTo>
                    <a:pt x="24016" y="7617"/>
                    <a:pt x="27186" y="5671"/>
                    <a:pt x="27186" y="5671"/>
                  </a:cubicBezTo>
                  <a:lnTo>
                    <a:pt x="33389" y="1880"/>
                  </a:lnTo>
                  <a:lnTo>
                    <a:pt x="7616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85"/>
            <p:cNvSpPr/>
            <p:nvPr/>
          </p:nvSpPr>
          <p:spPr>
            <a:xfrm>
              <a:off x="6974294" y="2859313"/>
              <a:ext cx="1211923" cy="280695"/>
            </a:xfrm>
            <a:custGeom>
              <a:rect b="b" l="l" r="r" t="t"/>
              <a:pathLst>
                <a:path extrusionOk="0" h="6181" w="26687">
                  <a:moveTo>
                    <a:pt x="6471" y="0"/>
                  </a:moveTo>
                  <a:lnTo>
                    <a:pt x="1" y="2765"/>
                  </a:lnTo>
                  <a:lnTo>
                    <a:pt x="19810" y="6180"/>
                  </a:lnTo>
                  <a:lnTo>
                    <a:pt x="26635" y="3524"/>
                  </a:lnTo>
                  <a:lnTo>
                    <a:pt x="26687" y="332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85"/>
            <p:cNvSpPr/>
            <p:nvPr/>
          </p:nvSpPr>
          <p:spPr>
            <a:xfrm>
              <a:off x="6977655" y="2768850"/>
              <a:ext cx="1238808" cy="257671"/>
            </a:xfrm>
            <a:custGeom>
              <a:rect b="b" l="l" r="r" t="t"/>
              <a:pathLst>
                <a:path extrusionOk="0" h="5674" w="27279">
                  <a:moveTo>
                    <a:pt x="8604" y="0"/>
                  </a:moveTo>
                  <a:lnTo>
                    <a:pt x="1" y="2439"/>
                  </a:lnTo>
                  <a:lnTo>
                    <a:pt x="20193" y="5674"/>
                  </a:lnTo>
                  <a:lnTo>
                    <a:pt x="27278" y="282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85"/>
            <p:cNvSpPr/>
            <p:nvPr/>
          </p:nvSpPr>
          <p:spPr>
            <a:xfrm>
              <a:off x="7877378" y="2906134"/>
              <a:ext cx="333373" cy="220569"/>
            </a:xfrm>
            <a:custGeom>
              <a:rect b="b" l="l" r="r" t="t"/>
              <a:pathLst>
                <a:path extrusionOk="0" h="4857" w="7341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85"/>
            <p:cNvSpPr/>
            <p:nvPr/>
          </p:nvSpPr>
          <p:spPr>
            <a:xfrm>
              <a:off x="7891637" y="2897323"/>
              <a:ext cx="324836" cy="140779"/>
            </a:xfrm>
            <a:custGeom>
              <a:rect b="b" l="l" r="r" t="t"/>
              <a:pathLst>
                <a:path extrusionOk="0" h="3100" w="7153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85"/>
            <p:cNvSpPr/>
            <p:nvPr/>
          </p:nvSpPr>
          <p:spPr>
            <a:xfrm>
              <a:off x="7873881" y="3010311"/>
              <a:ext cx="312347" cy="129698"/>
            </a:xfrm>
            <a:custGeom>
              <a:rect b="b" l="l" r="r" t="t"/>
              <a:pathLst>
                <a:path extrusionOk="0" h="2856" w="6878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85"/>
            <p:cNvSpPr/>
            <p:nvPr/>
          </p:nvSpPr>
          <p:spPr>
            <a:xfrm>
              <a:off x="8017204" y="2937014"/>
              <a:ext cx="175065" cy="66075"/>
            </a:xfrm>
            <a:custGeom>
              <a:rect b="b" l="l" r="r" t="t"/>
              <a:pathLst>
                <a:path extrusionOk="0" h="1455" w="3855">
                  <a:moveTo>
                    <a:pt x="3855" y="0"/>
                  </a:moveTo>
                  <a:lnTo>
                    <a:pt x="1" y="1454"/>
                  </a:lnTo>
                  <a:lnTo>
                    <a:pt x="3797" y="187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85"/>
            <p:cNvSpPr/>
            <p:nvPr/>
          </p:nvSpPr>
          <p:spPr>
            <a:xfrm>
              <a:off x="6977655" y="2826070"/>
              <a:ext cx="1035587" cy="200451"/>
            </a:xfrm>
            <a:custGeom>
              <a:rect b="b" l="l" r="r" t="t"/>
              <a:pathLst>
                <a:path extrusionOk="0" h="4414" w="22804">
                  <a:moveTo>
                    <a:pt x="22803" y="3321"/>
                  </a:moveTo>
                  <a:lnTo>
                    <a:pt x="4319" y="1"/>
                  </a:lnTo>
                  <a:lnTo>
                    <a:pt x="1" y="1179"/>
                  </a:lnTo>
                  <a:lnTo>
                    <a:pt x="20193" y="4414"/>
                  </a:ln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85"/>
            <p:cNvSpPr/>
            <p:nvPr/>
          </p:nvSpPr>
          <p:spPr>
            <a:xfrm>
              <a:off x="6977655" y="2768850"/>
              <a:ext cx="1238808" cy="257671"/>
            </a:xfrm>
            <a:custGeom>
              <a:rect b="b" l="l" r="r" t="t"/>
              <a:pathLst>
                <a:path extrusionOk="0" fill="none" h="5674" w="27279">
                  <a:moveTo>
                    <a:pt x="27278" y="2829"/>
                  </a:moveTo>
                  <a:lnTo>
                    <a:pt x="8604" y="0"/>
                  </a:lnTo>
                  <a:lnTo>
                    <a:pt x="1" y="2439"/>
                  </a:lnTo>
                  <a:lnTo>
                    <a:pt x="20193" y="567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85"/>
            <p:cNvSpPr/>
            <p:nvPr/>
          </p:nvSpPr>
          <p:spPr>
            <a:xfrm>
              <a:off x="6974249" y="2879612"/>
              <a:ext cx="920421" cy="260395"/>
            </a:xfrm>
            <a:custGeom>
              <a:rect b="b" l="l" r="r" t="t"/>
              <a:pathLst>
                <a:path extrusionOk="0" h="5734" w="20268">
                  <a:moveTo>
                    <a:pt x="76" y="0"/>
                  </a:moveTo>
                  <a:lnTo>
                    <a:pt x="1" y="2318"/>
                  </a:lnTo>
                  <a:lnTo>
                    <a:pt x="19811" y="5733"/>
                  </a:lnTo>
                  <a:cubicBezTo>
                    <a:pt x="19782" y="5160"/>
                    <a:pt x="19678" y="4636"/>
                    <a:pt x="19904" y="4100"/>
                  </a:cubicBezTo>
                  <a:lnTo>
                    <a:pt x="20268" y="323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85"/>
            <p:cNvSpPr/>
            <p:nvPr/>
          </p:nvSpPr>
          <p:spPr>
            <a:xfrm>
              <a:off x="7891637" y="2897323"/>
              <a:ext cx="324836" cy="140779"/>
            </a:xfrm>
            <a:custGeom>
              <a:rect b="b" l="l" r="r" t="t"/>
              <a:pathLst>
                <a:path extrusionOk="0" h="3100" w="7153">
                  <a:moveTo>
                    <a:pt x="7152" y="0"/>
                  </a:moveTo>
                  <a:lnTo>
                    <a:pt x="67" y="2845"/>
                  </a:lnTo>
                  <a:lnTo>
                    <a:pt x="1" y="3099"/>
                  </a:lnTo>
                  <a:lnTo>
                    <a:pt x="7074" y="30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85"/>
            <p:cNvSpPr/>
            <p:nvPr/>
          </p:nvSpPr>
          <p:spPr>
            <a:xfrm>
              <a:off x="7873881" y="3010311"/>
              <a:ext cx="312347" cy="129698"/>
            </a:xfrm>
            <a:custGeom>
              <a:rect b="b" l="l" r="r" t="t"/>
              <a:pathLst>
                <a:path extrusionOk="0" h="2856" w="6878">
                  <a:moveTo>
                    <a:pt x="6878" y="1"/>
                  </a:moveTo>
                  <a:lnTo>
                    <a:pt x="77" y="2563"/>
                  </a:lnTo>
                  <a:lnTo>
                    <a:pt x="1" y="2855"/>
                  </a:lnTo>
                  <a:lnTo>
                    <a:pt x="6826" y="199"/>
                  </a:lnTo>
                  <a:lnTo>
                    <a:pt x="6878" y="1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85"/>
            <p:cNvSpPr/>
            <p:nvPr/>
          </p:nvSpPr>
          <p:spPr>
            <a:xfrm>
              <a:off x="7877378" y="2906134"/>
              <a:ext cx="333373" cy="220569"/>
            </a:xfrm>
            <a:custGeom>
              <a:rect b="b" l="l" r="r" t="t"/>
              <a:pathLst>
                <a:path extrusionOk="0" h="4857" w="7341">
                  <a:moveTo>
                    <a:pt x="7341" y="0"/>
                  </a:moveTo>
                  <a:lnTo>
                    <a:pt x="315" y="2905"/>
                  </a:lnTo>
                  <a:lnTo>
                    <a:pt x="0" y="4857"/>
                  </a:lnTo>
                  <a:lnTo>
                    <a:pt x="6612" y="2221"/>
                  </a:lnTo>
                  <a:cubicBezTo>
                    <a:pt x="6612" y="2221"/>
                    <a:pt x="6657" y="1527"/>
                    <a:pt x="6876" y="867"/>
                  </a:cubicBezTo>
                  <a:lnTo>
                    <a:pt x="6876" y="867"/>
                  </a:lnTo>
                  <a:lnTo>
                    <a:pt x="5144" y="1442"/>
                  </a:lnTo>
                  <a:lnTo>
                    <a:pt x="5144" y="1442"/>
                  </a:lnTo>
                  <a:lnTo>
                    <a:pt x="6934" y="680"/>
                  </a:lnTo>
                  <a:cubicBezTo>
                    <a:pt x="7029" y="454"/>
                    <a:pt x="7191" y="160"/>
                    <a:pt x="73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85"/>
            <p:cNvSpPr/>
            <p:nvPr/>
          </p:nvSpPr>
          <p:spPr>
            <a:xfrm>
              <a:off x="7013395" y="2922664"/>
              <a:ext cx="60126" cy="49500"/>
            </a:xfrm>
            <a:custGeom>
              <a:rect b="b" l="l" r="r" t="t"/>
              <a:pathLst>
                <a:path extrusionOk="0" h="1090" w="1324">
                  <a:moveTo>
                    <a:pt x="634" y="1"/>
                  </a:moveTo>
                  <a:cubicBezTo>
                    <a:pt x="341" y="1"/>
                    <a:pt x="90" y="184"/>
                    <a:pt x="47" y="446"/>
                  </a:cubicBezTo>
                  <a:cubicBezTo>
                    <a:pt x="0" y="742"/>
                    <a:pt x="237" y="1025"/>
                    <a:pt x="575" y="1080"/>
                  </a:cubicBezTo>
                  <a:cubicBezTo>
                    <a:pt x="614" y="1086"/>
                    <a:pt x="652" y="1089"/>
                    <a:pt x="689" y="1089"/>
                  </a:cubicBezTo>
                  <a:cubicBezTo>
                    <a:pt x="982" y="1089"/>
                    <a:pt x="1233" y="907"/>
                    <a:pt x="1275" y="644"/>
                  </a:cubicBezTo>
                  <a:cubicBezTo>
                    <a:pt x="1323" y="349"/>
                    <a:pt x="1087" y="65"/>
                    <a:pt x="749" y="10"/>
                  </a:cubicBezTo>
                  <a:cubicBezTo>
                    <a:pt x="710" y="4"/>
                    <a:pt x="672" y="1"/>
                    <a:pt x="634" y="1"/>
                  </a:cubicBez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85"/>
            <p:cNvSpPr/>
            <p:nvPr/>
          </p:nvSpPr>
          <p:spPr>
            <a:xfrm>
              <a:off x="7100089" y="2943463"/>
              <a:ext cx="721877" cy="149634"/>
            </a:xfrm>
            <a:custGeom>
              <a:rect b="b" l="l" r="r" t="t"/>
              <a:pathLst>
                <a:path extrusionOk="0" h="3295" w="15896">
                  <a:moveTo>
                    <a:pt x="52" y="0"/>
                  </a:moveTo>
                  <a:lnTo>
                    <a:pt x="0" y="626"/>
                  </a:lnTo>
                  <a:lnTo>
                    <a:pt x="15813" y="3294"/>
                  </a:lnTo>
                  <a:lnTo>
                    <a:pt x="15896" y="258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1">
                <a:alpha val="39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55" name="Google Shape;525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450" y="952276"/>
            <a:ext cx="1905000" cy="31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86"/>
          <p:cNvSpPr txBox="1"/>
          <p:nvPr>
            <p:ph type="title"/>
          </p:nvPr>
        </p:nvSpPr>
        <p:spPr>
          <a:xfrm>
            <a:off x="2488350" y="1651825"/>
            <a:ext cx="4167300" cy="20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CONCLUSION</a:t>
            </a:r>
            <a:endParaRPr sz="5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4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Google Shape;5265;p87"/>
          <p:cNvSpPr txBox="1"/>
          <p:nvPr>
            <p:ph type="title"/>
          </p:nvPr>
        </p:nvSpPr>
        <p:spPr>
          <a:xfrm>
            <a:off x="593550" y="1551900"/>
            <a:ext cx="7956900" cy="20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 can conclude that what most likely makes  a song appear on the </a:t>
            </a:r>
            <a:r>
              <a:rPr lang="en" sz="3000">
                <a:solidFill>
                  <a:srgbClr val="F6B26B"/>
                </a:solidFill>
              </a:rPr>
              <a:t>popular chart</a:t>
            </a:r>
            <a:r>
              <a:rPr lang="en" sz="3000"/>
              <a:t> is this. Songs with more </a:t>
            </a:r>
            <a:r>
              <a:rPr lang="en" sz="3000">
                <a:solidFill>
                  <a:srgbClr val="F6B26B"/>
                </a:solidFill>
              </a:rPr>
              <a:t>energy</a:t>
            </a:r>
            <a:r>
              <a:rPr lang="en" sz="3000"/>
              <a:t>, </a:t>
            </a:r>
            <a:r>
              <a:rPr lang="en" sz="3000">
                <a:solidFill>
                  <a:srgbClr val="F6B26B"/>
                </a:solidFill>
              </a:rPr>
              <a:t>danceability</a:t>
            </a:r>
            <a:r>
              <a:rPr lang="en" sz="3000"/>
              <a:t>, and </a:t>
            </a:r>
            <a:r>
              <a:rPr lang="en" sz="3000">
                <a:solidFill>
                  <a:srgbClr val="F6B26B"/>
                </a:solidFill>
              </a:rPr>
              <a:t>studio recording performance</a:t>
            </a:r>
            <a:r>
              <a:rPr lang="en" sz="3000"/>
              <a:t>, will most likely appear on the popular chart.</a:t>
            </a:r>
            <a:endParaRPr sz="3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0" name="Google Shape;52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25" y="65950"/>
            <a:ext cx="4601975" cy="24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1" name="Google Shape;52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000" y="2597750"/>
            <a:ext cx="4611900" cy="24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p62"/>
          <p:cNvSpPr txBox="1"/>
          <p:nvPr>
            <p:ph type="title"/>
          </p:nvPr>
        </p:nvSpPr>
        <p:spPr>
          <a:xfrm>
            <a:off x="2488350" y="1651825"/>
            <a:ext cx="4167300" cy="20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106" name="Google Shape;31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50" y="1157330"/>
            <a:ext cx="4877599" cy="146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p89"/>
          <p:cNvSpPr txBox="1"/>
          <p:nvPr>
            <p:ph type="title"/>
          </p:nvPr>
        </p:nvSpPr>
        <p:spPr>
          <a:xfrm>
            <a:off x="1664400" y="1551900"/>
            <a:ext cx="5815200" cy="20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Until more data is gathered, I have to conclude that I </a:t>
            </a:r>
            <a:r>
              <a:rPr lang="en" sz="3000">
                <a:solidFill>
                  <a:srgbClr val="F6B26B"/>
                </a:solidFill>
              </a:rPr>
              <a:t>failed </a:t>
            </a:r>
            <a:r>
              <a:rPr lang="en" sz="3000"/>
              <a:t>to </a:t>
            </a:r>
            <a:r>
              <a:rPr lang="en" sz="3000">
                <a:solidFill>
                  <a:srgbClr val="F6B26B"/>
                </a:solidFill>
              </a:rPr>
              <a:t>reject </a:t>
            </a:r>
            <a:r>
              <a:rPr lang="en" sz="3000"/>
              <a:t>my </a:t>
            </a:r>
            <a:r>
              <a:rPr lang="en" sz="3000">
                <a:solidFill>
                  <a:srgbClr val="F6B26B"/>
                </a:solidFill>
              </a:rPr>
              <a:t>null hypothesis</a:t>
            </a:r>
            <a:r>
              <a:rPr lang="en" sz="3000"/>
              <a:t>. </a:t>
            </a:r>
            <a:r>
              <a:rPr lang="en" sz="3000">
                <a:solidFill>
                  <a:srgbClr val="F6B26B"/>
                </a:solidFill>
              </a:rPr>
              <a:t>Pop</a:t>
            </a:r>
            <a:r>
              <a:rPr lang="en" sz="3000"/>
              <a:t> songs </a:t>
            </a:r>
            <a:r>
              <a:rPr lang="en" sz="3000">
                <a:solidFill>
                  <a:srgbClr val="F6B26B"/>
                </a:solidFill>
              </a:rPr>
              <a:t>cannot beat R&amp;B and Hip Hop</a:t>
            </a:r>
            <a:r>
              <a:rPr lang="en" sz="3000"/>
              <a:t> songs on the </a:t>
            </a:r>
            <a:r>
              <a:rPr lang="en" sz="3000">
                <a:solidFill>
                  <a:srgbClr val="F6B26B"/>
                </a:solidFill>
              </a:rPr>
              <a:t>popular chart</a:t>
            </a:r>
            <a:r>
              <a:rPr lang="en" sz="3000"/>
              <a:t> on </a:t>
            </a:r>
            <a:r>
              <a:rPr lang="en" sz="3000">
                <a:solidFill>
                  <a:srgbClr val="F6B26B"/>
                </a:solidFill>
              </a:rPr>
              <a:t>Spotify</a:t>
            </a:r>
            <a:endParaRPr sz="3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0" name="Shape 5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1" name="Google Shape;5281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IT A TRY YOURSELF!</a:t>
            </a:r>
            <a:endParaRPr/>
          </a:p>
        </p:txBody>
      </p:sp>
      <p:pic>
        <p:nvPicPr>
          <p:cNvPr id="5282" name="Google Shape;528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661" y="1063300"/>
            <a:ext cx="3324677" cy="332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6" name="Shape 5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7" name="Google Shape;5287;p91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63"/>
          <p:cNvSpPr/>
          <p:nvPr/>
        </p:nvSpPr>
        <p:spPr>
          <a:xfrm>
            <a:off x="715100" y="3850100"/>
            <a:ext cx="5150400" cy="618900"/>
          </a:xfrm>
          <a:prstGeom prst="roundRect">
            <a:avLst>
              <a:gd fmla="val 16218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63"/>
          <p:cNvSpPr txBox="1"/>
          <p:nvPr>
            <p:ph idx="1" type="subTitle"/>
          </p:nvPr>
        </p:nvSpPr>
        <p:spPr>
          <a:xfrm>
            <a:off x="791300" y="3805250"/>
            <a:ext cx="4929000" cy="7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look at first glance. The entire data frame and their </a:t>
            </a:r>
            <a:r>
              <a:rPr lang="en"/>
              <a:t>values</a:t>
            </a:r>
            <a:r>
              <a:rPr lang="en"/>
              <a:t> are used for this data analysis.</a:t>
            </a:r>
            <a:endParaRPr/>
          </a:p>
        </p:txBody>
      </p:sp>
      <p:sp>
        <p:nvSpPr>
          <p:cNvPr id="3113" name="Google Shape;3113;p63"/>
          <p:cNvSpPr txBox="1"/>
          <p:nvPr>
            <p:ph type="title"/>
          </p:nvPr>
        </p:nvSpPr>
        <p:spPr>
          <a:xfrm>
            <a:off x="791300" y="2617300"/>
            <a:ext cx="4929000" cy="11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five rows of the Data Frame</a:t>
            </a:r>
            <a:endParaRPr/>
          </a:p>
        </p:txBody>
      </p:sp>
      <p:pic>
        <p:nvPicPr>
          <p:cNvPr id="3114" name="Google Shape;3114;p63"/>
          <p:cNvPicPr preferRelativeResize="0"/>
          <p:nvPr/>
        </p:nvPicPr>
        <p:blipFill rotWithShape="1">
          <a:blip r:embed="rId3">
            <a:alphaModFix/>
          </a:blip>
          <a:srcRect b="0" l="0" r="5141" t="0"/>
          <a:stretch/>
        </p:blipFill>
        <p:spPr>
          <a:xfrm>
            <a:off x="715100" y="535000"/>
            <a:ext cx="7713900" cy="20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15" name="Google Shape;3115;p63"/>
          <p:cNvGrpSpPr/>
          <p:nvPr/>
        </p:nvGrpSpPr>
        <p:grpSpPr>
          <a:xfrm>
            <a:off x="284380" y="4714572"/>
            <a:ext cx="651869" cy="428931"/>
            <a:chOff x="887925" y="4108200"/>
            <a:chExt cx="570964" cy="375728"/>
          </a:xfrm>
        </p:grpSpPr>
        <p:sp>
          <p:nvSpPr>
            <p:cNvPr id="3116" name="Google Shape;3116;p63"/>
            <p:cNvSpPr/>
            <p:nvPr/>
          </p:nvSpPr>
          <p:spPr>
            <a:xfrm>
              <a:off x="887925" y="4269135"/>
              <a:ext cx="567726" cy="214793"/>
            </a:xfrm>
            <a:custGeom>
              <a:rect b="b" l="l" r="r" t="t"/>
              <a:pathLst>
                <a:path extrusionOk="0" h="6501" w="17183">
                  <a:moveTo>
                    <a:pt x="16178" y="0"/>
                  </a:moveTo>
                  <a:cubicBezTo>
                    <a:pt x="14346" y="0"/>
                    <a:pt x="1063" y="425"/>
                    <a:pt x="951" y="480"/>
                  </a:cubicBezTo>
                  <a:lnTo>
                    <a:pt x="27" y="1215"/>
                  </a:lnTo>
                  <a:cubicBezTo>
                    <a:pt x="1" y="1430"/>
                    <a:pt x="79" y="1512"/>
                    <a:pt x="180" y="1583"/>
                  </a:cubicBezTo>
                  <a:lnTo>
                    <a:pt x="3575" y="6339"/>
                  </a:lnTo>
                  <a:cubicBezTo>
                    <a:pt x="3656" y="6399"/>
                    <a:pt x="5645" y="6501"/>
                    <a:pt x="6396" y="6501"/>
                  </a:cubicBezTo>
                  <a:cubicBezTo>
                    <a:pt x="6552" y="6501"/>
                    <a:pt x="6655" y="6496"/>
                    <a:pt x="6676" y="6486"/>
                  </a:cubicBezTo>
                  <a:lnTo>
                    <a:pt x="16905" y="408"/>
                  </a:lnTo>
                  <a:cubicBezTo>
                    <a:pt x="17098" y="301"/>
                    <a:pt x="17170" y="297"/>
                    <a:pt x="17183" y="56"/>
                  </a:cubicBezTo>
                  <a:lnTo>
                    <a:pt x="16386" y="7"/>
                  </a:lnTo>
                  <a:cubicBezTo>
                    <a:pt x="16380" y="2"/>
                    <a:pt x="16307" y="0"/>
                    <a:pt x="16178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63"/>
            <p:cNvSpPr/>
            <p:nvPr/>
          </p:nvSpPr>
          <p:spPr>
            <a:xfrm>
              <a:off x="916405" y="4250204"/>
              <a:ext cx="541393" cy="185883"/>
            </a:xfrm>
            <a:custGeom>
              <a:rect b="b" l="l" r="r" t="t"/>
              <a:pathLst>
                <a:path extrusionOk="0" h="5626" w="16386">
                  <a:moveTo>
                    <a:pt x="16279" y="1"/>
                  </a:moveTo>
                  <a:cubicBezTo>
                    <a:pt x="14874" y="1"/>
                    <a:pt x="175" y="667"/>
                    <a:pt x="59" y="720"/>
                  </a:cubicBezTo>
                  <a:lnTo>
                    <a:pt x="30" y="1210"/>
                  </a:lnTo>
                  <a:cubicBezTo>
                    <a:pt x="0" y="1425"/>
                    <a:pt x="79" y="1510"/>
                    <a:pt x="180" y="1582"/>
                  </a:cubicBezTo>
                  <a:lnTo>
                    <a:pt x="5712" y="5564"/>
                  </a:lnTo>
                  <a:cubicBezTo>
                    <a:pt x="5781" y="5605"/>
                    <a:pt x="5860" y="5626"/>
                    <a:pt x="5938" y="5626"/>
                  </a:cubicBezTo>
                  <a:cubicBezTo>
                    <a:pt x="5997" y="5626"/>
                    <a:pt x="6056" y="5614"/>
                    <a:pt x="6111" y="5590"/>
                  </a:cubicBezTo>
                  <a:lnTo>
                    <a:pt x="16066" y="841"/>
                  </a:lnTo>
                  <a:cubicBezTo>
                    <a:pt x="16259" y="733"/>
                    <a:pt x="16330" y="730"/>
                    <a:pt x="16347" y="485"/>
                  </a:cubicBezTo>
                  <a:lnTo>
                    <a:pt x="16386" y="5"/>
                  </a:lnTo>
                  <a:cubicBezTo>
                    <a:pt x="16381" y="2"/>
                    <a:pt x="16345" y="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63"/>
            <p:cNvSpPr/>
            <p:nvPr/>
          </p:nvSpPr>
          <p:spPr>
            <a:xfrm>
              <a:off x="916405" y="4248089"/>
              <a:ext cx="541393" cy="188658"/>
            </a:xfrm>
            <a:custGeom>
              <a:rect b="b" l="l" r="r" t="t"/>
              <a:pathLst>
                <a:path extrusionOk="0" h="5710" w="16386">
                  <a:moveTo>
                    <a:pt x="16066" y="905"/>
                  </a:moveTo>
                  <a:lnTo>
                    <a:pt x="6111" y="5654"/>
                  </a:lnTo>
                  <a:cubicBezTo>
                    <a:pt x="5983" y="5710"/>
                    <a:pt x="5833" y="5700"/>
                    <a:pt x="5712" y="5628"/>
                  </a:cubicBezTo>
                  <a:lnTo>
                    <a:pt x="180" y="1646"/>
                  </a:lnTo>
                  <a:cubicBezTo>
                    <a:pt x="79" y="1574"/>
                    <a:pt x="0" y="1489"/>
                    <a:pt x="30" y="1274"/>
                  </a:cubicBezTo>
                  <a:lnTo>
                    <a:pt x="59" y="784"/>
                  </a:lnTo>
                  <a:cubicBezTo>
                    <a:pt x="180" y="729"/>
                    <a:pt x="16288" y="1"/>
                    <a:pt x="16386" y="69"/>
                  </a:cubicBezTo>
                  <a:lnTo>
                    <a:pt x="16347" y="549"/>
                  </a:lnTo>
                  <a:cubicBezTo>
                    <a:pt x="16330" y="794"/>
                    <a:pt x="16259" y="797"/>
                    <a:pt x="16066" y="905"/>
                  </a:cubicBezTo>
                  <a:close/>
                </a:path>
              </a:pathLst>
            </a:custGeom>
            <a:solidFill>
              <a:srgbClr val="A4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63"/>
            <p:cNvSpPr/>
            <p:nvPr/>
          </p:nvSpPr>
          <p:spPr>
            <a:xfrm>
              <a:off x="915315" y="4249345"/>
              <a:ext cx="543574" cy="187733"/>
            </a:xfrm>
            <a:custGeom>
              <a:rect b="b" l="l" r="r" t="t"/>
              <a:pathLst>
                <a:path extrusionOk="0" h="5682" w="16452">
                  <a:moveTo>
                    <a:pt x="16300" y="59"/>
                  </a:moveTo>
                  <a:cubicBezTo>
                    <a:pt x="16339" y="59"/>
                    <a:pt x="16367" y="60"/>
                    <a:pt x="16386" y="61"/>
                  </a:cubicBezTo>
                  <a:lnTo>
                    <a:pt x="16347" y="511"/>
                  </a:lnTo>
                  <a:cubicBezTo>
                    <a:pt x="16337" y="704"/>
                    <a:pt x="16292" y="727"/>
                    <a:pt x="16151" y="805"/>
                  </a:cubicBezTo>
                  <a:cubicBezTo>
                    <a:pt x="16132" y="815"/>
                    <a:pt x="16109" y="828"/>
                    <a:pt x="16086" y="841"/>
                  </a:cubicBezTo>
                  <a:lnTo>
                    <a:pt x="6131" y="5587"/>
                  </a:lnTo>
                  <a:cubicBezTo>
                    <a:pt x="6083" y="5609"/>
                    <a:pt x="6025" y="5620"/>
                    <a:pt x="5967" y="5620"/>
                  </a:cubicBezTo>
                  <a:cubicBezTo>
                    <a:pt x="5890" y="5620"/>
                    <a:pt x="5814" y="5601"/>
                    <a:pt x="5762" y="5564"/>
                  </a:cubicBezTo>
                  <a:lnTo>
                    <a:pt x="229" y="1582"/>
                  </a:lnTo>
                  <a:cubicBezTo>
                    <a:pt x="138" y="1517"/>
                    <a:pt x="66" y="1448"/>
                    <a:pt x="89" y="1239"/>
                  </a:cubicBezTo>
                  <a:lnTo>
                    <a:pt x="118" y="772"/>
                  </a:lnTo>
                  <a:cubicBezTo>
                    <a:pt x="428" y="740"/>
                    <a:pt x="3921" y="567"/>
                    <a:pt x="8242" y="374"/>
                  </a:cubicBezTo>
                  <a:cubicBezTo>
                    <a:pt x="12577" y="181"/>
                    <a:pt x="15683" y="59"/>
                    <a:pt x="16300" y="59"/>
                  </a:cubicBezTo>
                  <a:close/>
                  <a:moveTo>
                    <a:pt x="16261" y="1"/>
                  </a:moveTo>
                  <a:cubicBezTo>
                    <a:pt x="15338" y="1"/>
                    <a:pt x="10972" y="189"/>
                    <a:pt x="8262" y="312"/>
                  </a:cubicBezTo>
                  <a:cubicBezTo>
                    <a:pt x="5465" y="433"/>
                    <a:pt x="161" y="678"/>
                    <a:pt x="79" y="720"/>
                  </a:cubicBezTo>
                  <a:cubicBezTo>
                    <a:pt x="69" y="723"/>
                    <a:pt x="63" y="733"/>
                    <a:pt x="60" y="743"/>
                  </a:cubicBezTo>
                  <a:lnTo>
                    <a:pt x="30" y="1233"/>
                  </a:lnTo>
                  <a:cubicBezTo>
                    <a:pt x="1" y="1471"/>
                    <a:pt x="92" y="1562"/>
                    <a:pt x="193" y="1631"/>
                  </a:cubicBezTo>
                  <a:lnTo>
                    <a:pt x="5726" y="5616"/>
                  </a:lnTo>
                  <a:cubicBezTo>
                    <a:pt x="5793" y="5659"/>
                    <a:pt x="5869" y="5682"/>
                    <a:pt x="5948" y="5682"/>
                  </a:cubicBezTo>
                  <a:cubicBezTo>
                    <a:pt x="5954" y="5682"/>
                    <a:pt x="5959" y="5682"/>
                    <a:pt x="5964" y="5681"/>
                  </a:cubicBezTo>
                  <a:cubicBezTo>
                    <a:pt x="5970" y="5682"/>
                    <a:pt x="5976" y="5682"/>
                    <a:pt x="5982" y="5682"/>
                  </a:cubicBezTo>
                  <a:cubicBezTo>
                    <a:pt x="6044" y="5682"/>
                    <a:pt x="6103" y="5666"/>
                    <a:pt x="6157" y="5642"/>
                  </a:cubicBezTo>
                  <a:lnTo>
                    <a:pt x="16115" y="893"/>
                  </a:lnTo>
                  <a:lnTo>
                    <a:pt x="16181" y="857"/>
                  </a:lnTo>
                  <a:cubicBezTo>
                    <a:pt x="16327" y="782"/>
                    <a:pt x="16396" y="743"/>
                    <a:pt x="16409" y="514"/>
                  </a:cubicBezTo>
                  <a:lnTo>
                    <a:pt x="16448" y="35"/>
                  </a:lnTo>
                  <a:cubicBezTo>
                    <a:pt x="16452" y="25"/>
                    <a:pt x="16445" y="15"/>
                    <a:pt x="16435" y="9"/>
                  </a:cubicBezTo>
                  <a:cubicBezTo>
                    <a:pt x="16428" y="3"/>
                    <a:pt x="16367" y="1"/>
                    <a:pt x="16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63"/>
            <p:cNvSpPr/>
            <p:nvPr/>
          </p:nvSpPr>
          <p:spPr>
            <a:xfrm>
              <a:off x="916934" y="4109257"/>
              <a:ext cx="541955" cy="307041"/>
            </a:xfrm>
            <a:custGeom>
              <a:rect b="b" l="l" r="r" t="t"/>
              <a:pathLst>
                <a:path extrusionOk="0" h="9293" w="16403">
                  <a:moveTo>
                    <a:pt x="10388" y="1"/>
                  </a:moveTo>
                  <a:cubicBezTo>
                    <a:pt x="10327" y="1"/>
                    <a:pt x="10265" y="13"/>
                    <a:pt x="10214" y="38"/>
                  </a:cubicBezTo>
                  <a:lnTo>
                    <a:pt x="138" y="4901"/>
                  </a:lnTo>
                  <a:cubicBezTo>
                    <a:pt x="20" y="4960"/>
                    <a:pt x="1" y="5065"/>
                    <a:pt x="102" y="5136"/>
                  </a:cubicBezTo>
                  <a:lnTo>
                    <a:pt x="5794" y="9229"/>
                  </a:lnTo>
                  <a:cubicBezTo>
                    <a:pt x="5851" y="9271"/>
                    <a:pt x="5934" y="9293"/>
                    <a:pt x="6017" y="9293"/>
                  </a:cubicBezTo>
                  <a:cubicBezTo>
                    <a:pt x="6078" y="9293"/>
                    <a:pt x="6139" y="9281"/>
                    <a:pt x="6189" y="9256"/>
                  </a:cubicBezTo>
                  <a:lnTo>
                    <a:pt x="16269" y="4392"/>
                  </a:lnTo>
                  <a:cubicBezTo>
                    <a:pt x="16386" y="4333"/>
                    <a:pt x="16403" y="4229"/>
                    <a:pt x="16305" y="4157"/>
                  </a:cubicBezTo>
                  <a:lnTo>
                    <a:pt x="10612" y="64"/>
                  </a:lnTo>
                  <a:cubicBezTo>
                    <a:pt x="10554" y="23"/>
                    <a:pt x="10471" y="1"/>
                    <a:pt x="1038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63"/>
            <p:cNvSpPr/>
            <p:nvPr/>
          </p:nvSpPr>
          <p:spPr>
            <a:xfrm>
              <a:off x="917165" y="4108200"/>
              <a:ext cx="541724" cy="309155"/>
            </a:xfrm>
            <a:custGeom>
              <a:rect b="b" l="l" r="r" t="t"/>
              <a:pathLst>
                <a:path extrusionOk="0" h="9357" w="16396">
                  <a:moveTo>
                    <a:pt x="10399" y="63"/>
                  </a:moveTo>
                  <a:cubicBezTo>
                    <a:pt x="10465" y="63"/>
                    <a:pt x="10531" y="83"/>
                    <a:pt x="10586" y="119"/>
                  </a:cubicBezTo>
                  <a:lnTo>
                    <a:pt x="16278" y="4215"/>
                  </a:lnTo>
                  <a:cubicBezTo>
                    <a:pt x="16311" y="4232"/>
                    <a:pt x="16330" y="4264"/>
                    <a:pt x="16330" y="4303"/>
                  </a:cubicBezTo>
                  <a:cubicBezTo>
                    <a:pt x="16320" y="4346"/>
                    <a:pt x="16288" y="4382"/>
                    <a:pt x="16245" y="4395"/>
                  </a:cubicBezTo>
                  <a:lnTo>
                    <a:pt x="6169" y="9261"/>
                  </a:lnTo>
                  <a:cubicBezTo>
                    <a:pt x="6118" y="9283"/>
                    <a:pt x="6063" y="9294"/>
                    <a:pt x="6008" y="9294"/>
                  </a:cubicBezTo>
                  <a:cubicBezTo>
                    <a:pt x="5937" y="9294"/>
                    <a:pt x="5866" y="9275"/>
                    <a:pt x="5804" y="9239"/>
                  </a:cubicBezTo>
                  <a:lnTo>
                    <a:pt x="111" y="5142"/>
                  </a:lnTo>
                  <a:cubicBezTo>
                    <a:pt x="79" y="5126"/>
                    <a:pt x="59" y="5093"/>
                    <a:pt x="59" y="5054"/>
                  </a:cubicBezTo>
                  <a:cubicBezTo>
                    <a:pt x="69" y="5012"/>
                    <a:pt x="101" y="4976"/>
                    <a:pt x="144" y="4963"/>
                  </a:cubicBezTo>
                  <a:lnTo>
                    <a:pt x="10220" y="96"/>
                  </a:lnTo>
                  <a:cubicBezTo>
                    <a:pt x="10272" y="73"/>
                    <a:pt x="10328" y="63"/>
                    <a:pt x="10383" y="63"/>
                  </a:cubicBezTo>
                  <a:cubicBezTo>
                    <a:pt x="10388" y="63"/>
                    <a:pt x="10393" y="63"/>
                    <a:pt x="10399" y="63"/>
                  </a:cubicBezTo>
                  <a:close/>
                  <a:moveTo>
                    <a:pt x="10383" y="0"/>
                  </a:moveTo>
                  <a:cubicBezTo>
                    <a:pt x="10320" y="0"/>
                    <a:pt x="10256" y="14"/>
                    <a:pt x="10197" y="41"/>
                  </a:cubicBezTo>
                  <a:lnTo>
                    <a:pt x="118" y="4907"/>
                  </a:lnTo>
                  <a:cubicBezTo>
                    <a:pt x="56" y="4930"/>
                    <a:pt x="13" y="4986"/>
                    <a:pt x="0" y="5051"/>
                  </a:cubicBezTo>
                  <a:cubicBezTo>
                    <a:pt x="0" y="5110"/>
                    <a:pt x="30" y="5162"/>
                    <a:pt x="79" y="5195"/>
                  </a:cubicBezTo>
                  <a:lnTo>
                    <a:pt x="5771" y="9288"/>
                  </a:lnTo>
                  <a:cubicBezTo>
                    <a:pt x="5840" y="9333"/>
                    <a:pt x="5924" y="9356"/>
                    <a:pt x="6009" y="9356"/>
                  </a:cubicBezTo>
                  <a:cubicBezTo>
                    <a:pt x="6075" y="9356"/>
                    <a:pt x="6140" y="9343"/>
                    <a:pt x="6199" y="9314"/>
                  </a:cubicBezTo>
                  <a:lnTo>
                    <a:pt x="16275" y="4450"/>
                  </a:lnTo>
                  <a:cubicBezTo>
                    <a:pt x="16337" y="4427"/>
                    <a:pt x="16382" y="4372"/>
                    <a:pt x="16392" y="4307"/>
                  </a:cubicBezTo>
                  <a:cubicBezTo>
                    <a:pt x="16396" y="4248"/>
                    <a:pt x="16366" y="4196"/>
                    <a:pt x="16317" y="4163"/>
                  </a:cubicBezTo>
                  <a:lnTo>
                    <a:pt x="10625" y="70"/>
                  </a:lnTo>
                  <a:cubicBezTo>
                    <a:pt x="10551" y="24"/>
                    <a:pt x="10467" y="0"/>
                    <a:pt x="10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3"/>
            <p:cNvSpPr/>
            <p:nvPr/>
          </p:nvSpPr>
          <p:spPr>
            <a:xfrm>
              <a:off x="954367" y="4132187"/>
              <a:ext cx="422119" cy="228703"/>
            </a:xfrm>
            <a:custGeom>
              <a:rect b="b" l="l" r="r" t="t"/>
              <a:pathLst>
                <a:path extrusionOk="0" h="6922" w="12776">
                  <a:moveTo>
                    <a:pt x="9055" y="1"/>
                  </a:moveTo>
                  <a:cubicBezTo>
                    <a:pt x="8890" y="1"/>
                    <a:pt x="8725" y="32"/>
                    <a:pt x="8588" y="98"/>
                  </a:cubicBezTo>
                  <a:lnTo>
                    <a:pt x="363" y="4070"/>
                  </a:lnTo>
                  <a:cubicBezTo>
                    <a:pt x="43" y="4224"/>
                    <a:pt x="0" y="4504"/>
                    <a:pt x="265" y="4697"/>
                  </a:cubicBezTo>
                  <a:lnTo>
                    <a:pt x="3127" y="6757"/>
                  </a:lnTo>
                  <a:cubicBezTo>
                    <a:pt x="3280" y="6865"/>
                    <a:pt x="3499" y="6922"/>
                    <a:pt x="3719" y="6922"/>
                  </a:cubicBezTo>
                  <a:cubicBezTo>
                    <a:pt x="3885" y="6922"/>
                    <a:pt x="4051" y="6889"/>
                    <a:pt x="4188" y="6822"/>
                  </a:cubicBezTo>
                  <a:lnTo>
                    <a:pt x="12413" y="2850"/>
                  </a:lnTo>
                  <a:cubicBezTo>
                    <a:pt x="12733" y="2696"/>
                    <a:pt x="12776" y="2419"/>
                    <a:pt x="12511" y="2226"/>
                  </a:cubicBezTo>
                  <a:lnTo>
                    <a:pt x="9646" y="163"/>
                  </a:lnTo>
                  <a:cubicBezTo>
                    <a:pt x="9494" y="57"/>
                    <a:pt x="9275" y="1"/>
                    <a:pt x="9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3"/>
            <p:cNvSpPr/>
            <p:nvPr/>
          </p:nvSpPr>
          <p:spPr>
            <a:xfrm>
              <a:off x="955986" y="4131229"/>
              <a:ext cx="418782" cy="230685"/>
            </a:xfrm>
            <a:custGeom>
              <a:rect b="b" l="l" r="r" t="t"/>
              <a:pathLst>
                <a:path extrusionOk="0" h="6982" w="12675">
                  <a:moveTo>
                    <a:pt x="9009" y="58"/>
                  </a:moveTo>
                  <a:cubicBezTo>
                    <a:pt x="9221" y="58"/>
                    <a:pt x="9433" y="114"/>
                    <a:pt x="9580" y="218"/>
                  </a:cubicBezTo>
                  <a:lnTo>
                    <a:pt x="12446" y="2281"/>
                  </a:lnTo>
                  <a:cubicBezTo>
                    <a:pt x="12557" y="2363"/>
                    <a:pt x="12613" y="2461"/>
                    <a:pt x="12606" y="2562"/>
                  </a:cubicBezTo>
                  <a:cubicBezTo>
                    <a:pt x="12596" y="2673"/>
                    <a:pt x="12505" y="2781"/>
                    <a:pt x="12351" y="2852"/>
                  </a:cubicBezTo>
                  <a:lnTo>
                    <a:pt x="4123" y="6825"/>
                  </a:lnTo>
                  <a:cubicBezTo>
                    <a:pt x="3990" y="6890"/>
                    <a:pt x="3829" y="6921"/>
                    <a:pt x="3668" y="6921"/>
                  </a:cubicBezTo>
                  <a:cubicBezTo>
                    <a:pt x="3456" y="6921"/>
                    <a:pt x="3244" y="6867"/>
                    <a:pt x="3098" y="6763"/>
                  </a:cubicBezTo>
                  <a:lnTo>
                    <a:pt x="232" y="4700"/>
                  </a:lnTo>
                  <a:cubicBezTo>
                    <a:pt x="121" y="4618"/>
                    <a:pt x="62" y="4520"/>
                    <a:pt x="72" y="4419"/>
                  </a:cubicBezTo>
                  <a:cubicBezTo>
                    <a:pt x="82" y="4308"/>
                    <a:pt x="173" y="4200"/>
                    <a:pt x="323" y="4129"/>
                  </a:cubicBezTo>
                  <a:lnTo>
                    <a:pt x="8552" y="156"/>
                  </a:lnTo>
                  <a:cubicBezTo>
                    <a:pt x="8696" y="91"/>
                    <a:pt x="8852" y="58"/>
                    <a:pt x="9009" y="58"/>
                  </a:cubicBezTo>
                  <a:close/>
                  <a:moveTo>
                    <a:pt x="9008" y="0"/>
                  </a:moveTo>
                  <a:cubicBezTo>
                    <a:pt x="8838" y="0"/>
                    <a:pt x="8667" y="33"/>
                    <a:pt x="8526" y="101"/>
                  </a:cubicBezTo>
                  <a:lnTo>
                    <a:pt x="297" y="4073"/>
                  </a:lnTo>
                  <a:cubicBezTo>
                    <a:pt x="128" y="4155"/>
                    <a:pt x="23" y="4279"/>
                    <a:pt x="10" y="4413"/>
                  </a:cubicBezTo>
                  <a:cubicBezTo>
                    <a:pt x="0" y="4537"/>
                    <a:pt x="66" y="4654"/>
                    <a:pt x="196" y="4749"/>
                  </a:cubicBezTo>
                  <a:lnTo>
                    <a:pt x="3062" y="6812"/>
                  </a:lnTo>
                  <a:cubicBezTo>
                    <a:pt x="3219" y="6923"/>
                    <a:pt x="3444" y="6981"/>
                    <a:pt x="3669" y="6981"/>
                  </a:cubicBezTo>
                  <a:cubicBezTo>
                    <a:pt x="3676" y="6982"/>
                    <a:pt x="3683" y="6982"/>
                    <a:pt x="3690" y="6982"/>
                  </a:cubicBezTo>
                  <a:cubicBezTo>
                    <a:pt x="3849" y="6982"/>
                    <a:pt x="4005" y="6946"/>
                    <a:pt x="4149" y="6880"/>
                  </a:cubicBezTo>
                  <a:lnTo>
                    <a:pt x="12381" y="2908"/>
                  </a:lnTo>
                  <a:cubicBezTo>
                    <a:pt x="12547" y="2826"/>
                    <a:pt x="12652" y="2702"/>
                    <a:pt x="12665" y="2568"/>
                  </a:cubicBezTo>
                  <a:cubicBezTo>
                    <a:pt x="12675" y="2444"/>
                    <a:pt x="12609" y="2324"/>
                    <a:pt x="12479" y="2232"/>
                  </a:cubicBezTo>
                  <a:lnTo>
                    <a:pt x="9613" y="169"/>
                  </a:lnTo>
                  <a:cubicBezTo>
                    <a:pt x="9459" y="58"/>
                    <a:pt x="9234" y="0"/>
                    <a:pt x="9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3"/>
            <p:cNvSpPr/>
            <p:nvPr/>
          </p:nvSpPr>
          <p:spPr>
            <a:xfrm>
              <a:off x="954367" y="4130336"/>
              <a:ext cx="422119" cy="232436"/>
            </a:xfrm>
            <a:custGeom>
              <a:rect b="b" l="l" r="r" t="t"/>
              <a:pathLst>
                <a:path extrusionOk="0" h="7035" w="12776">
                  <a:moveTo>
                    <a:pt x="12413" y="2906"/>
                  </a:moveTo>
                  <a:lnTo>
                    <a:pt x="4188" y="6878"/>
                  </a:lnTo>
                  <a:cubicBezTo>
                    <a:pt x="3868" y="7035"/>
                    <a:pt x="3395" y="7002"/>
                    <a:pt x="3127" y="6813"/>
                  </a:cubicBezTo>
                  <a:lnTo>
                    <a:pt x="265" y="4753"/>
                  </a:lnTo>
                  <a:cubicBezTo>
                    <a:pt x="0" y="4560"/>
                    <a:pt x="43" y="4280"/>
                    <a:pt x="363" y="4126"/>
                  </a:cubicBezTo>
                  <a:lnTo>
                    <a:pt x="8588" y="154"/>
                  </a:lnTo>
                  <a:cubicBezTo>
                    <a:pt x="8908" y="1"/>
                    <a:pt x="9381" y="33"/>
                    <a:pt x="9646" y="219"/>
                  </a:cubicBezTo>
                  <a:lnTo>
                    <a:pt x="12511" y="2282"/>
                  </a:lnTo>
                  <a:cubicBezTo>
                    <a:pt x="12776" y="2475"/>
                    <a:pt x="12733" y="2752"/>
                    <a:pt x="12413" y="2906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3"/>
            <p:cNvSpPr/>
            <p:nvPr/>
          </p:nvSpPr>
          <p:spPr>
            <a:xfrm>
              <a:off x="1179531" y="4358177"/>
              <a:ext cx="20947" cy="11035"/>
            </a:xfrm>
            <a:custGeom>
              <a:rect b="b" l="l" r="r" t="t"/>
              <a:pathLst>
                <a:path extrusionOk="0" h="334" w="634">
                  <a:moveTo>
                    <a:pt x="312" y="0"/>
                  </a:moveTo>
                  <a:cubicBezTo>
                    <a:pt x="250" y="0"/>
                    <a:pt x="188" y="12"/>
                    <a:pt x="138" y="37"/>
                  </a:cubicBezTo>
                  <a:cubicBezTo>
                    <a:pt x="20" y="93"/>
                    <a:pt x="1" y="201"/>
                    <a:pt x="102" y="269"/>
                  </a:cubicBezTo>
                  <a:cubicBezTo>
                    <a:pt x="170" y="312"/>
                    <a:pt x="247" y="333"/>
                    <a:pt x="324" y="333"/>
                  </a:cubicBezTo>
                  <a:cubicBezTo>
                    <a:pt x="383" y="333"/>
                    <a:pt x="442" y="321"/>
                    <a:pt x="497" y="295"/>
                  </a:cubicBezTo>
                  <a:cubicBezTo>
                    <a:pt x="614" y="236"/>
                    <a:pt x="634" y="132"/>
                    <a:pt x="533" y="60"/>
                  </a:cubicBezTo>
                  <a:cubicBezTo>
                    <a:pt x="477" y="21"/>
                    <a:pt x="39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3"/>
            <p:cNvSpPr/>
            <p:nvPr/>
          </p:nvSpPr>
          <p:spPr>
            <a:xfrm>
              <a:off x="1179631" y="4357086"/>
              <a:ext cx="20749" cy="13117"/>
            </a:xfrm>
            <a:custGeom>
              <a:rect b="b" l="l" r="r" t="t"/>
              <a:pathLst>
                <a:path extrusionOk="0" h="397" w="628">
                  <a:moveTo>
                    <a:pt x="326" y="63"/>
                  </a:moveTo>
                  <a:cubicBezTo>
                    <a:pt x="390" y="63"/>
                    <a:pt x="456" y="83"/>
                    <a:pt x="510" y="119"/>
                  </a:cubicBezTo>
                  <a:cubicBezTo>
                    <a:pt x="543" y="139"/>
                    <a:pt x="562" y="172"/>
                    <a:pt x="562" y="207"/>
                  </a:cubicBezTo>
                  <a:cubicBezTo>
                    <a:pt x="553" y="250"/>
                    <a:pt x="523" y="286"/>
                    <a:pt x="481" y="302"/>
                  </a:cubicBezTo>
                  <a:cubicBezTo>
                    <a:pt x="433" y="325"/>
                    <a:pt x="375" y="336"/>
                    <a:pt x="317" y="336"/>
                  </a:cubicBezTo>
                  <a:cubicBezTo>
                    <a:pt x="241" y="336"/>
                    <a:pt x="165" y="316"/>
                    <a:pt x="115" y="279"/>
                  </a:cubicBezTo>
                  <a:cubicBezTo>
                    <a:pt x="83" y="260"/>
                    <a:pt x="63" y="227"/>
                    <a:pt x="63" y="191"/>
                  </a:cubicBezTo>
                  <a:cubicBezTo>
                    <a:pt x="73" y="145"/>
                    <a:pt x="105" y="113"/>
                    <a:pt x="148" y="96"/>
                  </a:cubicBezTo>
                  <a:cubicBezTo>
                    <a:pt x="197" y="74"/>
                    <a:pt x="252" y="64"/>
                    <a:pt x="311" y="64"/>
                  </a:cubicBezTo>
                  <a:cubicBezTo>
                    <a:pt x="316" y="64"/>
                    <a:pt x="321" y="63"/>
                    <a:pt x="326" y="63"/>
                  </a:cubicBezTo>
                  <a:close/>
                  <a:moveTo>
                    <a:pt x="308" y="1"/>
                  </a:moveTo>
                  <a:cubicBezTo>
                    <a:pt x="244" y="1"/>
                    <a:pt x="181" y="14"/>
                    <a:pt x="122" y="41"/>
                  </a:cubicBezTo>
                  <a:cubicBezTo>
                    <a:pt x="60" y="64"/>
                    <a:pt x="14" y="119"/>
                    <a:pt x="4" y="185"/>
                  </a:cubicBezTo>
                  <a:cubicBezTo>
                    <a:pt x="1" y="243"/>
                    <a:pt x="30" y="299"/>
                    <a:pt x="79" y="328"/>
                  </a:cubicBezTo>
                  <a:cubicBezTo>
                    <a:pt x="151" y="374"/>
                    <a:pt x="233" y="397"/>
                    <a:pt x="318" y="397"/>
                  </a:cubicBezTo>
                  <a:cubicBezTo>
                    <a:pt x="383" y="397"/>
                    <a:pt x="448" y="384"/>
                    <a:pt x="507" y="358"/>
                  </a:cubicBezTo>
                  <a:cubicBezTo>
                    <a:pt x="569" y="331"/>
                    <a:pt x="615" y="279"/>
                    <a:pt x="628" y="214"/>
                  </a:cubicBezTo>
                  <a:cubicBezTo>
                    <a:pt x="628" y="155"/>
                    <a:pt x="598" y="100"/>
                    <a:pt x="549" y="70"/>
                  </a:cubicBezTo>
                  <a:cubicBezTo>
                    <a:pt x="475" y="24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3"/>
            <p:cNvSpPr/>
            <p:nvPr/>
          </p:nvSpPr>
          <p:spPr>
            <a:xfrm>
              <a:off x="1196249" y="4334884"/>
              <a:ext cx="30562" cy="15331"/>
            </a:xfrm>
            <a:custGeom>
              <a:rect b="b" l="l" r="r" t="t"/>
              <a:pathLst>
                <a:path extrusionOk="0" h="464" w="925">
                  <a:moveTo>
                    <a:pt x="722" y="0"/>
                  </a:moveTo>
                  <a:cubicBezTo>
                    <a:pt x="686" y="0"/>
                    <a:pt x="651" y="7"/>
                    <a:pt x="617" y="21"/>
                  </a:cubicBezTo>
                  <a:lnTo>
                    <a:pt x="82" y="279"/>
                  </a:lnTo>
                  <a:cubicBezTo>
                    <a:pt x="10" y="315"/>
                    <a:pt x="1" y="380"/>
                    <a:pt x="59" y="426"/>
                  </a:cubicBezTo>
                  <a:cubicBezTo>
                    <a:pt x="101" y="451"/>
                    <a:pt x="147" y="463"/>
                    <a:pt x="193" y="463"/>
                  </a:cubicBezTo>
                  <a:cubicBezTo>
                    <a:pt x="231" y="463"/>
                    <a:pt x="269" y="455"/>
                    <a:pt x="304" y="439"/>
                  </a:cubicBezTo>
                  <a:lnTo>
                    <a:pt x="839" y="181"/>
                  </a:lnTo>
                  <a:cubicBezTo>
                    <a:pt x="915" y="148"/>
                    <a:pt x="924" y="83"/>
                    <a:pt x="862" y="37"/>
                  </a:cubicBezTo>
                  <a:cubicBezTo>
                    <a:pt x="819" y="13"/>
                    <a:pt x="770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3"/>
            <p:cNvSpPr/>
            <p:nvPr/>
          </p:nvSpPr>
          <p:spPr>
            <a:xfrm>
              <a:off x="1195820" y="4333860"/>
              <a:ext cx="31322" cy="17379"/>
            </a:xfrm>
            <a:custGeom>
              <a:rect b="b" l="l" r="r" t="t"/>
              <a:pathLst>
                <a:path extrusionOk="0" h="526" w="948">
                  <a:moveTo>
                    <a:pt x="740" y="62"/>
                  </a:moveTo>
                  <a:cubicBezTo>
                    <a:pt x="782" y="62"/>
                    <a:pt x="824" y="72"/>
                    <a:pt x="859" y="94"/>
                  </a:cubicBezTo>
                  <a:cubicBezTo>
                    <a:pt x="875" y="104"/>
                    <a:pt x="885" y="121"/>
                    <a:pt x="885" y="137"/>
                  </a:cubicBezTo>
                  <a:cubicBezTo>
                    <a:pt x="885" y="156"/>
                    <a:pt x="869" y="173"/>
                    <a:pt x="839" y="186"/>
                  </a:cubicBezTo>
                  <a:lnTo>
                    <a:pt x="307" y="444"/>
                  </a:lnTo>
                  <a:cubicBezTo>
                    <a:pt x="277" y="457"/>
                    <a:pt x="244" y="463"/>
                    <a:pt x="212" y="463"/>
                  </a:cubicBezTo>
                  <a:cubicBezTo>
                    <a:pt x="170" y="463"/>
                    <a:pt x="128" y="453"/>
                    <a:pt x="92" y="431"/>
                  </a:cubicBezTo>
                  <a:cubicBezTo>
                    <a:pt x="79" y="421"/>
                    <a:pt x="66" y="405"/>
                    <a:pt x="66" y="388"/>
                  </a:cubicBezTo>
                  <a:cubicBezTo>
                    <a:pt x="69" y="369"/>
                    <a:pt x="85" y="352"/>
                    <a:pt x="112" y="339"/>
                  </a:cubicBezTo>
                  <a:lnTo>
                    <a:pt x="647" y="81"/>
                  </a:lnTo>
                  <a:cubicBezTo>
                    <a:pt x="676" y="69"/>
                    <a:pt x="708" y="62"/>
                    <a:pt x="740" y="62"/>
                  </a:cubicBezTo>
                  <a:close/>
                  <a:moveTo>
                    <a:pt x="737" y="1"/>
                  </a:moveTo>
                  <a:cubicBezTo>
                    <a:pt x="696" y="1"/>
                    <a:pt x="655" y="9"/>
                    <a:pt x="617" y="26"/>
                  </a:cubicBezTo>
                  <a:lnTo>
                    <a:pt x="82" y="284"/>
                  </a:lnTo>
                  <a:cubicBezTo>
                    <a:pt x="40" y="300"/>
                    <a:pt x="10" y="339"/>
                    <a:pt x="4" y="382"/>
                  </a:cubicBezTo>
                  <a:cubicBezTo>
                    <a:pt x="1" y="424"/>
                    <a:pt x="23" y="460"/>
                    <a:pt x="56" y="483"/>
                  </a:cubicBezTo>
                  <a:cubicBezTo>
                    <a:pt x="102" y="512"/>
                    <a:pt x="154" y="525"/>
                    <a:pt x="209" y="525"/>
                  </a:cubicBezTo>
                  <a:cubicBezTo>
                    <a:pt x="252" y="525"/>
                    <a:pt x="294" y="515"/>
                    <a:pt x="333" y="499"/>
                  </a:cubicBezTo>
                  <a:lnTo>
                    <a:pt x="865" y="241"/>
                  </a:lnTo>
                  <a:cubicBezTo>
                    <a:pt x="908" y="225"/>
                    <a:pt x="937" y="189"/>
                    <a:pt x="947" y="143"/>
                  </a:cubicBezTo>
                  <a:cubicBezTo>
                    <a:pt x="947" y="104"/>
                    <a:pt x="928" y="65"/>
                    <a:pt x="895" y="45"/>
                  </a:cubicBezTo>
                  <a:cubicBezTo>
                    <a:pt x="846" y="16"/>
                    <a:pt x="79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3"/>
            <p:cNvSpPr/>
            <p:nvPr/>
          </p:nvSpPr>
          <p:spPr>
            <a:xfrm>
              <a:off x="1344960" y="4278320"/>
              <a:ext cx="20947" cy="11002"/>
            </a:xfrm>
            <a:custGeom>
              <a:rect b="b" l="l" r="r" t="t"/>
              <a:pathLst>
                <a:path extrusionOk="0" h="333" w="634">
                  <a:moveTo>
                    <a:pt x="309" y="0"/>
                  </a:moveTo>
                  <a:cubicBezTo>
                    <a:pt x="251" y="0"/>
                    <a:pt x="192" y="12"/>
                    <a:pt x="138" y="36"/>
                  </a:cubicBezTo>
                  <a:cubicBezTo>
                    <a:pt x="17" y="94"/>
                    <a:pt x="1" y="199"/>
                    <a:pt x="102" y="271"/>
                  </a:cubicBezTo>
                  <a:cubicBezTo>
                    <a:pt x="169" y="312"/>
                    <a:pt x="247" y="332"/>
                    <a:pt x="325" y="332"/>
                  </a:cubicBezTo>
                  <a:cubicBezTo>
                    <a:pt x="383" y="332"/>
                    <a:pt x="442" y="321"/>
                    <a:pt x="497" y="297"/>
                  </a:cubicBezTo>
                  <a:cubicBezTo>
                    <a:pt x="618" y="238"/>
                    <a:pt x="634" y="134"/>
                    <a:pt x="533" y="62"/>
                  </a:cubicBezTo>
                  <a:cubicBezTo>
                    <a:pt x="464" y="21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63"/>
            <p:cNvSpPr/>
            <p:nvPr/>
          </p:nvSpPr>
          <p:spPr>
            <a:xfrm>
              <a:off x="1345059" y="4277296"/>
              <a:ext cx="20749" cy="13018"/>
            </a:xfrm>
            <a:custGeom>
              <a:rect b="b" l="l" r="r" t="t"/>
              <a:pathLst>
                <a:path extrusionOk="0" h="394" w="628">
                  <a:moveTo>
                    <a:pt x="291" y="63"/>
                  </a:moveTo>
                  <a:cubicBezTo>
                    <a:pt x="296" y="63"/>
                    <a:pt x="302" y="63"/>
                    <a:pt x="308" y="63"/>
                  </a:cubicBezTo>
                  <a:cubicBezTo>
                    <a:pt x="313" y="63"/>
                    <a:pt x="318" y="63"/>
                    <a:pt x="323" y="63"/>
                  </a:cubicBezTo>
                  <a:cubicBezTo>
                    <a:pt x="390" y="63"/>
                    <a:pt x="456" y="83"/>
                    <a:pt x="510" y="119"/>
                  </a:cubicBezTo>
                  <a:cubicBezTo>
                    <a:pt x="543" y="135"/>
                    <a:pt x="562" y="168"/>
                    <a:pt x="562" y="207"/>
                  </a:cubicBezTo>
                  <a:cubicBezTo>
                    <a:pt x="553" y="249"/>
                    <a:pt x="520" y="285"/>
                    <a:pt x="478" y="298"/>
                  </a:cubicBezTo>
                  <a:cubicBezTo>
                    <a:pt x="431" y="321"/>
                    <a:pt x="374" y="332"/>
                    <a:pt x="317" y="332"/>
                  </a:cubicBezTo>
                  <a:cubicBezTo>
                    <a:pt x="241" y="332"/>
                    <a:pt x="165" y="313"/>
                    <a:pt x="115" y="276"/>
                  </a:cubicBezTo>
                  <a:cubicBezTo>
                    <a:pt x="83" y="259"/>
                    <a:pt x="63" y="227"/>
                    <a:pt x="63" y="187"/>
                  </a:cubicBezTo>
                  <a:cubicBezTo>
                    <a:pt x="73" y="145"/>
                    <a:pt x="102" y="109"/>
                    <a:pt x="145" y="96"/>
                  </a:cubicBezTo>
                  <a:cubicBezTo>
                    <a:pt x="191" y="76"/>
                    <a:pt x="241" y="63"/>
                    <a:pt x="291" y="63"/>
                  </a:cubicBezTo>
                  <a:close/>
                  <a:moveTo>
                    <a:pt x="310" y="0"/>
                  </a:moveTo>
                  <a:cubicBezTo>
                    <a:pt x="246" y="0"/>
                    <a:pt x="182" y="14"/>
                    <a:pt x="122" y="41"/>
                  </a:cubicBezTo>
                  <a:cubicBezTo>
                    <a:pt x="60" y="63"/>
                    <a:pt x="14" y="119"/>
                    <a:pt x="1" y="184"/>
                  </a:cubicBezTo>
                  <a:cubicBezTo>
                    <a:pt x="1" y="243"/>
                    <a:pt x="30" y="295"/>
                    <a:pt x="79" y="328"/>
                  </a:cubicBezTo>
                  <a:cubicBezTo>
                    <a:pt x="147" y="371"/>
                    <a:pt x="222" y="393"/>
                    <a:pt x="302" y="393"/>
                  </a:cubicBezTo>
                  <a:cubicBezTo>
                    <a:pt x="307" y="393"/>
                    <a:pt x="312" y="393"/>
                    <a:pt x="318" y="393"/>
                  </a:cubicBezTo>
                  <a:cubicBezTo>
                    <a:pt x="323" y="393"/>
                    <a:pt x="329" y="394"/>
                    <a:pt x="334" y="394"/>
                  </a:cubicBezTo>
                  <a:cubicBezTo>
                    <a:pt x="394" y="394"/>
                    <a:pt x="453" y="378"/>
                    <a:pt x="507" y="354"/>
                  </a:cubicBezTo>
                  <a:cubicBezTo>
                    <a:pt x="569" y="331"/>
                    <a:pt x="615" y="276"/>
                    <a:pt x="624" y="210"/>
                  </a:cubicBezTo>
                  <a:cubicBezTo>
                    <a:pt x="628" y="152"/>
                    <a:pt x="598" y="99"/>
                    <a:pt x="546" y="67"/>
                  </a:cubicBezTo>
                  <a:cubicBezTo>
                    <a:pt x="474" y="23"/>
                    <a:pt x="39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63"/>
            <p:cNvSpPr/>
            <p:nvPr/>
          </p:nvSpPr>
          <p:spPr>
            <a:xfrm>
              <a:off x="1296326" y="4286481"/>
              <a:ext cx="30661" cy="15364"/>
            </a:xfrm>
            <a:custGeom>
              <a:rect b="b" l="l" r="r" t="t"/>
              <a:pathLst>
                <a:path extrusionOk="0" h="465" w="928">
                  <a:moveTo>
                    <a:pt x="727" y="1"/>
                  </a:moveTo>
                  <a:cubicBezTo>
                    <a:pt x="691" y="1"/>
                    <a:pt x="654" y="8"/>
                    <a:pt x="621" y="24"/>
                  </a:cubicBezTo>
                  <a:lnTo>
                    <a:pt x="85" y="282"/>
                  </a:lnTo>
                  <a:cubicBezTo>
                    <a:pt x="10" y="317"/>
                    <a:pt x="1" y="383"/>
                    <a:pt x="63" y="425"/>
                  </a:cubicBezTo>
                  <a:cubicBezTo>
                    <a:pt x="105" y="451"/>
                    <a:pt x="153" y="465"/>
                    <a:pt x="201" y="465"/>
                  </a:cubicBezTo>
                  <a:cubicBezTo>
                    <a:pt x="238" y="465"/>
                    <a:pt x="274" y="457"/>
                    <a:pt x="307" y="442"/>
                  </a:cubicBezTo>
                  <a:lnTo>
                    <a:pt x="843" y="184"/>
                  </a:lnTo>
                  <a:cubicBezTo>
                    <a:pt x="915" y="148"/>
                    <a:pt x="928" y="82"/>
                    <a:pt x="866" y="40"/>
                  </a:cubicBezTo>
                  <a:cubicBezTo>
                    <a:pt x="823" y="14"/>
                    <a:pt x="775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63"/>
            <p:cNvSpPr/>
            <p:nvPr/>
          </p:nvSpPr>
          <p:spPr>
            <a:xfrm>
              <a:off x="1295996" y="4285457"/>
              <a:ext cx="31322" cy="17445"/>
            </a:xfrm>
            <a:custGeom>
              <a:rect b="b" l="l" r="r" t="t"/>
              <a:pathLst>
                <a:path extrusionOk="0" h="528" w="948">
                  <a:moveTo>
                    <a:pt x="722" y="64"/>
                  </a:moveTo>
                  <a:cubicBezTo>
                    <a:pt x="728" y="64"/>
                    <a:pt x="733" y="64"/>
                    <a:pt x="738" y="65"/>
                  </a:cubicBezTo>
                  <a:cubicBezTo>
                    <a:pt x="743" y="64"/>
                    <a:pt x="747" y="64"/>
                    <a:pt x="751" y="64"/>
                  </a:cubicBezTo>
                  <a:cubicBezTo>
                    <a:pt x="786" y="64"/>
                    <a:pt x="824" y="76"/>
                    <a:pt x="856" y="94"/>
                  </a:cubicBezTo>
                  <a:cubicBezTo>
                    <a:pt x="872" y="104"/>
                    <a:pt x="882" y="120"/>
                    <a:pt x="885" y="140"/>
                  </a:cubicBezTo>
                  <a:cubicBezTo>
                    <a:pt x="882" y="156"/>
                    <a:pt x="866" y="175"/>
                    <a:pt x="840" y="189"/>
                  </a:cubicBezTo>
                  <a:lnTo>
                    <a:pt x="304" y="446"/>
                  </a:lnTo>
                  <a:cubicBezTo>
                    <a:pt x="274" y="459"/>
                    <a:pt x="242" y="466"/>
                    <a:pt x="210" y="466"/>
                  </a:cubicBezTo>
                  <a:cubicBezTo>
                    <a:pt x="169" y="466"/>
                    <a:pt x="129" y="455"/>
                    <a:pt x="92" y="433"/>
                  </a:cubicBezTo>
                  <a:cubicBezTo>
                    <a:pt x="76" y="424"/>
                    <a:pt x="66" y="407"/>
                    <a:pt x="63" y="388"/>
                  </a:cubicBezTo>
                  <a:cubicBezTo>
                    <a:pt x="66" y="371"/>
                    <a:pt x="82" y="355"/>
                    <a:pt x="109" y="342"/>
                  </a:cubicBezTo>
                  <a:lnTo>
                    <a:pt x="644" y="84"/>
                  </a:lnTo>
                  <a:cubicBezTo>
                    <a:pt x="668" y="70"/>
                    <a:pt x="695" y="64"/>
                    <a:pt x="722" y="64"/>
                  </a:cubicBezTo>
                  <a:close/>
                  <a:moveTo>
                    <a:pt x="740" y="1"/>
                  </a:moveTo>
                  <a:cubicBezTo>
                    <a:pt x="698" y="1"/>
                    <a:pt x="656" y="10"/>
                    <a:pt x="618" y="29"/>
                  </a:cubicBezTo>
                  <a:lnTo>
                    <a:pt x="82" y="286"/>
                  </a:lnTo>
                  <a:cubicBezTo>
                    <a:pt x="40" y="303"/>
                    <a:pt x="11" y="339"/>
                    <a:pt x="4" y="384"/>
                  </a:cubicBezTo>
                  <a:cubicBezTo>
                    <a:pt x="1" y="424"/>
                    <a:pt x="20" y="463"/>
                    <a:pt x="56" y="482"/>
                  </a:cubicBezTo>
                  <a:cubicBezTo>
                    <a:pt x="102" y="512"/>
                    <a:pt x="154" y="528"/>
                    <a:pt x="210" y="528"/>
                  </a:cubicBezTo>
                  <a:cubicBezTo>
                    <a:pt x="252" y="528"/>
                    <a:pt x="291" y="518"/>
                    <a:pt x="330" y="502"/>
                  </a:cubicBezTo>
                  <a:lnTo>
                    <a:pt x="863" y="244"/>
                  </a:lnTo>
                  <a:cubicBezTo>
                    <a:pt x="905" y="228"/>
                    <a:pt x="938" y="189"/>
                    <a:pt x="944" y="146"/>
                  </a:cubicBezTo>
                  <a:cubicBezTo>
                    <a:pt x="947" y="104"/>
                    <a:pt x="928" y="68"/>
                    <a:pt x="892" y="45"/>
                  </a:cubicBezTo>
                  <a:cubicBezTo>
                    <a:pt x="846" y="16"/>
                    <a:pt x="793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63"/>
            <p:cNvSpPr/>
            <p:nvPr/>
          </p:nvSpPr>
          <p:spPr>
            <a:xfrm>
              <a:off x="928927" y="4270523"/>
              <a:ext cx="17049" cy="8921"/>
            </a:xfrm>
            <a:custGeom>
              <a:rect b="b" l="l" r="r" t="t"/>
              <a:pathLst>
                <a:path extrusionOk="0" h="270" w="516">
                  <a:moveTo>
                    <a:pt x="254" y="0"/>
                  </a:moveTo>
                  <a:cubicBezTo>
                    <a:pt x="206" y="0"/>
                    <a:pt x="157" y="10"/>
                    <a:pt x="111" y="30"/>
                  </a:cubicBezTo>
                  <a:cubicBezTo>
                    <a:pt x="16" y="76"/>
                    <a:pt x="0" y="161"/>
                    <a:pt x="82" y="219"/>
                  </a:cubicBezTo>
                  <a:cubicBezTo>
                    <a:pt x="137" y="253"/>
                    <a:pt x="199" y="269"/>
                    <a:pt x="262" y="269"/>
                  </a:cubicBezTo>
                  <a:cubicBezTo>
                    <a:pt x="310" y="269"/>
                    <a:pt x="359" y="259"/>
                    <a:pt x="405" y="239"/>
                  </a:cubicBezTo>
                  <a:cubicBezTo>
                    <a:pt x="503" y="193"/>
                    <a:pt x="516" y="109"/>
                    <a:pt x="434" y="50"/>
                  </a:cubicBezTo>
                  <a:cubicBezTo>
                    <a:pt x="379" y="17"/>
                    <a:pt x="317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63"/>
            <p:cNvSpPr/>
            <p:nvPr/>
          </p:nvSpPr>
          <p:spPr>
            <a:xfrm>
              <a:off x="928795" y="4269400"/>
              <a:ext cx="17313" cy="11101"/>
            </a:xfrm>
            <a:custGeom>
              <a:rect b="b" l="l" r="r" t="t"/>
              <a:pathLst>
                <a:path extrusionOk="0" h="336" w="524">
                  <a:moveTo>
                    <a:pt x="259" y="64"/>
                  </a:moveTo>
                  <a:lnTo>
                    <a:pt x="259" y="67"/>
                  </a:lnTo>
                  <a:cubicBezTo>
                    <a:pt x="264" y="67"/>
                    <a:pt x="270" y="67"/>
                    <a:pt x="275" y="67"/>
                  </a:cubicBezTo>
                  <a:cubicBezTo>
                    <a:pt x="326" y="67"/>
                    <a:pt x="378" y="80"/>
                    <a:pt x="422" y="110"/>
                  </a:cubicBezTo>
                  <a:cubicBezTo>
                    <a:pt x="445" y="123"/>
                    <a:pt x="461" y="146"/>
                    <a:pt x="461" y="175"/>
                  </a:cubicBezTo>
                  <a:cubicBezTo>
                    <a:pt x="461" y="201"/>
                    <a:pt x="438" y="227"/>
                    <a:pt x="396" y="247"/>
                  </a:cubicBezTo>
                  <a:cubicBezTo>
                    <a:pt x="355" y="264"/>
                    <a:pt x="312" y="272"/>
                    <a:pt x="269" y="272"/>
                  </a:cubicBezTo>
                  <a:cubicBezTo>
                    <a:pt x="212" y="272"/>
                    <a:pt x="156" y="257"/>
                    <a:pt x="105" y="227"/>
                  </a:cubicBezTo>
                  <a:cubicBezTo>
                    <a:pt x="82" y="214"/>
                    <a:pt x="66" y="191"/>
                    <a:pt x="66" y="162"/>
                  </a:cubicBezTo>
                  <a:cubicBezTo>
                    <a:pt x="73" y="129"/>
                    <a:pt x="95" y="103"/>
                    <a:pt x="128" y="90"/>
                  </a:cubicBezTo>
                  <a:cubicBezTo>
                    <a:pt x="171" y="74"/>
                    <a:pt x="213" y="64"/>
                    <a:pt x="259" y="64"/>
                  </a:cubicBezTo>
                  <a:close/>
                  <a:moveTo>
                    <a:pt x="260" y="0"/>
                  </a:moveTo>
                  <a:cubicBezTo>
                    <a:pt x="206" y="0"/>
                    <a:pt x="152" y="12"/>
                    <a:pt x="102" y="35"/>
                  </a:cubicBezTo>
                  <a:cubicBezTo>
                    <a:pt x="50" y="54"/>
                    <a:pt x="14" y="100"/>
                    <a:pt x="4" y="156"/>
                  </a:cubicBezTo>
                  <a:cubicBezTo>
                    <a:pt x="1" y="205"/>
                    <a:pt x="27" y="253"/>
                    <a:pt x="69" y="280"/>
                  </a:cubicBezTo>
                  <a:cubicBezTo>
                    <a:pt x="128" y="316"/>
                    <a:pt x="197" y="335"/>
                    <a:pt x="265" y="335"/>
                  </a:cubicBezTo>
                  <a:cubicBezTo>
                    <a:pt x="321" y="335"/>
                    <a:pt x="373" y="325"/>
                    <a:pt x="422" y="302"/>
                  </a:cubicBezTo>
                  <a:cubicBezTo>
                    <a:pt x="474" y="283"/>
                    <a:pt x="513" y="234"/>
                    <a:pt x="523" y="178"/>
                  </a:cubicBezTo>
                  <a:cubicBezTo>
                    <a:pt x="523" y="129"/>
                    <a:pt x="500" y="84"/>
                    <a:pt x="458" y="58"/>
                  </a:cubicBezTo>
                  <a:cubicBezTo>
                    <a:pt x="397" y="19"/>
                    <a:pt x="32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63"/>
            <p:cNvSpPr/>
            <p:nvPr/>
          </p:nvSpPr>
          <p:spPr>
            <a:xfrm>
              <a:off x="1250599" y="4115204"/>
              <a:ext cx="17082" cy="8987"/>
            </a:xfrm>
            <a:custGeom>
              <a:rect b="b" l="l" r="r" t="t"/>
              <a:pathLst>
                <a:path extrusionOk="0" h="272" w="517">
                  <a:moveTo>
                    <a:pt x="255" y="1"/>
                  </a:moveTo>
                  <a:cubicBezTo>
                    <a:pt x="206" y="1"/>
                    <a:pt x="157" y="11"/>
                    <a:pt x="112" y="31"/>
                  </a:cubicBezTo>
                  <a:cubicBezTo>
                    <a:pt x="14" y="77"/>
                    <a:pt x="1" y="162"/>
                    <a:pt x="82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0" y="261"/>
                    <a:pt x="405" y="240"/>
                  </a:cubicBezTo>
                  <a:cubicBezTo>
                    <a:pt x="500" y="194"/>
                    <a:pt x="516" y="109"/>
                    <a:pt x="435" y="51"/>
                  </a:cubicBezTo>
                  <a:cubicBezTo>
                    <a:pt x="380" y="18"/>
                    <a:pt x="317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3"/>
            <p:cNvSpPr/>
            <p:nvPr/>
          </p:nvSpPr>
          <p:spPr>
            <a:xfrm>
              <a:off x="1250500" y="4114147"/>
              <a:ext cx="17280" cy="11068"/>
            </a:xfrm>
            <a:custGeom>
              <a:rect b="b" l="l" r="r" t="t"/>
              <a:pathLst>
                <a:path extrusionOk="0" h="335" w="523">
                  <a:moveTo>
                    <a:pt x="255" y="63"/>
                  </a:moveTo>
                  <a:cubicBezTo>
                    <a:pt x="314" y="63"/>
                    <a:pt x="369" y="76"/>
                    <a:pt x="418" y="109"/>
                  </a:cubicBezTo>
                  <a:cubicBezTo>
                    <a:pt x="444" y="122"/>
                    <a:pt x="457" y="148"/>
                    <a:pt x="461" y="174"/>
                  </a:cubicBezTo>
                  <a:cubicBezTo>
                    <a:pt x="457" y="200"/>
                    <a:pt x="435" y="226"/>
                    <a:pt x="395" y="246"/>
                  </a:cubicBezTo>
                  <a:cubicBezTo>
                    <a:pt x="354" y="264"/>
                    <a:pt x="311" y="273"/>
                    <a:pt x="267" y="273"/>
                  </a:cubicBezTo>
                  <a:cubicBezTo>
                    <a:pt x="210" y="273"/>
                    <a:pt x="153" y="258"/>
                    <a:pt x="102" y="226"/>
                  </a:cubicBezTo>
                  <a:cubicBezTo>
                    <a:pt x="79" y="213"/>
                    <a:pt x="62" y="190"/>
                    <a:pt x="62" y="161"/>
                  </a:cubicBezTo>
                  <a:cubicBezTo>
                    <a:pt x="69" y="128"/>
                    <a:pt x="95" y="102"/>
                    <a:pt x="128" y="89"/>
                  </a:cubicBezTo>
                  <a:cubicBezTo>
                    <a:pt x="167" y="73"/>
                    <a:pt x="213" y="63"/>
                    <a:pt x="255" y="63"/>
                  </a:cubicBezTo>
                  <a:close/>
                  <a:moveTo>
                    <a:pt x="255" y="0"/>
                  </a:moveTo>
                  <a:cubicBezTo>
                    <a:pt x="203" y="0"/>
                    <a:pt x="151" y="11"/>
                    <a:pt x="102" y="34"/>
                  </a:cubicBezTo>
                  <a:cubicBezTo>
                    <a:pt x="49" y="53"/>
                    <a:pt x="10" y="99"/>
                    <a:pt x="0" y="154"/>
                  </a:cubicBezTo>
                  <a:cubicBezTo>
                    <a:pt x="0" y="203"/>
                    <a:pt x="23" y="252"/>
                    <a:pt x="66" y="278"/>
                  </a:cubicBezTo>
                  <a:cubicBezTo>
                    <a:pt x="120" y="315"/>
                    <a:pt x="183" y="334"/>
                    <a:pt x="249" y="334"/>
                  </a:cubicBezTo>
                  <a:cubicBezTo>
                    <a:pt x="254" y="334"/>
                    <a:pt x="260" y="334"/>
                    <a:pt x="265" y="334"/>
                  </a:cubicBezTo>
                  <a:cubicBezTo>
                    <a:pt x="317" y="334"/>
                    <a:pt x="372" y="324"/>
                    <a:pt x="421" y="301"/>
                  </a:cubicBezTo>
                  <a:cubicBezTo>
                    <a:pt x="474" y="282"/>
                    <a:pt x="510" y="233"/>
                    <a:pt x="519" y="177"/>
                  </a:cubicBezTo>
                  <a:cubicBezTo>
                    <a:pt x="523" y="128"/>
                    <a:pt x="497" y="83"/>
                    <a:pt x="454" y="56"/>
                  </a:cubicBezTo>
                  <a:cubicBezTo>
                    <a:pt x="393" y="19"/>
                    <a:pt x="32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3"/>
            <p:cNvSpPr/>
            <p:nvPr/>
          </p:nvSpPr>
          <p:spPr>
            <a:xfrm>
              <a:off x="1108563" y="4400666"/>
              <a:ext cx="17082" cy="8987"/>
            </a:xfrm>
            <a:custGeom>
              <a:rect b="b" l="l" r="r" t="t"/>
              <a:pathLst>
                <a:path extrusionOk="0" h="272" w="517">
                  <a:moveTo>
                    <a:pt x="255" y="1"/>
                  </a:moveTo>
                  <a:cubicBezTo>
                    <a:pt x="206" y="1"/>
                    <a:pt x="158" y="11"/>
                    <a:pt x="112" y="31"/>
                  </a:cubicBezTo>
                  <a:cubicBezTo>
                    <a:pt x="14" y="77"/>
                    <a:pt x="1" y="161"/>
                    <a:pt x="83" y="220"/>
                  </a:cubicBezTo>
                  <a:cubicBezTo>
                    <a:pt x="138" y="254"/>
                    <a:pt x="201" y="271"/>
                    <a:pt x="264" y="271"/>
                  </a:cubicBezTo>
                  <a:cubicBezTo>
                    <a:pt x="312" y="271"/>
                    <a:pt x="361" y="261"/>
                    <a:pt x="406" y="240"/>
                  </a:cubicBezTo>
                  <a:cubicBezTo>
                    <a:pt x="504" y="194"/>
                    <a:pt x="517" y="109"/>
                    <a:pt x="435" y="50"/>
                  </a:cubicBezTo>
                  <a:cubicBezTo>
                    <a:pt x="380" y="17"/>
                    <a:pt x="318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3"/>
            <p:cNvSpPr/>
            <p:nvPr/>
          </p:nvSpPr>
          <p:spPr>
            <a:xfrm>
              <a:off x="1108464" y="4399542"/>
              <a:ext cx="17280" cy="11101"/>
            </a:xfrm>
            <a:custGeom>
              <a:rect b="b" l="l" r="r" t="t"/>
              <a:pathLst>
                <a:path extrusionOk="0" h="336" w="523">
                  <a:moveTo>
                    <a:pt x="273" y="64"/>
                  </a:moveTo>
                  <a:cubicBezTo>
                    <a:pt x="324" y="64"/>
                    <a:pt x="377" y="80"/>
                    <a:pt x="418" y="107"/>
                  </a:cubicBezTo>
                  <a:cubicBezTo>
                    <a:pt x="445" y="120"/>
                    <a:pt x="461" y="146"/>
                    <a:pt x="461" y="176"/>
                  </a:cubicBezTo>
                  <a:cubicBezTo>
                    <a:pt x="458" y="202"/>
                    <a:pt x="435" y="228"/>
                    <a:pt x="396" y="248"/>
                  </a:cubicBezTo>
                  <a:cubicBezTo>
                    <a:pt x="355" y="264"/>
                    <a:pt x="312" y="273"/>
                    <a:pt x="269" y="273"/>
                  </a:cubicBezTo>
                  <a:cubicBezTo>
                    <a:pt x="212" y="273"/>
                    <a:pt x="155" y="258"/>
                    <a:pt x="105" y="228"/>
                  </a:cubicBezTo>
                  <a:cubicBezTo>
                    <a:pt x="79" y="215"/>
                    <a:pt x="63" y="189"/>
                    <a:pt x="63" y="163"/>
                  </a:cubicBezTo>
                  <a:cubicBezTo>
                    <a:pt x="72" y="130"/>
                    <a:pt x="95" y="101"/>
                    <a:pt x="128" y="91"/>
                  </a:cubicBezTo>
                  <a:cubicBezTo>
                    <a:pt x="170" y="71"/>
                    <a:pt x="213" y="65"/>
                    <a:pt x="259" y="65"/>
                  </a:cubicBezTo>
                  <a:cubicBezTo>
                    <a:pt x="263" y="65"/>
                    <a:pt x="268" y="64"/>
                    <a:pt x="273" y="64"/>
                  </a:cubicBezTo>
                  <a:close/>
                  <a:moveTo>
                    <a:pt x="258" y="0"/>
                  </a:moveTo>
                  <a:cubicBezTo>
                    <a:pt x="205" y="0"/>
                    <a:pt x="152" y="11"/>
                    <a:pt x="102" y="32"/>
                  </a:cubicBezTo>
                  <a:cubicBezTo>
                    <a:pt x="50" y="55"/>
                    <a:pt x="10" y="101"/>
                    <a:pt x="4" y="156"/>
                  </a:cubicBezTo>
                  <a:cubicBezTo>
                    <a:pt x="1" y="205"/>
                    <a:pt x="27" y="254"/>
                    <a:pt x="69" y="277"/>
                  </a:cubicBezTo>
                  <a:cubicBezTo>
                    <a:pt x="128" y="316"/>
                    <a:pt x="197" y="336"/>
                    <a:pt x="265" y="336"/>
                  </a:cubicBezTo>
                  <a:cubicBezTo>
                    <a:pt x="321" y="336"/>
                    <a:pt x="373" y="323"/>
                    <a:pt x="422" y="300"/>
                  </a:cubicBezTo>
                  <a:cubicBezTo>
                    <a:pt x="474" y="280"/>
                    <a:pt x="513" y="235"/>
                    <a:pt x="520" y="179"/>
                  </a:cubicBezTo>
                  <a:cubicBezTo>
                    <a:pt x="523" y="130"/>
                    <a:pt x="497" y="81"/>
                    <a:pt x="454" y="55"/>
                  </a:cubicBezTo>
                  <a:cubicBezTo>
                    <a:pt x="395" y="18"/>
                    <a:pt x="32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3"/>
            <p:cNvSpPr/>
            <p:nvPr/>
          </p:nvSpPr>
          <p:spPr>
            <a:xfrm>
              <a:off x="1111041" y="4244124"/>
              <a:ext cx="83294" cy="48106"/>
            </a:xfrm>
            <a:custGeom>
              <a:rect b="b" l="l" r="r" t="t"/>
              <a:pathLst>
                <a:path extrusionOk="0" h="1456" w="2521">
                  <a:moveTo>
                    <a:pt x="1506" y="0"/>
                  </a:moveTo>
                  <a:lnTo>
                    <a:pt x="1" y="728"/>
                  </a:lnTo>
                  <a:cubicBezTo>
                    <a:pt x="4" y="819"/>
                    <a:pt x="34" y="911"/>
                    <a:pt x="86" y="989"/>
                  </a:cubicBezTo>
                  <a:lnTo>
                    <a:pt x="598" y="1358"/>
                  </a:lnTo>
                  <a:cubicBezTo>
                    <a:pt x="729" y="1407"/>
                    <a:pt x="863" y="1440"/>
                    <a:pt x="1003" y="1456"/>
                  </a:cubicBezTo>
                  <a:lnTo>
                    <a:pt x="2521" y="721"/>
                  </a:lnTo>
                  <a:cubicBezTo>
                    <a:pt x="2514" y="558"/>
                    <a:pt x="2420" y="395"/>
                    <a:pt x="2230" y="261"/>
                  </a:cubicBezTo>
                  <a:cubicBezTo>
                    <a:pt x="2041" y="124"/>
                    <a:pt x="1783" y="33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63"/>
            <p:cNvSpPr/>
            <p:nvPr/>
          </p:nvSpPr>
          <p:spPr>
            <a:xfrm>
              <a:off x="1191062" y="4219213"/>
              <a:ext cx="66377" cy="34956"/>
            </a:xfrm>
            <a:custGeom>
              <a:rect b="b" l="l" r="r" t="t"/>
              <a:pathLst>
                <a:path extrusionOk="0" h="1058" w="2009">
                  <a:moveTo>
                    <a:pt x="993" y="0"/>
                  </a:moveTo>
                  <a:cubicBezTo>
                    <a:pt x="795" y="0"/>
                    <a:pt x="596" y="39"/>
                    <a:pt x="432" y="118"/>
                  </a:cubicBezTo>
                  <a:cubicBezTo>
                    <a:pt x="53" y="300"/>
                    <a:pt x="1" y="633"/>
                    <a:pt x="318" y="862"/>
                  </a:cubicBezTo>
                  <a:cubicBezTo>
                    <a:pt x="497" y="991"/>
                    <a:pt x="757" y="1058"/>
                    <a:pt x="1017" y="1058"/>
                  </a:cubicBezTo>
                  <a:cubicBezTo>
                    <a:pt x="1215" y="1058"/>
                    <a:pt x="1414" y="1019"/>
                    <a:pt x="1577" y="940"/>
                  </a:cubicBezTo>
                  <a:cubicBezTo>
                    <a:pt x="1956" y="757"/>
                    <a:pt x="2008" y="424"/>
                    <a:pt x="1692" y="199"/>
                  </a:cubicBezTo>
                  <a:cubicBezTo>
                    <a:pt x="1513" y="67"/>
                    <a:pt x="1254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63"/>
            <p:cNvSpPr/>
            <p:nvPr/>
          </p:nvSpPr>
          <p:spPr>
            <a:xfrm>
              <a:off x="1065116" y="4199587"/>
              <a:ext cx="227811" cy="113426"/>
            </a:xfrm>
            <a:custGeom>
              <a:rect b="b" l="l" r="r" t="t"/>
              <a:pathLst>
                <a:path extrusionOk="0" h="3433" w="6895">
                  <a:moveTo>
                    <a:pt x="4276" y="852"/>
                  </a:moveTo>
                  <a:lnTo>
                    <a:pt x="5004" y="1374"/>
                  </a:lnTo>
                  <a:lnTo>
                    <a:pt x="2566" y="2549"/>
                  </a:lnTo>
                  <a:lnTo>
                    <a:pt x="1841" y="2027"/>
                  </a:lnTo>
                  <a:lnTo>
                    <a:pt x="4276" y="852"/>
                  </a:lnTo>
                  <a:close/>
                  <a:moveTo>
                    <a:pt x="5693" y="0"/>
                  </a:moveTo>
                  <a:cubicBezTo>
                    <a:pt x="5459" y="0"/>
                    <a:pt x="5225" y="46"/>
                    <a:pt x="5030" y="140"/>
                  </a:cubicBezTo>
                  <a:lnTo>
                    <a:pt x="513" y="2321"/>
                  </a:lnTo>
                  <a:cubicBezTo>
                    <a:pt x="63" y="2536"/>
                    <a:pt x="1" y="2931"/>
                    <a:pt x="376" y="3199"/>
                  </a:cubicBezTo>
                  <a:cubicBezTo>
                    <a:pt x="589" y="3352"/>
                    <a:pt x="898" y="3432"/>
                    <a:pt x="1209" y="3432"/>
                  </a:cubicBezTo>
                  <a:cubicBezTo>
                    <a:pt x="1442" y="3432"/>
                    <a:pt x="1675" y="3387"/>
                    <a:pt x="1868" y="3293"/>
                  </a:cubicBezTo>
                  <a:lnTo>
                    <a:pt x="6385" y="1113"/>
                  </a:lnTo>
                  <a:cubicBezTo>
                    <a:pt x="6832" y="898"/>
                    <a:pt x="6894" y="503"/>
                    <a:pt x="6522" y="232"/>
                  </a:cubicBezTo>
                  <a:cubicBezTo>
                    <a:pt x="6309" y="80"/>
                    <a:pt x="6001" y="0"/>
                    <a:pt x="5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63"/>
            <p:cNvSpPr/>
            <p:nvPr/>
          </p:nvSpPr>
          <p:spPr>
            <a:xfrm>
              <a:off x="1067924" y="4198662"/>
              <a:ext cx="222194" cy="115376"/>
            </a:xfrm>
            <a:custGeom>
              <a:rect b="b" l="l" r="r" t="t"/>
              <a:pathLst>
                <a:path extrusionOk="0" h="3492" w="6725">
                  <a:moveTo>
                    <a:pt x="4191" y="916"/>
                  </a:moveTo>
                  <a:lnTo>
                    <a:pt x="4861" y="1396"/>
                  </a:lnTo>
                  <a:lnTo>
                    <a:pt x="2484" y="2545"/>
                  </a:lnTo>
                  <a:lnTo>
                    <a:pt x="1815" y="2062"/>
                  </a:lnTo>
                  <a:lnTo>
                    <a:pt x="4191" y="916"/>
                  </a:lnTo>
                  <a:close/>
                  <a:moveTo>
                    <a:pt x="4191" y="850"/>
                  </a:moveTo>
                  <a:cubicBezTo>
                    <a:pt x="4186" y="850"/>
                    <a:pt x="4182" y="851"/>
                    <a:pt x="4178" y="854"/>
                  </a:cubicBezTo>
                  <a:lnTo>
                    <a:pt x="1743" y="2029"/>
                  </a:lnTo>
                  <a:cubicBezTo>
                    <a:pt x="1721" y="2039"/>
                    <a:pt x="1721" y="2068"/>
                    <a:pt x="1737" y="2081"/>
                  </a:cubicBezTo>
                  <a:lnTo>
                    <a:pt x="2465" y="2603"/>
                  </a:lnTo>
                  <a:cubicBezTo>
                    <a:pt x="2468" y="2607"/>
                    <a:pt x="2475" y="2610"/>
                    <a:pt x="2481" y="2610"/>
                  </a:cubicBezTo>
                  <a:cubicBezTo>
                    <a:pt x="2484" y="2610"/>
                    <a:pt x="2491" y="2610"/>
                    <a:pt x="2494" y="2607"/>
                  </a:cubicBezTo>
                  <a:lnTo>
                    <a:pt x="4932" y="1428"/>
                  </a:lnTo>
                  <a:cubicBezTo>
                    <a:pt x="4952" y="1419"/>
                    <a:pt x="4955" y="1392"/>
                    <a:pt x="4936" y="1376"/>
                  </a:cubicBezTo>
                  <a:lnTo>
                    <a:pt x="4211" y="857"/>
                  </a:lnTo>
                  <a:cubicBezTo>
                    <a:pt x="4205" y="853"/>
                    <a:pt x="4198" y="850"/>
                    <a:pt x="4191" y="850"/>
                  </a:cubicBezTo>
                  <a:close/>
                  <a:moveTo>
                    <a:pt x="5583" y="61"/>
                  </a:moveTo>
                  <a:cubicBezTo>
                    <a:pt x="5590" y="61"/>
                    <a:pt x="5597" y="61"/>
                    <a:pt x="5605" y="61"/>
                  </a:cubicBezTo>
                  <a:cubicBezTo>
                    <a:pt x="5908" y="61"/>
                    <a:pt x="6212" y="139"/>
                    <a:pt x="6417" y="286"/>
                  </a:cubicBezTo>
                  <a:cubicBezTo>
                    <a:pt x="6581" y="403"/>
                    <a:pt x="6662" y="550"/>
                    <a:pt x="6649" y="694"/>
                  </a:cubicBezTo>
                  <a:cubicBezTo>
                    <a:pt x="6636" y="857"/>
                    <a:pt x="6502" y="1011"/>
                    <a:pt x="6287" y="1115"/>
                  </a:cubicBezTo>
                  <a:lnTo>
                    <a:pt x="1769" y="3299"/>
                  </a:lnTo>
                  <a:cubicBezTo>
                    <a:pt x="1580" y="3390"/>
                    <a:pt x="1352" y="3434"/>
                    <a:pt x="1123" y="3434"/>
                  </a:cubicBezTo>
                  <a:cubicBezTo>
                    <a:pt x="820" y="3434"/>
                    <a:pt x="518" y="3356"/>
                    <a:pt x="307" y="3207"/>
                  </a:cubicBezTo>
                  <a:cubicBezTo>
                    <a:pt x="147" y="3090"/>
                    <a:pt x="66" y="2943"/>
                    <a:pt x="75" y="2799"/>
                  </a:cubicBezTo>
                  <a:cubicBezTo>
                    <a:pt x="92" y="2636"/>
                    <a:pt x="222" y="2483"/>
                    <a:pt x="441" y="2378"/>
                  </a:cubicBezTo>
                  <a:lnTo>
                    <a:pt x="4958" y="195"/>
                  </a:lnTo>
                  <a:cubicBezTo>
                    <a:pt x="5154" y="106"/>
                    <a:pt x="5368" y="61"/>
                    <a:pt x="5583" y="61"/>
                  </a:cubicBezTo>
                  <a:close/>
                  <a:moveTo>
                    <a:pt x="5608" y="0"/>
                  </a:moveTo>
                  <a:cubicBezTo>
                    <a:pt x="5369" y="0"/>
                    <a:pt x="5129" y="47"/>
                    <a:pt x="4932" y="142"/>
                  </a:cubicBezTo>
                  <a:lnTo>
                    <a:pt x="415" y="2323"/>
                  </a:lnTo>
                  <a:cubicBezTo>
                    <a:pt x="177" y="2437"/>
                    <a:pt x="33" y="2607"/>
                    <a:pt x="17" y="2793"/>
                  </a:cubicBezTo>
                  <a:cubicBezTo>
                    <a:pt x="0" y="2962"/>
                    <a:pt x="92" y="3126"/>
                    <a:pt x="271" y="3253"/>
                  </a:cubicBezTo>
                  <a:cubicBezTo>
                    <a:pt x="490" y="3410"/>
                    <a:pt x="807" y="3491"/>
                    <a:pt x="1123" y="3491"/>
                  </a:cubicBezTo>
                  <a:cubicBezTo>
                    <a:pt x="1131" y="3491"/>
                    <a:pt x="1139" y="3491"/>
                    <a:pt x="1146" y="3491"/>
                  </a:cubicBezTo>
                  <a:cubicBezTo>
                    <a:pt x="1370" y="3491"/>
                    <a:pt x="1591" y="3446"/>
                    <a:pt x="1796" y="3351"/>
                  </a:cubicBezTo>
                  <a:lnTo>
                    <a:pt x="6313" y="1170"/>
                  </a:lnTo>
                  <a:cubicBezTo>
                    <a:pt x="6548" y="1056"/>
                    <a:pt x="6695" y="883"/>
                    <a:pt x="6711" y="700"/>
                  </a:cubicBezTo>
                  <a:cubicBezTo>
                    <a:pt x="6724" y="531"/>
                    <a:pt x="6633" y="368"/>
                    <a:pt x="6453" y="237"/>
                  </a:cubicBezTo>
                  <a:cubicBezTo>
                    <a:pt x="6238" y="81"/>
                    <a:pt x="5923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63"/>
            <p:cNvSpPr/>
            <p:nvPr/>
          </p:nvSpPr>
          <p:spPr>
            <a:xfrm>
              <a:off x="1076019" y="4273596"/>
              <a:ext cx="64395" cy="33965"/>
            </a:xfrm>
            <a:custGeom>
              <a:rect b="b" l="l" r="r" t="t"/>
              <a:pathLst>
                <a:path extrusionOk="0" h="1028" w="1949">
                  <a:moveTo>
                    <a:pt x="965" y="91"/>
                  </a:moveTo>
                  <a:cubicBezTo>
                    <a:pt x="1016" y="91"/>
                    <a:pt x="1066" y="94"/>
                    <a:pt x="1116" y="100"/>
                  </a:cubicBezTo>
                  <a:lnTo>
                    <a:pt x="1061" y="192"/>
                  </a:lnTo>
                  <a:lnTo>
                    <a:pt x="1322" y="251"/>
                  </a:lnTo>
                  <a:lnTo>
                    <a:pt x="1374" y="169"/>
                  </a:lnTo>
                  <a:cubicBezTo>
                    <a:pt x="1430" y="189"/>
                    <a:pt x="1479" y="215"/>
                    <a:pt x="1528" y="251"/>
                  </a:cubicBezTo>
                  <a:cubicBezTo>
                    <a:pt x="1577" y="283"/>
                    <a:pt x="1619" y="329"/>
                    <a:pt x="1649" y="381"/>
                  </a:cubicBezTo>
                  <a:lnTo>
                    <a:pt x="1498" y="397"/>
                  </a:lnTo>
                  <a:lnTo>
                    <a:pt x="1547" y="561"/>
                  </a:lnTo>
                  <a:lnTo>
                    <a:pt x="1691" y="544"/>
                  </a:lnTo>
                  <a:lnTo>
                    <a:pt x="1691" y="544"/>
                  </a:lnTo>
                  <a:cubicBezTo>
                    <a:pt x="1684" y="632"/>
                    <a:pt x="1630" y="716"/>
                    <a:pt x="1529" y="788"/>
                  </a:cubicBezTo>
                  <a:lnTo>
                    <a:pt x="1529" y="788"/>
                  </a:lnTo>
                  <a:lnTo>
                    <a:pt x="1430" y="717"/>
                  </a:lnTo>
                  <a:lnTo>
                    <a:pt x="1218" y="822"/>
                  </a:lnTo>
                  <a:lnTo>
                    <a:pt x="1316" y="890"/>
                  </a:lnTo>
                  <a:cubicBezTo>
                    <a:pt x="1209" y="923"/>
                    <a:pt x="1099" y="939"/>
                    <a:pt x="988" y="939"/>
                  </a:cubicBezTo>
                  <a:cubicBezTo>
                    <a:pt x="946" y="939"/>
                    <a:pt x="904" y="937"/>
                    <a:pt x="862" y="933"/>
                  </a:cubicBezTo>
                  <a:lnTo>
                    <a:pt x="921" y="838"/>
                  </a:lnTo>
                  <a:lnTo>
                    <a:pt x="660" y="779"/>
                  </a:lnTo>
                  <a:lnTo>
                    <a:pt x="601" y="874"/>
                  </a:lnTo>
                  <a:cubicBezTo>
                    <a:pt x="535" y="851"/>
                    <a:pt x="477" y="818"/>
                    <a:pt x="421" y="783"/>
                  </a:cubicBezTo>
                  <a:cubicBezTo>
                    <a:pt x="372" y="747"/>
                    <a:pt x="333" y="704"/>
                    <a:pt x="300" y="655"/>
                  </a:cubicBezTo>
                  <a:lnTo>
                    <a:pt x="480" y="639"/>
                  </a:lnTo>
                  <a:lnTo>
                    <a:pt x="434" y="476"/>
                  </a:lnTo>
                  <a:lnTo>
                    <a:pt x="258" y="492"/>
                  </a:lnTo>
                  <a:cubicBezTo>
                    <a:pt x="265" y="397"/>
                    <a:pt x="323" y="303"/>
                    <a:pt x="434" y="231"/>
                  </a:cubicBezTo>
                  <a:lnTo>
                    <a:pt x="552" y="316"/>
                  </a:lnTo>
                  <a:lnTo>
                    <a:pt x="767" y="211"/>
                  </a:lnTo>
                  <a:lnTo>
                    <a:pt x="656" y="133"/>
                  </a:lnTo>
                  <a:cubicBezTo>
                    <a:pt x="757" y="104"/>
                    <a:pt x="861" y="91"/>
                    <a:pt x="965" y="91"/>
                  </a:cubicBezTo>
                  <a:close/>
                  <a:moveTo>
                    <a:pt x="961" y="0"/>
                  </a:moveTo>
                  <a:cubicBezTo>
                    <a:pt x="769" y="0"/>
                    <a:pt x="577" y="38"/>
                    <a:pt x="418" y="113"/>
                  </a:cubicBezTo>
                  <a:cubicBezTo>
                    <a:pt x="49" y="293"/>
                    <a:pt x="0" y="616"/>
                    <a:pt x="307" y="838"/>
                  </a:cubicBezTo>
                  <a:cubicBezTo>
                    <a:pt x="482" y="963"/>
                    <a:pt x="735" y="1028"/>
                    <a:pt x="988" y="1028"/>
                  </a:cubicBezTo>
                  <a:cubicBezTo>
                    <a:pt x="1180" y="1028"/>
                    <a:pt x="1372" y="990"/>
                    <a:pt x="1531" y="913"/>
                  </a:cubicBezTo>
                  <a:cubicBezTo>
                    <a:pt x="1897" y="737"/>
                    <a:pt x="1949" y="414"/>
                    <a:pt x="1642" y="192"/>
                  </a:cubicBezTo>
                  <a:cubicBezTo>
                    <a:pt x="1467" y="65"/>
                    <a:pt x="1214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63"/>
            <p:cNvSpPr/>
            <p:nvPr/>
          </p:nvSpPr>
          <p:spPr>
            <a:xfrm>
              <a:off x="1219641" y="4204147"/>
              <a:ext cx="64527" cy="33965"/>
            </a:xfrm>
            <a:custGeom>
              <a:rect b="b" l="l" r="r" t="t"/>
              <a:pathLst>
                <a:path extrusionOk="0" h="1028" w="1953">
                  <a:moveTo>
                    <a:pt x="959" y="92"/>
                  </a:moveTo>
                  <a:cubicBezTo>
                    <a:pt x="1013" y="92"/>
                    <a:pt x="1067" y="96"/>
                    <a:pt x="1120" y="104"/>
                  </a:cubicBezTo>
                  <a:lnTo>
                    <a:pt x="1065" y="195"/>
                  </a:lnTo>
                  <a:lnTo>
                    <a:pt x="1326" y="254"/>
                  </a:lnTo>
                  <a:lnTo>
                    <a:pt x="1378" y="169"/>
                  </a:lnTo>
                  <a:cubicBezTo>
                    <a:pt x="1434" y="188"/>
                    <a:pt x="1483" y="218"/>
                    <a:pt x="1532" y="250"/>
                  </a:cubicBezTo>
                  <a:cubicBezTo>
                    <a:pt x="1581" y="286"/>
                    <a:pt x="1623" y="329"/>
                    <a:pt x="1652" y="384"/>
                  </a:cubicBezTo>
                  <a:lnTo>
                    <a:pt x="1502" y="397"/>
                  </a:lnTo>
                  <a:lnTo>
                    <a:pt x="1551" y="561"/>
                  </a:lnTo>
                  <a:lnTo>
                    <a:pt x="1692" y="548"/>
                  </a:lnTo>
                  <a:lnTo>
                    <a:pt x="1692" y="548"/>
                  </a:lnTo>
                  <a:cubicBezTo>
                    <a:pt x="1679" y="645"/>
                    <a:pt x="1620" y="737"/>
                    <a:pt x="1535" y="789"/>
                  </a:cubicBezTo>
                  <a:lnTo>
                    <a:pt x="1434" y="717"/>
                  </a:lnTo>
                  <a:lnTo>
                    <a:pt x="1218" y="822"/>
                  </a:lnTo>
                  <a:lnTo>
                    <a:pt x="1320" y="893"/>
                  </a:lnTo>
                  <a:cubicBezTo>
                    <a:pt x="1213" y="924"/>
                    <a:pt x="1104" y="939"/>
                    <a:pt x="994" y="939"/>
                  </a:cubicBezTo>
                  <a:cubicBezTo>
                    <a:pt x="951" y="939"/>
                    <a:pt x="908" y="937"/>
                    <a:pt x="866" y="933"/>
                  </a:cubicBezTo>
                  <a:lnTo>
                    <a:pt x="925" y="841"/>
                  </a:lnTo>
                  <a:lnTo>
                    <a:pt x="663" y="779"/>
                  </a:lnTo>
                  <a:lnTo>
                    <a:pt x="605" y="874"/>
                  </a:lnTo>
                  <a:cubicBezTo>
                    <a:pt x="539" y="851"/>
                    <a:pt x="481" y="822"/>
                    <a:pt x="425" y="783"/>
                  </a:cubicBezTo>
                  <a:cubicBezTo>
                    <a:pt x="376" y="750"/>
                    <a:pt x="334" y="704"/>
                    <a:pt x="304" y="655"/>
                  </a:cubicBezTo>
                  <a:lnTo>
                    <a:pt x="484" y="639"/>
                  </a:lnTo>
                  <a:lnTo>
                    <a:pt x="438" y="476"/>
                  </a:lnTo>
                  <a:lnTo>
                    <a:pt x="259" y="492"/>
                  </a:lnTo>
                  <a:cubicBezTo>
                    <a:pt x="269" y="397"/>
                    <a:pt x="327" y="306"/>
                    <a:pt x="438" y="231"/>
                  </a:cubicBezTo>
                  <a:lnTo>
                    <a:pt x="556" y="316"/>
                  </a:lnTo>
                  <a:lnTo>
                    <a:pt x="768" y="211"/>
                  </a:lnTo>
                  <a:lnTo>
                    <a:pt x="660" y="133"/>
                  </a:lnTo>
                  <a:cubicBezTo>
                    <a:pt x="758" y="105"/>
                    <a:pt x="858" y="92"/>
                    <a:pt x="959" y="92"/>
                  </a:cubicBezTo>
                  <a:close/>
                  <a:moveTo>
                    <a:pt x="968" y="1"/>
                  </a:moveTo>
                  <a:cubicBezTo>
                    <a:pt x="775" y="1"/>
                    <a:pt x="582" y="39"/>
                    <a:pt x="422" y="117"/>
                  </a:cubicBezTo>
                  <a:cubicBezTo>
                    <a:pt x="53" y="293"/>
                    <a:pt x="1" y="616"/>
                    <a:pt x="311" y="838"/>
                  </a:cubicBezTo>
                  <a:cubicBezTo>
                    <a:pt x="486" y="963"/>
                    <a:pt x="738" y="1028"/>
                    <a:pt x="991" y="1028"/>
                  </a:cubicBezTo>
                  <a:cubicBezTo>
                    <a:pt x="1182" y="1028"/>
                    <a:pt x="1375" y="990"/>
                    <a:pt x="1535" y="913"/>
                  </a:cubicBezTo>
                  <a:cubicBezTo>
                    <a:pt x="1904" y="737"/>
                    <a:pt x="1953" y="414"/>
                    <a:pt x="1646" y="192"/>
                  </a:cubicBezTo>
                  <a:cubicBezTo>
                    <a:pt x="1472" y="66"/>
                    <a:pt x="122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63"/>
            <p:cNvSpPr/>
            <p:nvPr/>
          </p:nvSpPr>
          <p:spPr>
            <a:xfrm>
              <a:off x="1228166" y="4207153"/>
              <a:ext cx="47379" cy="28051"/>
            </a:xfrm>
            <a:custGeom>
              <a:rect b="b" l="l" r="r" t="t"/>
              <a:pathLst>
                <a:path extrusionOk="0" h="849" w="1434">
                  <a:moveTo>
                    <a:pt x="701" y="1"/>
                  </a:moveTo>
                  <a:cubicBezTo>
                    <a:pt x="600" y="1"/>
                    <a:pt x="500" y="14"/>
                    <a:pt x="402" y="42"/>
                  </a:cubicBezTo>
                  <a:lnTo>
                    <a:pt x="510" y="120"/>
                  </a:lnTo>
                  <a:lnTo>
                    <a:pt x="298" y="225"/>
                  </a:lnTo>
                  <a:lnTo>
                    <a:pt x="180" y="140"/>
                  </a:lnTo>
                  <a:cubicBezTo>
                    <a:pt x="69" y="215"/>
                    <a:pt x="11" y="306"/>
                    <a:pt x="1" y="401"/>
                  </a:cubicBezTo>
                  <a:lnTo>
                    <a:pt x="180" y="385"/>
                  </a:lnTo>
                  <a:lnTo>
                    <a:pt x="226" y="548"/>
                  </a:lnTo>
                  <a:lnTo>
                    <a:pt x="46" y="564"/>
                  </a:lnTo>
                  <a:cubicBezTo>
                    <a:pt x="76" y="613"/>
                    <a:pt x="118" y="659"/>
                    <a:pt x="167" y="692"/>
                  </a:cubicBezTo>
                  <a:cubicBezTo>
                    <a:pt x="223" y="731"/>
                    <a:pt x="281" y="760"/>
                    <a:pt x="347" y="783"/>
                  </a:cubicBezTo>
                  <a:lnTo>
                    <a:pt x="405" y="688"/>
                  </a:lnTo>
                  <a:lnTo>
                    <a:pt x="667" y="750"/>
                  </a:lnTo>
                  <a:lnTo>
                    <a:pt x="608" y="842"/>
                  </a:lnTo>
                  <a:cubicBezTo>
                    <a:pt x="650" y="846"/>
                    <a:pt x="693" y="848"/>
                    <a:pt x="736" y="848"/>
                  </a:cubicBezTo>
                  <a:cubicBezTo>
                    <a:pt x="846" y="848"/>
                    <a:pt x="955" y="833"/>
                    <a:pt x="1062" y="802"/>
                  </a:cubicBezTo>
                  <a:lnTo>
                    <a:pt x="960" y="731"/>
                  </a:lnTo>
                  <a:lnTo>
                    <a:pt x="1176" y="626"/>
                  </a:lnTo>
                  <a:lnTo>
                    <a:pt x="1277" y="698"/>
                  </a:lnTo>
                  <a:cubicBezTo>
                    <a:pt x="1362" y="646"/>
                    <a:pt x="1421" y="554"/>
                    <a:pt x="1434" y="457"/>
                  </a:cubicBezTo>
                  <a:lnTo>
                    <a:pt x="1434" y="457"/>
                  </a:lnTo>
                  <a:lnTo>
                    <a:pt x="1293" y="470"/>
                  </a:lnTo>
                  <a:lnTo>
                    <a:pt x="1244" y="306"/>
                  </a:lnTo>
                  <a:lnTo>
                    <a:pt x="1394" y="293"/>
                  </a:lnTo>
                  <a:cubicBezTo>
                    <a:pt x="1365" y="238"/>
                    <a:pt x="1323" y="195"/>
                    <a:pt x="1274" y="159"/>
                  </a:cubicBezTo>
                  <a:cubicBezTo>
                    <a:pt x="1225" y="127"/>
                    <a:pt x="1176" y="97"/>
                    <a:pt x="1120" y="78"/>
                  </a:cubicBezTo>
                  <a:lnTo>
                    <a:pt x="1068" y="163"/>
                  </a:lnTo>
                  <a:lnTo>
                    <a:pt x="807" y="104"/>
                  </a:lnTo>
                  <a:lnTo>
                    <a:pt x="862" y="13"/>
                  </a:lnTo>
                  <a:cubicBezTo>
                    <a:pt x="809" y="5"/>
                    <a:pt x="75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63"/>
            <p:cNvSpPr/>
            <p:nvPr/>
          </p:nvSpPr>
          <p:spPr>
            <a:xfrm>
              <a:off x="1227207" y="4206063"/>
              <a:ext cx="49428" cy="30099"/>
            </a:xfrm>
            <a:custGeom>
              <a:rect b="b" l="l" r="r" t="t"/>
              <a:pathLst>
                <a:path extrusionOk="0" h="911" w="1496">
                  <a:moveTo>
                    <a:pt x="735" y="61"/>
                  </a:moveTo>
                  <a:cubicBezTo>
                    <a:pt x="769" y="61"/>
                    <a:pt x="803" y="62"/>
                    <a:pt x="836" y="65"/>
                  </a:cubicBezTo>
                  <a:lnTo>
                    <a:pt x="807" y="117"/>
                  </a:lnTo>
                  <a:cubicBezTo>
                    <a:pt x="794" y="134"/>
                    <a:pt x="803" y="160"/>
                    <a:pt x="826" y="163"/>
                  </a:cubicBezTo>
                  <a:lnTo>
                    <a:pt x="1087" y="222"/>
                  </a:lnTo>
                  <a:cubicBezTo>
                    <a:pt x="1090" y="222"/>
                    <a:pt x="1092" y="223"/>
                    <a:pt x="1094" y="223"/>
                  </a:cubicBezTo>
                  <a:cubicBezTo>
                    <a:pt x="1105" y="223"/>
                    <a:pt x="1115" y="217"/>
                    <a:pt x="1120" y="209"/>
                  </a:cubicBezTo>
                  <a:lnTo>
                    <a:pt x="1159" y="147"/>
                  </a:lnTo>
                  <a:cubicBezTo>
                    <a:pt x="1205" y="163"/>
                    <a:pt x="1244" y="186"/>
                    <a:pt x="1283" y="212"/>
                  </a:cubicBezTo>
                  <a:cubicBezTo>
                    <a:pt x="1316" y="235"/>
                    <a:pt x="1345" y="264"/>
                    <a:pt x="1368" y="294"/>
                  </a:cubicBezTo>
                  <a:lnTo>
                    <a:pt x="1270" y="303"/>
                  </a:lnTo>
                  <a:cubicBezTo>
                    <a:pt x="1250" y="303"/>
                    <a:pt x="1237" y="326"/>
                    <a:pt x="1244" y="346"/>
                  </a:cubicBezTo>
                  <a:lnTo>
                    <a:pt x="1293" y="509"/>
                  </a:lnTo>
                  <a:cubicBezTo>
                    <a:pt x="1296" y="520"/>
                    <a:pt x="1306" y="529"/>
                    <a:pt x="1319" y="529"/>
                  </a:cubicBezTo>
                  <a:cubicBezTo>
                    <a:pt x="1321" y="529"/>
                    <a:pt x="1323" y="529"/>
                    <a:pt x="1326" y="529"/>
                  </a:cubicBezTo>
                  <a:lnTo>
                    <a:pt x="1427" y="519"/>
                  </a:lnTo>
                  <a:lnTo>
                    <a:pt x="1427" y="519"/>
                  </a:lnTo>
                  <a:cubicBezTo>
                    <a:pt x="1407" y="591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9" y="630"/>
                    <a:pt x="1214" y="628"/>
                    <a:pt x="1208" y="628"/>
                  </a:cubicBezTo>
                  <a:cubicBezTo>
                    <a:pt x="1202" y="628"/>
                    <a:pt x="1197" y="630"/>
                    <a:pt x="1192" y="633"/>
                  </a:cubicBezTo>
                  <a:lnTo>
                    <a:pt x="976" y="734"/>
                  </a:lnTo>
                  <a:cubicBezTo>
                    <a:pt x="957" y="744"/>
                    <a:pt x="953" y="773"/>
                    <a:pt x="973" y="787"/>
                  </a:cubicBezTo>
                  <a:lnTo>
                    <a:pt x="1019" y="822"/>
                  </a:lnTo>
                  <a:cubicBezTo>
                    <a:pt x="933" y="841"/>
                    <a:pt x="845" y="851"/>
                    <a:pt x="757" y="851"/>
                  </a:cubicBezTo>
                  <a:cubicBezTo>
                    <a:pt x="734" y="851"/>
                    <a:pt x="712" y="850"/>
                    <a:pt x="689" y="849"/>
                  </a:cubicBezTo>
                  <a:lnTo>
                    <a:pt x="715" y="796"/>
                  </a:lnTo>
                  <a:cubicBezTo>
                    <a:pt x="722" y="787"/>
                    <a:pt x="722" y="777"/>
                    <a:pt x="718" y="770"/>
                  </a:cubicBezTo>
                  <a:cubicBezTo>
                    <a:pt x="715" y="760"/>
                    <a:pt x="709" y="754"/>
                    <a:pt x="699" y="751"/>
                  </a:cubicBezTo>
                  <a:lnTo>
                    <a:pt x="434" y="692"/>
                  </a:lnTo>
                  <a:cubicBezTo>
                    <a:pt x="431" y="691"/>
                    <a:pt x="428" y="691"/>
                    <a:pt x="425" y="691"/>
                  </a:cubicBezTo>
                  <a:cubicBezTo>
                    <a:pt x="416" y="691"/>
                    <a:pt x="407" y="695"/>
                    <a:pt x="402" y="705"/>
                  </a:cubicBezTo>
                  <a:lnTo>
                    <a:pt x="356" y="777"/>
                  </a:lnTo>
                  <a:cubicBezTo>
                    <a:pt x="304" y="757"/>
                    <a:pt x="255" y="731"/>
                    <a:pt x="209" y="698"/>
                  </a:cubicBezTo>
                  <a:cubicBezTo>
                    <a:pt x="177" y="676"/>
                    <a:pt x="151" y="649"/>
                    <a:pt x="128" y="620"/>
                  </a:cubicBezTo>
                  <a:lnTo>
                    <a:pt x="255" y="610"/>
                  </a:lnTo>
                  <a:cubicBezTo>
                    <a:pt x="265" y="607"/>
                    <a:pt x="271" y="604"/>
                    <a:pt x="278" y="597"/>
                  </a:cubicBezTo>
                  <a:cubicBezTo>
                    <a:pt x="281" y="587"/>
                    <a:pt x="284" y="578"/>
                    <a:pt x="281" y="571"/>
                  </a:cubicBezTo>
                  <a:lnTo>
                    <a:pt x="235" y="408"/>
                  </a:lnTo>
                  <a:cubicBezTo>
                    <a:pt x="229" y="392"/>
                    <a:pt x="216" y="385"/>
                    <a:pt x="203" y="385"/>
                  </a:cubicBezTo>
                  <a:lnTo>
                    <a:pt x="62" y="398"/>
                  </a:lnTo>
                  <a:cubicBezTo>
                    <a:pt x="85" y="320"/>
                    <a:pt x="137" y="251"/>
                    <a:pt x="206" y="209"/>
                  </a:cubicBezTo>
                  <a:lnTo>
                    <a:pt x="304" y="281"/>
                  </a:lnTo>
                  <a:cubicBezTo>
                    <a:pt x="310" y="284"/>
                    <a:pt x="315" y="286"/>
                    <a:pt x="322" y="286"/>
                  </a:cubicBezTo>
                  <a:cubicBezTo>
                    <a:pt x="326" y="286"/>
                    <a:pt x="331" y="285"/>
                    <a:pt x="337" y="284"/>
                  </a:cubicBezTo>
                  <a:lnTo>
                    <a:pt x="549" y="179"/>
                  </a:lnTo>
                  <a:cubicBezTo>
                    <a:pt x="559" y="173"/>
                    <a:pt x="565" y="166"/>
                    <a:pt x="568" y="153"/>
                  </a:cubicBezTo>
                  <a:cubicBezTo>
                    <a:pt x="568" y="144"/>
                    <a:pt x="562" y="134"/>
                    <a:pt x="555" y="127"/>
                  </a:cubicBezTo>
                  <a:lnTo>
                    <a:pt x="500" y="85"/>
                  </a:lnTo>
                  <a:cubicBezTo>
                    <a:pt x="577" y="69"/>
                    <a:pt x="657" y="61"/>
                    <a:pt x="735" y="61"/>
                  </a:cubicBezTo>
                  <a:close/>
                  <a:moveTo>
                    <a:pt x="739" y="0"/>
                  </a:moveTo>
                  <a:cubicBezTo>
                    <a:pt x="632" y="0"/>
                    <a:pt x="525" y="14"/>
                    <a:pt x="421" y="42"/>
                  </a:cubicBezTo>
                  <a:cubicBezTo>
                    <a:pt x="399" y="49"/>
                    <a:pt x="392" y="82"/>
                    <a:pt x="412" y="95"/>
                  </a:cubicBezTo>
                  <a:lnTo>
                    <a:pt x="480" y="144"/>
                  </a:lnTo>
                  <a:lnTo>
                    <a:pt x="330" y="219"/>
                  </a:lnTo>
                  <a:lnTo>
                    <a:pt x="226" y="147"/>
                  </a:lnTo>
                  <a:cubicBezTo>
                    <a:pt x="221" y="142"/>
                    <a:pt x="215" y="139"/>
                    <a:pt x="209" y="139"/>
                  </a:cubicBezTo>
                  <a:cubicBezTo>
                    <a:pt x="204" y="139"/>
                    <a:pt x="198" y="142"/>
                    <a:pt x="193" y="147"/>
                  </a:cubicBezTo>
                  <a:cubicBezTo>
                    <a:pt x="75" y="225"/>
                    <a:pt x="10" y="326"/>
                    <a:pt x="0" y="431"/>
                  </a:cubicBezTo>
                  <a:cubicBezTo>
                    <a:pt x="0" y="441"/>
                    <a:pt x="4" y="447"/>
                    <a:pt x="10" y="454"/>
                  </a:cubicBezTo>
                  <a:cubicBezTo>
                    <a:pt x="17" y="460"/>
                    <a:pt x="26" y="463"/>
                    <a:pt x="33" y="463"/>
                  </a:cubicBezTo>
                  <a:lnTo>
                    <a:pt x="186" y="450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62" y="568"/>
                    <a:pt x="53" y="574"/>
                    <a:pt x="46" y="584"/>
                  </a:cubicBezTo>
                  <a:cubicBezTo>
                    <a:pt x="43" y="591"/>
                    <a:pt x="43" y="604"/>
                    <a:pt x="46" y="614"/>
                  </a:cubicBezTo>
                  <a:cubicBezTo>
                    <a:pt x="82" y="666"/>
                    <a:pt x="124" y="711"/>
                    <a:pt x="177" y="751"/>
                  </a:cubicBezTo>
                  <a:cubicBezTo>
                    <a:pt x="232" y="790"/>
                    <a:pt x="297" y="819"/>
                    <a:pt x="363" y="845"/>
                  </a:cubicBezTo>
                  <a:cubicBezTo>
                    <a:pt x="365" y="846"/>
                    <a:pt x="367" y="846"/>
                    <a:pt x="370" y="846"/>
                  </a:cubicBezTo>
                  <a:cubicBezTo>
                    <a:pt x="381" y="846"/>
                    <a:pt x="393" y="840"/>
                    <a:pt x="399" y="832"/>
                  </a:cubicBezTo>
                  <a:lnTo>
                    <a:pt x="448" y="757"/>
                  </a:lnTo>
                  <a:lnTo>
                    <a:pt x="647" y="803"/>
                  </a:lnTo>
                  <a:lnTo>
                    <a:pt x="611" y="858"/>
                  </a:lnTo>
                  <a:cubicBezTo>
                    <a:pt x="604" y="868"/>
                    <a:pt x="604" y="878"/>
                    <a:pt x="611" y="888"/>
                  </a:cubicBezTo>
                  <a:cubicBezTo>
                    <a:pt x="614" y="898"/>
                    <a:pt x="624" y="904"/>
                    <a:pt x="634" y="904"/>
                  </a:cubicBezTo>
                  <a:cubicBezTo>
                    <a:pt x="679" y="911"/>
                    <a:pt x="722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10" y="855"/>
                    <a:pt x="1117" y="845"/>
                    <a:pt x="1120" y="835"/>
                  </a:cubicBezTo>
                  <a:cubicBezTo>
                    <a:pt x="1120" y="822"/>
                    <a:pt x="1117" y="813"/>
                    <a:pt x="1107" y="806"/>
                  </a:cubicBezTo>
                  <a:lnTo>
                    <a:pt x="1048" y="764"/>
                  </a:lnTo>
                  <a:lnTo>
                    <a:pt x="1202" y="692"/>
                  </a:lnTo>
                  <a:lnTo>
                    <a:pt x="1286" y="751"/>
                  </a:lnTo>
                  <a:cubicBezTo>
                    <a:pt x="1291" y="756"/>
                    <a:pt x="1298" y="758"/>
                    <a:pt x="1304" y="758"/>
                  </a:cubicBezTo>
                  <a:cubicBezTo>
                    <a:pt x="1311" y="758"/>
                    <a:pt x="1317" y="756"/>
                    <a:pt x="1322" y="751"/>
                  </a:cubicBezTo>
                  <a:cubicBezTo>
                    <a:pt x="1417" y="692"/>
                    <a:pt x="1479" y="594"/>
                    <a:pt x="1495" y="486"/>
                  </a:cubicBezTo>
                  <a:cubicBezTo>
                    <a:pt x="1495" y="476"/>
                    <a:pt x="1492" y="467"/>
                    <a:pt x="1485" y="460"/>
                  </a:cubicBezTo>
                  <a:cubicBezTo>
                    <a:pt x="1479" y="454"/>
                    <a:pt x="1469" y="450"/>
                    <a:pt x="1459" y="450"/>
                  </a:cubicBezTo>
                  <a:lnTo>
                    <a:pt x="1342" y="463"/>
                  </a:lnTo>
                  <a:lnTo>
                    <a:pt x="1313" y="359"/>
                  </a:lnTo>
                  <a:lnTo>
                    <a:pt x="1427" y="349"/>
                  </a:lnTo>
                  <a:cubicBezTo>
                    <a:pt x="1437" y="349"/>
                    <a:pt x="1446" y="343"/>
                    <a:pt x="1450" y="333"/>
                  </a:cubicBezTo>
                  <a:cubicBezTo>
                    <a:pt x="1456" y="323"/>
                    <a:pt x="1456" y="313"/>
                    <a:pt x="1450" y="303"/>
                  </a:cubicBezTo>
                  <a:cubicBezTo>
                    <a:pt x="1417" y="248"/>
                    <a:pt x="1371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7"/>
                    <a:pt x="1155" y="77"/>
                    <a:pt x="1151" y="77"/>
                  </a:cubicBezTo>
                  <a:cubicBezTo>
                    <a:pt x="1140" y="77"/>
                    <a:pt x="1131" y="81"/>
                    <a:pt x="1123" y="91"/>
                  </a:cubicBezTo>
                  <a:lnTo>
                    <a:pt x="1084" y="157"/>
                  </a:lnTo>
                  <a:lnTo>
                    <a:pt x="885" y="111"/>
                  </a:lnTo>
                  <a:lnTo>
                    <a:pt x="918" y="59"/>
                  </a:lnTo>
                  <a:cubicBezTo>
                    <a:pt x="931" y="39"/>
                    <a:pt x="918" y="13"/>
                    <a:pt x="895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63"/>
            <p:cNvSpPr/>
            <p:nvPr/>
          </p:nvSpPr>
          <p:spPr>
            <a:xfrm>
              <a:off x="1084411" y="4276569"/>
              <a:ext cx="47379" cy="28084"/>
            </a:xfrm>
            <a:custGeom>
              <a:rect b="b" l="l" r="r" t="t"/>
              <a:pathLst>
                <a:path extrusionOk="0" h="850" w="1434">
                  <a:moveTo>
                    <a:pt x="710" y="1"/>
                  </a:moveTo>
                  <a:cubicBezTo>
                    <a:pt x="605" y="1"/>
                    <a:pt x="500" y="14"/>
                    <a:pt x="399" y="43"/>
                  </a:cubicBezTo>
                  <a:lnTo>
                    <a:pt x="510" y="121"/>
                  </a:lnTo>
                  <a:lnTo>
                    <a:pt x="295" y="226"/>
                  </a:lnTo>
                  <a:lnTo>
                    <a:pt x="180" y="141"/>
                  </a:lnTo>
                  <a:cubicBezTo>
                    <a:pt x="69" y="213"/>
                    <a:pt x="7" y="307"/>
                    <a:pt x="1" y="402"/>
                  </a:cubicBezTo>
                  <a:lnTo>
                    <a:pt x="177" y="386"/>
                  </a:lnTo>
                  <a:lnTo>
                    <a:pt x="226" y="549"/>
                  </a:lnTo>
                  <a:lnTo>
                    <a:pt x="46" y="565"/>
                  </a:lnTo>
                  <a:cubicBezTo>
                    <a:pt x="76" y="614"/>
                    <a:pt x="118" y="657"/>
                    <a:pt x="164" y="693"/>
                  </a:cubicBezTo>
                  <a:cubicBezTo>
                    <a:pt x="219" y="728"/>
                    <a:pt x="281" y="761"/>
                    <a:pt x="344" y="784"/>
                  </a:cubicBezTo>
                  <a:lnTo>
                    <a:pt x="402" y="689"/>
                  </a:lnTo>
                  <a:lnTo>
                    <a:pt x="667" y="748"/>
                  </a:lnTo>
                  <a:lnTo>
                    <a:pt x="608" y="843"/>
                  </a:lnTo>
                  <a:cubicBezTo>
                    <a:pt x="649" y="847"/>
                    <a:pt x="690" y="849"/>
                    <a:pt x="732" y="849"/>
                  </a:cubicBezTo>
                  <a:cubicBezTo>
                    <a:pt x="841" y="849"/>
                    <a:pt x="952" y="833"/>
                    <a:pt x="1058" y="800"/>
                  </a:cubicBezTo>
                  <a:lnTo>
                    <a:pt x="960" y="732"/>
                  </a:lnTo>
                  <a:lnTo>
                    <a:pt x="1176" y="627"/>
                  </a:lnTo>
                  <a:lnTo>
                    <a:pt x="1274" y="699"/>
                  </a:lnTo>
                  <a:cubicBezTo>
                    <a:pt x="1375" y="627"/>
                    <a:pt x="1430" y="542"/>
                    <a:pt x="1434" y="454"/>
                  </a:cubicBezTo>
                  <a:lnTo>
                    <a:pt x="1434" y="454"/>
                  </a:lnTo>
                  <a:lnTo>
                    <a:pt x="1290" y="471"/>
                  </a:lnTo>
                  <a:lnTo>
                    <a:pt x="1244" y="307"/>
                  </a:lnTo>
                  <a:lnTo>
                    <a:pt x="1395" y="291"/>
                  </a:lnTo>
                  <a:cubicBezTo>
                    <a:pt x="1362" y="239"/>
                    <a:pt x="1323" y="193"/>
                    <a:pt x="1270" y="161"/>
                  </a:cubicBezTo>
                  <a:cubicBezTo>
                    <a:pt x="1225" y="125"/>
                    <a:pt x="1173" y="99"/>
                    <a:pt x="1120" y="79"/>
                  </a:cubicBezTo>
                  <a:lnTo>
                    <a:pt x="1068" y="161"/>
                  </a:lnTo>
                  <a:lnTo>
                    <a:pt x="804" y="102"/>
                  </a:lnTo>
                  <a:lnTo>
                    <a:pt x="862" y="10"/>
                  </a:lnTo>
                  <a:cubicBezTo>
                    <a:pt x="812" y="4"/>
                    <a:pt x="76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63"/>
            <p:cNvSpPr/>
            <p:nvPr/>
          </p:nvSpPr>
          <p:spPr>
            <a:xfrm>
              <a:off x="1083354" y="4275512"/>
              <a:ext cx="49428" cy="30099"/>
            </a:xfrm>
            <a:custGeom>
              <a:rect b="b" l="l" r="r" t="t"/>
              <a:pathLst>
                <a:path extrusionOk="0" h="911" w="1496">
                  <a:moveTo>
                    <a:pt x="725" y="63"/>
                  </a:moveTo>
                  <a:cubicBezTo>
                    <a:pt x="763" y="63"/>
                    <a:pt x="801" y="65"/>
                    <a:pt x="839" y="68"/>
                  </a:cubicBezTo>
                  <a:lnTo>
                    <a:pt x="806" y="117"/>
                  </a:lnTo>
                  <a:cubicBezTo>
                    <a:pt x="803" y="127"/>
                    <a:pt x="800" y="137"/>
                    <a:pt x="803" y="147"/>
                  </a:cubicBezTo>
                  <a:cubicBezTo>
                    <a:pt x="810" y="153"/>
                    <a:pt x="816" y="163"/>
                    <a:pt x="826" y="163"/>
                  </a:cubicBezTo>
                  <a:lnTo>
                    <a:pt x="1087" y="222"/>
                  </a:lnTo>
                  <a:cubicBezTo>
                    <a:pt x="1090" y="223"/>
                    <a:pt x="1093" y="223"/>
                    <a:pt x="1096" y="223"/>
                  </a:cubicBezTo>
                  <a:cubicBezTo>
                    <a:pt x="1106" y="223"/>
                    <a:pt x="1115" y="219"/>
                    <a:pt x="1120" y="209"/>
                  </a:cubicBezTo>
                  <a:lnTo>
                    <a:pt x="1162" y="147"/>
                  </a:lnTo>
                  <a:cubicBezTo>
                    <a:pt x="1205" y="166"/>
                    <a:pt x="1247" y="186"/>
                    <a:pt x="1283" y="215"/>
                  </a:cubicBezTo>
                  <a:cubicBezTo>
                    <a:pt x="1316" y="238"/>
                    <a:pt x="1345" y="264"/>
                    <a:pt x="1371" y="297"/>
                  </a:cubicBezTo>
                  <a:lnTo>
                    <a:pt x="1273" y="303"/>
                  </a:lnTo>
                  <a:cubicBezTo>
                    <a:pt x="1263" y="307"/>
                    <a:pt x="1254" y="310"/>
                    <a:pt x="1250" y="320"/>
                  </a:cubicBezTo>
                  <a:cubicBezTo>
                    <a:pt x="1244" y="326"/>
                    <a:pt x="1244" y="336"/>
                    <a:pt x="1247" y="343"/>
                  </a:cubicBezTo>
                  <a:lnTo>
                    <a:pt x="1293" y="506"/>
                  </a:lnTo>
                  <a:cubicBezTo>
                    <a:pt x="1296" y="520"/>
                    <a:pt x="1308" y="529"/>
                    <a:pt x="1320" y="529"/>
                  </a:cubicBezTo>
                  <a:cubicBezTo>
                    <a:pt x="1322" y="529"/>
                    <a:pt x="1324" y="529"/>
                    <a:pt x="1325" y="529"/>
                  </a:cubicBezTo>
                  <a:lnTo>
                    <a:pt x="1430" y="519"/>
                  </a:lnTo>
                  <a:lnTo>
                    <a:pt x="1430" y="519"/>
                  </a:lnTo>
                  <a:cubicBezTo>
                    <a:pt x="1407" y="587"/>
                    <a:pt x="1365" y="649"/>
                    <a:pt x="1306" y="692"/>
                  </a:cubicBezTo>
                  <a:lnTo>
                    <a:pt x="1224" y="633"/>
                  </a:lnTo>
                  <a:cubicBezTo>
                    <a:pt x="1218" y="629"/>
                    <a:pt x="1213" y="628"/>
                    <a:pt x="1207" y="628"/>
                  </a:cubicBezTo>
                  <a:cubicBezTo>
                    <a:pt x="1203" y="628"/>
                    <a:pt x="1199" y="629"/>
                    <a:pt x="1195" y="630"/>
                  </a:cubicBezTo>
                  <a:lnTo>
                    <a:pt x="979" y="734"/>
                  </a:lnTo>
                  <a:cubicBezTo>
                    <a:pt x="970" y="741"/>
                    <a:pt x="963" y="747"/>
                    <a:pt x="963" y="760"/>
                  </a:cubicBezTo>
                  <a:cubicBezTo>
                    <a:pt x="960" y="770"/>
                    <a:pt x="966" y="780"/>
                    <a:pt x="973" y="787"/>
                  </a:cubicBezTo>
                  <a:lnTo>
                    <a:pt x="1022" y="822"/>
                  </a:lnTo>
                  <a:cubicBezTo>
                    <a:pt x="936" y="841"/>
                    <a:pt x="848" y="851"/>
                    <a:pt x="760" y="851"/>
                  </a:cubicBezTo>
                  <a:cubicBezTo>
                    <a:pt x="737" y="851"/>
                    <a:pt x="715" y="850"/>
                    <a:pt x="692" y="849"/>
                  </a:cubicBezTo>
                  <a:lnTo>
                    <a:pt x="718" y="796"/>
                  </a:lnTo>
                  <a:cubicBezTo>
                    <a:pt x="725" y="790"/>
                    <a:pt x="725" y="780"/>
                    <a:pt x="721" y="770"/>
                  </a:cubicBezTo>
                  <a:cubicBezTo>
                    <a:pt x="718" y="760"/>
                    <a:pt x="708" y="754"/>
                    <a:pt x="699" y="751"/>
                  </a:cubicBezTo>
                  <a:lnTo>
                    <a:pt x="438" y="692"/>
                  </a:lnTo>
                  <a:cubicBezTo>
                    <a:pt x="435" y="691"/>
                    <a:pt x="433" y="691"/>
                    <a:pt x="431" y="691"/>
                  </a:cubicBezTo>
                  <a:cubicBezTo>
                    <a:pt x="420" y="691"/>
                    <a:pt x="410" y="697"/>
                    <a:pt x="405" y="705"/>
                  </a:cubicBezTo>
                  <a:lnTo>
                    <a:pt x="359" y="777"/>
                  </a:lnTo>
                  <a:cubicBezTo>
                    <a:pt x="307" y="757"/>
                    <a:pt x="258" y="731"/>
                    <a:pt x="209" y="698"/>
                  </a:cubicBezTo>
                  <a:cubicBezTo>
                    <a:pt x="180" y="676"/>
                    <a:pt x="150" y="649"/>
                    <a:pt x="127" y="623"/>
                  </a:cubicBezTo>
                  <a:lnTo>
                    <a:pt x="258" y="610"/>
                  </a:lnTo>
                  <a:cubicBezTo>
                    <a:pt x="265" y="610"/>
                    <a:pt x="274" y="604"/>
                    <a:pt x="278" y="597"/>
                  </a:cubicBezTo>
                  <a:cubicBezTo>
                    <a:pt x="284" y="591"/>
                    <a:pt x="284" y="581"/>
                    <a:pt x="284" y="571"/>
                  </a:cubicBezTo>
                  <a:lnTo>
                    <a:pt x="235" y="408"/>
                  </a:lnTo>
                  <a:cubicBezTo>
                    <a:pt x="232" y="395"/>
                    <a:pt x="219" y="385"/>
                    <a:pt x="203" y="385"/>
                  </a:cubicBezTo>
                  <a:lnTo>
                    <a:pt x="65" y="398"/>
                  </a:lnTo>
                  <a:cubicBezTo>
                    <a:pt x="88" y="320"/>
                    <a:pt x="137" y="255"/>
                    <a:pt x="206" y="209"/>
                  </a:cubicBezTo>
                  <a:lnTo>
                    <a:pt x="307" y="281"/>
                  </a:lnTo>
                  <a:cubicBezTo>
                    <a:pt x="311" y="284"/>
                    <a:pt x="317" y="286"/>
                    <a:pt x="323" y="286"/>
                  </a:cubicBezTo>
                  <a:cubicBezTo>
                    <a:pt x="328" y="286"/>
                    <a:pt x="332" y="285"/>
                    <a:pt x="336" y="284"/>
                  </a:cubicBezTo>
                  <a:lnTo>
                    <a:pt x="552" y="179"/>
                  </a:lnTo>
                  <a:cubicBezTo>
                    <a:pt x="562" y="176"/>
                    <a:pt x="568" y="166"/>
                    <a:pt x="568" y="157"/>
                  </a:cubicBezTo>
                  <a:cubicBezTo>
                    <a:pt x="568" y="144"/>
                    <a:pt x="565" y="134"/>
                    <a:pt x="555" y="127"/>
                  </a:cubicBezTo>
                  <a:lnTo>
                    <a:pt x="500" y="88"/>
                  </a:lnTo>
                  <a:cubicBezTo>
                    <a:pt x="574" y="71"/>
                    <a:pt x="649" y="63"/>
                    <a:pt x="725" y="63"/>
                  </a:cubicBezTo>
                  <a:close/>
                  <a:moveTo>
                    <a:pt x="739" y="0"/>
                  </a:moveTo>
                  <a:cubicBezTo>
                    <a:pt x="632" y="0"/>
                    <a:pt x="524" y="14"/>
                    <a:pt x="421" y="42"/>
                  </a:cubicBezTo>
                  <a:cubicBezTo>
                    <a:pt x="408" y="46"/>
                    <a:pt x="402" y="55"/>
                    <a:pt x="398" y="65"/>
                  </a:cubicBezTo>
                  <a:cubicBezTo>
                    <a:pt x="398" y="78"/>
                    <a:pt x="402" y="91"/>
                    <a:pt x="411" y="98"/>
                  </a:cubicBezTo>
                  <a:lnTo>
                    <a:pt x="480" y="147"/>
                  </a:lnTo>
                  <a:lnTo>
                    <a:pt x="327" y="219"/>
                  </a:lnTo>
                  <a:lnTo>
                    <a:pt x="225" y="147"/>
                  </a:lnTo>
                  <a:cubicBezTo>
                    <a:pt x="220" y="144"/>
                    <a:pt x="215" y="142"/>
                    <a:pt x="209" y="142"/>
                  </a:cubicBezTo>
                  <a:cubicBezTo>
                    <a:pt x="203" y="142"/>
                    <a:pt x="198" y="144"/>
                    <a:pt x="193" y="147"/>
                  </a:cubicBezTo>
                  <a:cubicBezTo>
                    <a:pt x="75" y="222"/>
                    <a:pt x="7" y="323"/>
                    <a:pt x="0" y="431"/>
                  </a:cubicBezTo>
                  <a:cubicBezTo>
                    <a:pt x="0" y="437"/>
                    <a:pt x="3" y="447"/>
                    <a:pt x="10" y="454"/>
                  </a:cubicBezTo>
                  <a:cubicBezTo>
                    <a:pt x="16" y="460"/>
                    <a:pt x="26" y="463"/>
                    <a:pt x="33" y="463"/>
                  </a:cubicBezTo>
                  <a:lnTo>
                    <a:pt x="186" y="447"/>
                  </a:lnTo>
                  <a:lnTo>
                    <a:pt x="216" y="552"/>
                  </a:lnTo>
                  <a:lnTo>
                    <a:pt x="72" y="565"/>
                  </a:lnTo>
                  <a:cubicBezTo>
                    <a:pt x="49" y="568"/>
                    <a:pt x="36" y="591"/>
                    <a:pt x="49" y="610"/>
                  </a:cubicBezTo>
                  <a:cubicBezTo>
                    <a:pt x="82" y="666"/>
                    <a:pt x="124" y="711"/>
                    <a:pt x="176" y="747"/>
                  </a:cubicBezTo>
                  <a:cubicBezTo>
                    <a:pt x="235" y="787"/>
                    <a:pt x="297" y="819"/>
                    <a:pt x="366" y="842"/>
                  </a:cubicBezTo>
                  <a:cubicBezTo>
                    <a:pt x="369" y="844"/>
                    <a:pt x="373" y="845"/>
                    <a:pt x="377" y="845"/>
                  </a:cubicBezTo>
                  <a:cubicBezTo>
                    <a:pt x="386" y="845"/>
                    <a:pt x="395" y="839"/>
                    <a:pt x="402" y="832"/>
                  </a:cubicBezTo>
                  <a:lnTo>
                    <a:pt x="447" y="757"/>
                  </a:lnTo>
                  <a:lnTo>
                    <a:pt x="646" y="800"/>
                  </a:lnTo>
                  <a:lnTo>
                    <a:pt x="611" y="858"/>
                  </a:lnTo>
                  <a:cubicBezTo>
                    <a:pt x="607" y="865"/>
                    <a:pt x="607" y="878"/>
                    <a:pt x="611" y="888"/>
                  </a:cubicBezTo>
                  <a:cubicBezTo>
                    <a:pt x="617" y="898"/>
                    <a:pt x="624" y="904"/>
                    <a:pt x="637" y="904"/>
                  </a:cubicBezTo>
                  <a:cubicBezTo>
                    <a:pt x="679" y="907"/>
                    <a:pt x="725" y="911"/>
                    <a:pt x="767" y="911"/>
                  </a:cubicBezTo>
                  <a:cubicBezTo>
                    <a:pt x="878" y="911"/>
                    <a:pt x="989" y="894"/>
                    <a:pt x="1097" y="858"/>
                  </a:cubicBezTo>
                  <a:cubicBezTo>
                    <a:pt x="1123" y="852"/>
                    <a:pt x="1126" y="819"/>
                    <a:pt x="1107" y="806"/>
                  </a:cubicBezTo>
                  <a:lnTo>
                    <a:pt x="1048" y="764"/>
                  </a:lnTo>
                  <a:lnTo>
                    <a:pt x="1201" y="692"/>
                  </a:lnTo>
                  <a:lnTo>
                    <a:pt x="1286" y="754"/>
                  </a:lnTo>
                  <a:cubicBezTo>
                    <a:pt x="1291" y="757"/>
                    <a:pt x="1298" y="759"/>
                    <a:pt x="1304" y="759"/>
                  </a:cubicBezTo>
                  <a:cubicBezTo>
                    <a:pt x="1311" y="759"/>
                    <a:pt x="1317" y="757"/>
                    <a:pt x="1322" y="754"/>
                  </a:cubicBezTo>
                  <a:cubicBezTo>
                    <a:pt x="1427" y="679"/>
                    <a:pt x="1485" y="587"/>
                    <a:pt x="1495" y="486"/>
                  </a:cubicBezTo>
                  <a:cubicBezTo>
                    <a:pt x="1495" y="468"/>
                    <a:pt x="1481" y="453"/>
                    <a:pt x="1467" y="453"/>
                  </a:cubicBezTo>
                  <a:cubicBezTo>
                    <a:pt x="1465" y="453"/>
                    <a:pt x="1464" y="453"/>
                    <a:pt x="1462" y="454"/>
                  </a:cubicBezTo>
                  <a:lnTo>
                    <a:pt x="1345" y="463"/>
                  </a:lnTo>
                  <a:lnTo>
                    <a:pt x="1312" y="359"/>
                  </a:lnTo>
                  <a:lnTo>
                    <a:pt x="1427" y="349"/>
                  </a:lnTo>
                  <a:cubicBezTo>
                    <a:pt x="1436" y="349"/>
                    <a:pt x="1446" y="343"/>
                    <a:pt x="1453" y="333"/>
                  </a:cubicBezTo>
                  <a:cubicBezTo>
                    <a:pt x="1456" y="323"/>
                    <a:pt x="1456" y="313"/>
                    <a:pt x="1453" y="303"/>
                  </a:cubicBezTo>
                  <a:cubicBezTo>
                    <a:pt x="1417" y="248"/>
                    <a:pt x="1374" y="199"/>
                    <a:pt x="1319" y="160"/>
                  </a:cubicBezTo>
                  <a:cubicBezTo>
                    <a:pt x="1270" y="127"/>
                    <a:pt x="1218" y="101"/>
                    <a:pt x="1162" y="78"/>
                  </a:cubicBezTo>
                  <a:cubicBezTo>
                    <a:pt x="1159" y="78"/>
                    <a:pt x="1156" y="77"/>
                    <a:pt x="1152" y="77"/>
                  </a:cubicBezTo>
                  <a:cubicBezTo>
                    <a:pt x="1142" y="77"/>
                    <a:pt x="1130" y="81"/>
                    <a:pt x="1123" y="91"/>
                  </a:cubicBezTo>
                  <a:lnTo>
                    <a:pt x="1084" y="157"/>
                  </a:lnTo>
                  <a:lnTo>
                    <a:pt x="885" y="114"/>
                  </a:lnTo>
                  <a:lnTo>
                    <a:pt x="921" y="59"/>
                  </a:lnTo>
                  <a:cubicBezTo>
                    <a:pt x="924" y="49"/>
                    <a:pt x="924" y="39"/>
                    <a:pt x="921" y="29"/>
                  </a:cubicBezTo>
                  <a:cubicBezTo>
                    <a:pt x="914" y="20"/>
                    <a:pt x="908" y="13"/>
                    <a:pt x="894" y="10"/>
                  </a:cubicBezTo>
                  <a:cubicBezTo>
                    <a:pt x="843" y="3"/>
                    <a:pt x="791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9" name="Google Shape;3149;p63"/>
          <p:cNvGrpSpPr/>
          <p:nvPr/>
        </p:nvGrpSpPr>
        <p:grpSpPr>
          <a:xfrm>
            <a:off x="6485962" y="2225475"/>
            <a:ext cx="2433050" cy="2489097"/>
            <a:chOff x="368025" y="3604500"/>
            <a:chExt cx="817200" cy="836025"/>
          </a:xfrm>
        </p:grpSpPr>
        <p:sp>
          <p:nvSpPr>
            <p:cNvPr id="3150" name="Google Shape;3150;p63"/>
            <p:cNvSpPr/>
            <p:nvPr/>
          </p:nvSpPr>
          <p:spPr>
            <a:xfrm>
              <a:off x="420200" y="3665375"/>
              <a:ext cx="139425" cy="136700"/>
            </a:xfrm>
            <a:custGeom>
              <a:rect b="b" l="l" r="r" t="t"/>
              <a:pathLst>
                <a:path extrusionOk="0" h="5468" w="5577">
                  <a:moveTo>
                    <a:pt x="5478" y="99"/>
                  </a:moveTo>
                  <a:lnTo>
                    <a:pt x="5478" y="5369"/>
                  </a:lnTo>
                  <a:lnTo>
                    <a:pt x="100" y="5369"/>
                  </a:lnTo>
                  <a:lnTo>
                    <a:pt x="100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52"/>
                  </a:cubicBezTo>
                  <a:lnTo>
                    <a:pt x="1" y="5421"/>
                  </a:lnTo>
                  <a:cubicBezTo>
                    <a:pt x="1" y="5447"/>
                    <a:pt x="22" y="5467"/>
                    <a:pt x="48" y="5467"/>
                  </a:cubicBezTo>
                  <a:lnTo>
                    <a:pt x="5525" y="5467"/>
                  </a:lnTo>
                  <a:cubicBezTo>
                    <a:pt x="5556" y="5467"/>
                    <a:pt x="5577" y="5447"/>
                    <a:pt x="5577" y="5421"/>
                  </a:cubicBezTo>
                  <a:lnTo>
                    <a:pt x="5577" y="52"/>
                  </a:lnTo>
                  <a:cubicBezTo>
                    <a:pt x="5577" y="21"/>
                    <a:pt x="5556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63"/>
            <p:cNvSpPr/>
            <p:nvPr/>
          </p:nvSpPr>
          <p:spPr>
            <a:xfrm>
              <a:off x="428250" y="3675750"/>
              <a:ext cx="122825" cy="115550"/>
            </a:xfrm>
            <a:custGeom>
              <a:rect b="b" l="l" r="r" t="t"/>
              <a:pathLst>
                <a:path extrusionOk="0" h="4622" w="4913">
                  <a:moveTo>
                    <a:pt x="1" y="1"/>
                  </a:moveTo>
                  <a:lnTo>
                    <a:pt x="1" y="4621"/>
                  </a:lnTo>
                  <a:lnTo>
                    <a:pt x="4912" y="4621"/>
                  </a:lnTo>
                  <a:lnTo>
                    <a:pt x="4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63"/>
            <p:cNvSpPr/>
            <p:nvPr/>
          </p:nvSpPr>
          <p:spPr>
            <a:xfrm>
              <a:off x="434100" y="368147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63"/>
            <p:cNvSpPr/>
            <p:nvPr/>
          </p:nvSpPr>
          <p:spPr>
            <a:xfrm>
              <a:off x="432800" y="368030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63"/>
            <p:cNvSpPr/>
            <p:nvPr/>
          </p:nvSpPr>
          <p:spPr>
            <a:xfrm>
              <a:off x="449925" y="368147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63"/>
            <p:cNvSpPr/>
            <p:nvPr/>
          </p:nvSpPr>
          <p:spPr>
            <a:xfrm>
              <a:off x="448775" y="368030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63"/>
            <p:cNvSpPr/>
            <p:nvPr/>
          </p:nvSpPr>
          <p:spPr>
            <a:xfrm>
              <a:off x="465900" y="368147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63"/>
            <p:cNvSpPr/>
            <p:nvPr/>
          </p:nvSpPr>
          <p:spPr>
            <a:xfrm>
              <a:off x="464600" y="368030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1"/>
                  </a:moveTo>
                  <a:cubicBezTo>
                    <a:pt x="26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6" y="930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7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63"/>
            <p:cNvSpPr/>
            <p:nvPr/>
          </p:nvSpPr>
          <p:spPr>
            <a:xfrm>
              <a:off x="481725" y="368147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63"/>
            <p:cNvSpPr/>
            <p:nvPr/>
          </p:nvSpPr>
          <p:spPr>
            <a:xfrm>
              <a:off x="480575" y="368030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63"/>
            <p:cNvSpPr/>
            <p:nvPr/>
          </p:nvSpPr>
          <p:spPr>
            <a:xfrm>
              <a:off x="497700" y="368147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63"/>
            <p:cNvSpPr/>
            <p:nvPr/>
          </p:nvSpPr>
          <p:spPr>
            <a:xfrm>
              <a:off x="496525" y="368030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63"/>
            <p:cNvSpPr/>
            <p:nvPr/>
          </p:nvSpPr>
          <p:spPr>
            <a:xfrm>
              <a:off x="513650" y="3681475"/>
              <a:ext cx="15875" cy="20925"/>
            </a:xfrm>
            <a:custGeom>
              <a:rect b="b" l="l" r="r" t="t"/>
              <a:pathLst>
                <a:path extrusionOk="0" h="837" w="635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63"/>
            <p:cNvSpPr/>
            <p:nvPr/>
          </p:nvSpPr>
          <p:spPr>
            <a:xfrm>
              <a:off x="512375" y="368030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1" y="1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5"/>
                  </a:cubicBezTo>
                  <a:lnTo>
                    <a:pt x="685" y="935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63"/>
            <p:cNvSpPr/>
            <p:nvPr/>
          </p:nvSpPr>
          <p:spPr>
            <a:xfrm>
              <a:off x="529500" y="368147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63"/>
            <p:cNvSpPr/>
            <p:nvPr/>
          </p:nvSpPr>
          <p:spPr>
            <a:xfrm>
              <a:off x="528325" y="368030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1" y="1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5"/>
                  </a:cubicBezTo>
                  <a:lnTo>
                    <a:pt x="686" y="935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63"/>
            <p:cNvSpPr/>
            <p:nvPr/>
          </p:nvSpPr>
          <p:spPr>
            <a:xfrm>
              <a:off x="434100" y="370237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63"/>
            <p:cNvSpPr/>
            <p:nvPr/>
          </p:nvSpPr>
          <p:spPr>
            <a:xfrm>
              <a:off x="432800" y="3701200"/>
              <a:ext cx="18450" cy="23250"/>
            </a:xfrm>
            <a:custGeom>
              <a:rect b="b" l="l" r="r" t="t"/>
              <a:pathLst>
                <a:path extrusionOk="0" h="930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52" y="930"/>
                  </a:cubicBezTo>
                  <a:lnTo>
                    <a:pt x="686" y="930"/>
                  </a:lnTo>
                  <a:cubicBezTo>
                    <a:pt x="712" y="930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63"/>
            <p:cNvSpPr/>
            <p:nvPr/>
          </p:nvSpPr>
          <p:spPr>
            <a:xfrm>
              <a:off x="449925" y="370237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63"/>
            <p:cNvSpPr/>
            <p:nvPr/>
          </p:nvSpPr>
          <p:spPr>
            <a:xfrm>
              <a:off x="448775" y="37012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0"/>
                  </a:cubicBezTo>
                  <a:lnTo>
                    <a:pt x="685" y="930"/>
                  </a:lnTo>
                  <a:cubicBezTo>
                    <a:pt x="711" y="930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63"/>
            <p:cNvSpPr/>
            <p:nvPr/>
          </p:nvSpPr>
          <p:spPr>
            <a:xfrm>
              <a:off x="465900" y="370237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63"/>
            <p:cNvSpPr/>
            <p:nvPr/>
          </p:nvSpPr>
          <p:spPr>
            <a:xfrm>
              <a:off x="464600" y="3701200"/>
              <a:ext cx="18450" cy="23250"/>
            </a:xfrm>
            <a:custGeom>
              <a:rect b="b" l="l" r="r" t="t"/>
              <a:pathLst>
                <a:path extrusionOk="0" h="930" w="738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6" y="930"/>
                    <a:pt x="52" y="930"/>
                  </a:cubicBezTo>
                  <a:lnTo>
                    <a:pt x="686" y="930"/>
                  </a:lnTo>
                  <a:cubicBezTo>
                    <a:pt x="717" y="930"/>
                    <a:pt x="738" y="909"/>
                    <a:pt x="738" y="883"/>
                  </a:cubicBezTo>
                  <a:lnTo>
                    <a:pt x="738" y="47"/>
                  </a:lnTo>
                  <a:cubicBezTo>
                    <a:pt x="738" y="21"/>
                    <a:pt x="717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63"/>
            <p:cNvSpPr/>
            <p:nvPr/>
          </p:nvSpPr>
          <p:spPr>
            <a:xfrm>
              <a:off x="481725" y="370237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63"/>
            <p:cNvSpPr/>
            <p:nvPr/>
          </p:nvSpPr>
          <p:spPr>
            <a:xfrm>
              <a:off x="480575" y="37012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47" y="930"/>
                  </a:cubicBezTo>
                  <a:lnTo>
                    <a:pt x="685" y="930"/>
                  </a:lnTo>
                  <a:cubicBezTo>
                    <a:pt x="711" y="930"/>
                    <a:pt x="732" y="909"/>
                    <a:pt x="732" y="883"/>
                  </a:cubicBezTo>
                  <a:lnTo>
                    <a:pt x="732" y="47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63"/>
            <p:cNvSpPr/>
            <p:nvPr/>
          </p:nvSpPr>
          <p:spPr>
            <a:xfrm>
              <a:off x="497700" y="370237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63"/>
            <p:cNvSpPr/>
            <p:nvPr/>
          </p:nvSpPr>
          <p:spPr>
            <a:xfrm>
              <a:off x="496525" y="37012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63"/>
            <p:cNvSpPr/>
            <p:nvPr/>
          </p:nvSpPr>
          <p:spPr>
            <a:xfrm>
              <a:off x="513650" y="3702375"/>
              <a:ext cx="15875" cy="20925"/>
            </a:xfrm>
            <a:custGeom>
              <a:rect b="b" l="l" r="r" t="t"/>
              <a:pathLst>
                <a:path extrusionOk="0" h="837" w="635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63"/>
            <p:cNvSpPr/>
            <p:nvPr/>
          </p:nvSpPr>
          <p:spPr>
            <a:xfrm>
              <a:off x="512375" y="3701200"/>
              <a:ext cx="18450" cy="23250"/>
            </a:xfrm>
            <a:custGeom>
              <a:rect b="b" l="l" r="r" t="t"/>
              <a:pathLst>
                <a:path extrusionOk="0" h="930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0"/>
                  </a:cubicBezTo>
                  <a:lnTo>
                    <a:pt x="685" y="930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63"/>
            <p:cNvSpPr/>
            <p:nvPr/>
          </p:nvSpPr>
          <p:spPr>
            <a:xfrm>
              <a:off x="529500" y="370237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63"/>
            <p:cNvSpPr/>
            <p:nvPr/>
          </p:nvSpPr>
          <p:spPr>
            <a:xfrm>
              <a:off x="528325" y="37012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63"/>
            <p:cNvSpPr/>
            <p:nvPr/>
          </p:nvSpPr>
          <p:spPr>
            <a:xfrm>
              <a:off x="434100" y="3723275"/>
              <a:ext cx="15850" cy="20900"/>
            </a:xfrm>
            <a:custGeom>
              <a:rect b="b" l="l" r="r" t="t"/>
              <a:pathLst>
                <a:path extrusionOk="0" h="836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63"/>
            <p:cNvSpPr/>
            <p:nvPr/>
          </p:nvSpPr>
          <p:spPr>
            <a:xfrm>
              <a:off x="432800" y="3722075"/>
              <a:ext cx="18450" cy="23275"/>
            </a:xfrm>
            <a:custGeom>
              <a:rect b="b" l="l" r="r" t="t"/>
              <a:pathLst>
                <a:path extrusionOk="0" h="931" w="738">
                  <a:moveTo>
                    <a:pt x="639" y="95"/>
                  </a:moveTo>
                  <a:lnTo>
                    <a:pt x="639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3" y="1"/>
                  </a:moveTo>
                  <a:cubicBezTo>
                    <a:pt x="690" y="1"/>
                    <a:pt x="688" y="1"/>
                    <a:pt x="686" y="1"/>
                  </a:cubicBezTo>
                  <a:lnTo>
                    <a:pt x="52" y="1"/>
                  </a:lnTo>
                  <a:cubicBezTo>
                    <a:pt x="21" y="1"/>
                    <a:pt x="1" y="22"/>
                    <a:pt x="1" y="48"/>
                  </a:cubicBezTo>
                  <a:lnTo>
                    <a:pt x="1" y="884"/>
                  </a:lnTo>
                  <a:cubicBezTo>
                    <a:pt x="1" y="910"/>
                    <a:pt x="21" y="931"/>
                    <a:pt x="52" y="931"/>
                  </a:cubicBezTo>
                  <a:lnTo>
                    <a:pt x="686" y="931"/>
                  </a:lnTo>
                  <a:cubicBezTo>
                    <a:pt x="712" y="931"/>
                    <a:pt x="738" y="910"/>
                    <a:pt x="738" y="884"/>
                  </a:cubicBezTo>
                  <a:lnTo>
                    <a:pt x="738" y="48"/>
                  </a:lnTo>
                  <a:cubicBezTo>
                    <a:pt x="738" y="24"/>
                    <a:pt x="71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63"/>
            <p:cNvSpPr/>
            <p:nvPr/>
          </p:nvSpPr>
          <p:spPr>
            <a:xfrm>
              <a:off x="449925" y="3723275"/>
              <a:ext cx="16000" cy="20900"/>
            </a:xfrm>
            <a:custGeom>
              <a:rect b="b" l="l" r="r" t="t"/>
              <a:pathLst>
                <a:path extrusionOk="0" h="836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63"/>
            <p:cNvSpPr/>
            <p:nvPr/>
          </p:nvSpPr>
          <p:spPr>
            <a:xfrm>
              <a:off x="448775" y="3722075"/>
              <a:ext cx="18325" cy="23275"/>
            </a:xfrm>
            <a:custGeom>
              <a:rect b="b" l="l" r="r" t="t"/>
              <a:pathLst>
                <a:path extrusionOk="0" h="931" w="733">
                  <a:moveTo>
                    <a:pt x="633" y="95"/>
                  </a:moveTo>
                  <a:lnTo>
                    <a:pt x="633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2" y="1"/>
                  </a:moveTo>
                  <a:cubicBezTo>
                    <a:pt x="690" y="1"/>
                    <a:pt x="688" y="1"/>
                    <a:pt x="685" y="1"/>
                  </a:cubicBezTo>
                  <a:lnTo>
                    <a:pt x="47" y="1"/>
                  </a:lnTo>
                  <a:cubicBezTo>
                    <a:pt x="21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1" y="931"/>
                    <a:pt x="47" y="931"/>
                  </a:cubicBezTo>
                  <a:lnTo>
                    <a:pt x="685" y="931"/>
                  </a:lnTo>
                  <a:cubicBezTo>
                    <a:pt x="711" y="931"/>
                    <a:pt x="732" y="910"/>
                    <a:pt x="732" y="884"/>
                  </a:cubicBezTo>
                  <a:lnTo>
                    <a:pt x="732" y="48"/>
                  </a:lnTo>
                  <a:cubicBezTo>
                    <a:pt x="732" y="24"/>
                    <a:pt x="715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63"/>
            <p:cNvSpPr/>
            <p:nvPr/>
          </p:nvSpPr>
          <p:spPr>
            <a:xfrm>
              <a:off x="465900" y="3723275"/>
              <a:ext cx="15850" cy="20900"/>
            </a:xfrm>
            <a:custGeom>
              <a:rect b="b" l="l" r="r" t="t"/>
              <a:pathLst>
                <a:path extrusionOk="0" h="836" w="634">
                  <a:moveTo>
                    <a:pt x="0" y="0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63"/>
            <p:cNvSpPr/>
            <p:nvPr/>
          </p:nvSpPr>
          <p:spPr>
            <a:xfrm>
              <a:off x="464600" y="3722075"/>
              <a:ext cx="18450" cy="23275"/>
            </a:xfrm>
            <a:custGeom>
              <a:rect b="b" l="l" r="r" t="t"/>
              <a:pathLst>
                <a:path extrusionOk="0" h="931" w="738">
                  <a:moveTo>
                    <a:pt x="644" y="95"/>
                  </a:moveTo>
                  <a:lnTo>
                    <a:pt x="644" y="832"/>
                  </a:lnTo>
                  <a:lnTo>
                    <a:pt x="99" y="832"/>
                  </a:lnTo>
                  <a:lnTo>
                    <a:pt x="104" y="95"/>
                  </a:lnTo>
                  <a:close/>
                  <a:moveTo>
                    <a:pt x="694" y="1"/>
                  </a:moveTo>
                  <a:cubicBezTo>
                    <a:pt x="691" y="1"/>
                    <a:pt x="688" y="1"/>
                    <a:pt x="686" y="1"/>
                  </a:cubicBezTo>
                  <a:lnTo>
                    <a:pt x="52" y="1"/>
                  </a:lnTo>
                  <a:cubicBezTo>
                    <a:pt x="26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6" y="931"/>
                    <a:pt x="52" y="931"/>
                  </a:cubicBezTo>
                  <a:lnTo>
                    <a:pt x="686" y="931"/>
                  </a:lnTo>
                  <a:cubicBezTo>
                    <a:pt x="717" y="931"/>
                    <a:pt x="738" y="910"/>
                    <a:pt x="738" y="884"/>
                  </a:cubicBezTo>
                  <a:lnTo>
                    <a:pt x="738" y="48"/>
                  </a:lnTo>
                  <a:cubicBezTo>
                    <a:pt x="738" y="24"/>
                    <a:pt x="720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63"/>
            <p:cNvSpPr/>
            <p:nvPr/>
          </p:nvSpPr>
          <p:spPr>
            <a:xfrm>
              <a:off x="481725" y="3723275"/>
              <a:ext cx="16000" cy="20900"/>
            </a:xfrm>
            <a:custGeom>
              <a:rect b="b" l="l" r="r" t="t"/>
              <a:pathLst>
                <a:path extrusionOk="0" h="836" w="640">
                  <a:moveTo>
                    <a:pt x="1" y="0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63"/>
            <p:cNvSpPr/>
            <p:nvPr/>
          </p:nvSpPr>
          <p:spPr>
            <a:xfrm>
              <a:off x="480575" y="3722075"/>
              <a:ext cx="18325" cy="23275"/>
            </a:xfrm>
            <a:custGeom>
              <a:rect b="b" l="l" r="r" t="t"/>
              <a:pathLst>
                <a:path extrusionOk="0" h="931" w="733">
                  <a:moveTo>
                    <a:pt x="639" y="95"/>
                  </a:moveTo>
                  <a:lnTo>
                    <a:pt x="639" y="832"/>
                  </a:lnTo>
                  <a:lnTo>
                    <a:pt x="99" y="832"/>
                  </a:lnTo>
                  <a:lnTo>
                    <a:pt x="99" y="95"/>
                  </a:lnTo>
                  <a:close/>
                  <a:moveTo>
                    <a:pt x="692" y="1"/>
                  </a:moveTo>
                  <a:cubicBezTo>
                    <a:pt x="690" y="1"/>
                    <a:pt x="688" y="1"/>
                    <a:pt x="685" y="1"/>
                  </a:cubicBezTo>
                  <a:lnTo>
                    <a:pt x="47" y="1"/>
                  </a:lnTo>
                  <a:cubicBezTo>
                    <a:pt x="21" y="1"/>
                    <a:pt x="0" y="22"/>
                    <a:pt x="0" y="48"/>
                  </a:cubicBezTo>
                  <a:lnTo>
                    <a:pt x="0" y="884"/>
                  </a:lnTo>
                  <a:cubicBezTo>
                    <a:pt x="0" y="910"/>
                    <a:pt x="21" y="931"/>
                    <a:pt x="47" y="931"/>
                  </a:cubicBezTo>
                  <a:lnTo>
                    <a:pt x="685" y="931"/>
                  </a:lnTo>
                  <a:cubicBezTo>
                    <a:pt x="711" y="931"/>
                    <a:pt x="732" y="910"/>
                    <a:pt x="732" y="884"/>
                  </a:cubicBezTo>
                  <a:lnTo>
                    <a:pt x="732" y="48"/>
                  </a:lnTo>
                  <a:cubicBezTo>
                    <a:pt x="732" y="24"/>
                    <a:pt x="715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63"/>
            <p:cNvSpPr/>
            <p:nvPr/>
          </p:nvSpPr>
          <p:spPr>
            <a:xfrm>
              <a:off x="497700" y="3723275"/>
              <a:ext cx="15975" cy="20900"/>
            </a:xfrm>
            <a:custGeom>
              <a:rect b="b" l="l" r="r" t="t"/>
              <a:pathLst>
                <a:path extrusionOk="0" h="836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63"/>
            <p:cNvSpPr/>
            <p:nvPr/>
          </p:nvSpPr>
          <p:spPr>
            <a:xfrm>
              <a:off x="496525" y="3722075"/>
              <a:ext cx="18325" cy="23275"/>
            </a:xfrm>
            <a:custGeom>
              <a:rect b="b" l="l" r="r" t="t"/>
              <a:pathLst>
                <a:path extrusionOk="0" h="931" w="733">
                  <a:moveTo>
                    <a:pt x="634" y="95"/>
                  </a:moveTo>
                  <a:lnTo>
                    <a:pt x="634" y="832"/>
                  </a:lnTo>
                  <a:lnTo>
                    <a:pt x="94" y="832"/>
                  </a:lnTo>
                  <a:lnTo>
                    <a:pt x="94" y="95"/>
                  </a:lnTo>
                  <a:close/>
                  <a:moveTo>
                    <a:pt x="693" y="1"/>
                  </a:moveTo>
                  <a:cubicBezTo>
                    <a:pt x="690" y="1"/>
                    <a:pt x="688" y="1"/>
                    <a:pt x="686" y="1"/>
                  </a:cubicBezTo>
                  <a:lnTo>
                    <a:pt x="47" y="1"/>
                  </a:lnTo>
                  <a:cubicBezTo>
                    <a:pt x="21" y="1"/>
                    <a:pt x="1" y="22"/>
                    <a:pt x="1" y="48"/>
                  </a:cubicBezTo>
                  <a:lnTo>
                    <a:pt x="1" y="884"/>
                  </a:lnTo>
                  <a:cubicBezTo>
                    <a:pt x="1" y="910"/>
                    <a:pt x="21" y="931"/>
                    <a:pt x="47" y="931"/>
                  </a:cubicBezTo>
                  <a:lnTo>
                    <a:pt x="686" y="931"/>
                  </a:lnTo>
                  <a:cubicBezTo>
                    <a:pt x="712" y="931"/>
                    <a:pt x="733" y="910"/>
                    <a:pt x="733" y="884"/>
                  </a:cubicBezTo>
                  <a:lnTo>
                    <a:pt x="733" y="48"/>
                  </a:lnTo>
                  <a:cubicBezTo>
                    <a:pt x="733" y="24"/>
                    <a:pt x="715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63"/>
            <p:cNvSpPr/>
            <p:nvPr/>
          </p:nvSpPr>
          <p:spPr>
            <a:xfrm>
              <a:off x="513650" y="3723275"/>
              <a:ext cx="15875" cy="20900"/>
            </a:xfrm>
            <a:custGeom>
              <a:rect b="b" l="l" r="r" t="t"/>
              <a:pathLst>
                <a:path extrusionOk="0" h="836" w="635">
                  <a:moveTo>
                    <a:pt x="1" y="0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63"/>
            <p:cNvSpPr/>
            <p:nvPr/>
          </p:nvSpPr>
          <p:spPr>
            <a:xfrm>
              <a:off x="512375" y="3722100"/>
              <a:ext cx="18450" cy="23250"/>
            </a:xfrm>
            <a:custGeom>
              <a:rect b="b" l="l" r="r" t="t"/>
              <a:pathLst>
                <a:path extrusionOk="0" h="930" w="738">
                  <a:moveTo>
                    <a:pt x="639" y="94"/>
                  </a:moveTo>
                  <a:lnTo>
                    <a:pt x="639" y="831"/>
                  </a:lnTo>
                  <a:lnTo>
                    <a:pt x="99" y="831"/>
                  </a:lnTo>
                  <a:lnTo>
                    <a:pt x="99" y="94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883"/>
                  </a:lnTo>
                  <a:cubicBezTo>
                    <a:pt x="0" y="909"/>
                    <a:pt x="21" y="930"/>
                    <a:pt x="52" y="930"/>
                  </a:cubicBezTo>
                  <a:lnTo>
                    <a:pt x="685" y="930"/>
                  </a:lnTo>
                  <a:cubicBezTo>
                    <a:pt x="711" y="930"/>
                    <a:pt x="737" y="909"/>
                    <a:pt x="737" y="883"/>
                  </a:cubicBezTo>
                  <a:lnTo>
                    <a:pt x="737" y="47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63"/>
            <p:cNvSpPr/>
            <p:nvPr/>
          </p:nvSpPr>
          <p:spPr>
            <a:xfrm>
              <a:off x="529500" y="3723275"/>
              <a:ext cx="15975" cy="20900"/>
            </a:xfrm>
            <a:custGeom>
              <a:rect b="b" l="l" r="r" t="t"/>
              <a:pathLst>
                <a:path extrusionOk="0" h="836" w="639">
                  <a:moveTo>
                    <a:pt x="0" y="0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63"/>
            <p:cNvSpPr/>
            <p:nvPr/>
          </p:nvSpPr>
          <p:spPr>
            <a:xfrm>
              <a:off x="528325" y="3722100"/>
              <a:ext cx="18325" cy="23250"/>
            </a:xfrm>
            <a:custGeom>
              <a:rect b="b" l="l" r="r" t="t"/>
              <a:pathLst>
                <a:path extrusionOk="0" h="930" w="733">
                  <a:moveTo>
                    <a:pt x="639" y="94"/>
                  </a:moveTo>
                  <a:lnTo>
                    <a:pt x="639" y="831"/>
                  </a:lnTo>
                  <a:lnTo>
                    <a:pt x="99" y="831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883"/>
                  </a:lnTo>
                  <a:cubicBezTo>
                    <a:pt x="1" y="909"/>
                    <a:pt x="21" y="930"/>
                    <a:pt x="47" y="930"/>
                  </a:cubicBezTo>
                  <a:lnTo>
                    <a:pt x="686" y="930"/>
                  </a:lnTo>
                  <a:cubicBezTo>
                    <a:pt x="712" y="930"/>
                    <a:pt x="733" y="909"/>
                    <a:pt x="733" y="883"/>
                  </a:cubicBezTo>
                  <a:lnTo>
                    <a:pt x="733" y="47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63"/>
            <p:cNvSpPr/>
            <p:nvPr/>
          </p:nvSpPr>
          <p:spPr>
            <a:xfrm>
              <a:off x="434100" y="3744150"/>
              <a:ext cx="15850" cy="20800"/>
            </a:xfrm>
            <a:custGeom>
              <a:rect b="b" l="l" r="r" t="t"/>
              <a:pathLst>
                <a:path extrusionOk="0" h="832" w="634">
                  <a:moveTo>
                    <a:pt x="0" y="1"/>
                  </a:moveTo>
                  <a:lnTo>
                    <a:pt x="0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63"/>
            <p:cNvSpPr/>
            <p:nvPr/>
          </p:nvSpPr>
          <p:spPr>
            <a:xfrm>
              <a:off x="432800" y="3742875"/>
              <a:ext cx="18450" cy="23375"/>
            </a:xfrm>
            <a:custGeom>
              <a:rect b="b" l="l" r="r" t="t"/>
              <a:pathLst>
                <a:path extrusionOk="0" h="935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14"/>
                    <a:pt x="738" y="883"/>
                  </a:cubicBezTo>
                  <a:lnTo>
                    <a:pt x="738" y="52"/>
                  </a:lnTo>
                  <a:cubicBezTo>
                    <a:pt x="738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63"/>
            <p:cNvSpPr/>
            <p:nvPr/>
          </p:nvSpPr>
          <p:spPr>
            <a:xfrm>
              <a:off x="449925" y="3744150"/>
              <a:ext cx="16000" cy="20800"/>
            </a:xfrm>
            <a:custGeom>
              <a:rect b="b" l="l" r="r" t="t"/>
              <a:pathLst>
                <a:path extrusionOk="0" h="832" w="640">
                  <a:moveTo>
                    <a:pt x="1" y="1"/>
                  </a:moveTo>
                  <a:lnTo>
                    <a:pt x="1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63"/>
            <p:cNvSpPr/>
            <p:nvPr/>
          </p:nvSpPr>
          <p:spPr>
            <a:xfrm>
              <a:off x="448775" y="3742875"/>
              <a:ext cx="18325" cy="23375"/>
            </a:xfrm>
            <a:custGeom>
              <a:rect b="b" l="l" r="r" t="t"/>
              <a:pathLst>
                <a:path extrusionOk="0" h="935" w="733">
                  <a:moveTo>
                    <a:pt x="633" y="99"/>
                  </a:moveTo>
                  <a:lnTo>
                    <a:pt x="633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14"/>
                    <a:pt x="732" y="883"/>
                  </a:cubicBezTo>
                  <a:lnTo>
                    <a:pt x="732" y="52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63"/>
            <p:cNvSpPr/>
            <p:nvPr/>
          </p:nvSpPr>
          <p:spPr>
            <a:xfrm>
              <a:off x="465900" y="3744150"/>
              <a:ext cx="15850" cy="20800"/>
            </a:xfrm>
            <a:custGeom>
              <a:rect b="b" l="l" r="r" t="t"/>
              <a:pathLst>
                <a:path extrusionOk="0" h="832" w="634">
                  <a:moveTo>
                    <a:pt x="0" y="1"/>
                  </a:moveTo>
                  <a:lnTo>
                    <a:pt x="0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63"/>
            <p:cNvSpPr/>
            <p:nvPr/>
          </p:nvSpPr>
          <p:spPr>
            <a:xfrm>
              <a:off x="464600" y="3742875"/>
              <a:ext cx="18450" cy="23375"/>
            </a:xfrm>
            <a:custGeom>
              <a:rect b="b" l="l" r="r" t="t"/>
              <a:pathLst>
                <a:path extrusionOk="0" h="935" w="738">
                  <a:moveTo>
                    <a:pt x="644" y="99"/>
                  </a:moveTo>
                  <a:lnTo>
                    <a:pt x="644" y="836"/>
                  </a:lnTo>
                  <a:lnTo>
                    <a:pt x="99" y="836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6" y="935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14"/>
                    <a:pt x="738" y="883"/>
                  </a:cubicBezTo>
                  <a:lnTo>
                    <a:pt x="738" y="52"/>
                  </a:lnTo>
                  <a:cubicBezTo>
                    <a:pt x="738" y="21"/>
                    <a:pt x="717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63"/>
            <p:cNvSpPr/>
            <p:nvPr/>
          </p:nvSpPr>
          <p:spPr>
            <a:xfrm>
              <a:off x="481725" y="3744150"/>
              <a:ext cx="16000" cy="20800"/>
            </a:xfrm>
            <a:custGeom>
              <a:rect b="b" l="l" r="r" t="t"/>
              <a:pathLst>
                <a:path extrusionOk="0" h="832" w="640">
                  <a:moveTo>
                    <a:pt x="1" y="1"/>
                  </a:moveTo>
                  <a:lnTo>
                    <a:pt x="1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63"/>
            <p:cNvSpPr/>
            <p:nvPr/>
          </p:nvSpPr>
          <p:spPr>
            <a:xfrm>
              <a:off x="480575" y="3742875"/>
              <a:ext cx="18325" cy="23375"/>
            </a:xfrm>
            <a:custGeom>
              <a:rect b="b" l="l" r="r" t="t"/>
              <a:pathLst>
                <a:path extrusionOk="0" h="935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14"/>
                    <a:pt x="732" y="883"/>
                  </a:cubicBezTo>
                  <a:lnTo>
                    <a:pt x="732" y="52"/>
                  </a:lnTo>
                  <a:cubicBezTo>
                    <a:pt x="732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63"/>
            <p:cNvSpPr/>
            <p:nvPr/>
          </p:nvSpPr>
          <p:spPr>
            <a:xfrm>
              <a:off x="497700" y="3744150"/>
              <a:ext cx="15975" cy="20800"/>
            </a:xfrm>
            <a:custGeom>
              <a:rect b="b" l="l" r="r" t="t"/>
              <a:pathLst>
                <a:path extrusionOk="0" h="832" w="639">
                  <a:moveTo>
                    <a:pt x="0" y="1"/>
                  </a:moveTo>
                  <a:lnTo>
                    <a:pt x="0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63"/>
            <p:cNvSpPr/>
            <p:nvPr/>
          </p:nvSpPr>
          <p:spPr>
            <a:xfrm>
              <a:off x="496525" y="3742875"/>
              <a:ext cx="18325" cy="23375"/>
            </a:xfrm>
            <a:custGeom>
              <a:rect b="b" l="l" r="r" t="t"/>
              <a:pathLst>
                <a:path extrusionOk="0" h="935" w="733">
                  <a:moveTo>
                    <a:pt x="634" y="99"/>
                  </a:moveTo>
                  <a:lnTo>
                    <a:pt x="634" y="836"/>
                  </a:lnTo>
                  <a:lnTo>
                    <a:pt x="94" y="836"/>
                  </a:lnTo>
                  <a:lnTo>
                    <a:pt x="94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14"/>
                    <a:pt x="733" y="883"/>
                  </a:cubicBezTo>
                  <a:lnTo>
                    <a:pt x="733" y="52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63"/>
            <p:cNvSpPr/>
            <p:nvPr/>
          </p:nvSpPr>
          <p:spPr>
            <a:xfrm>
              <a:off x="513650" y="3744150"/>
              <a:ext cx="15875" cy="20800"/>
            </a:xfrm>
            <a:custGeom>
              <a:rect b="b" l="l" r="r" t="t"/>
              <a:pathLst>
                <a:path extrusionOk="0" h="832" w="635">
                  <a:moveTo>
                    <a:pt x="1" y="1"/>
                  </a:moveTo>
                  <a:lnTo>
                    <a:pt x="1" y="832"/>
                  </a:lnTo>
                  <a:lnTo>
                    <a:pt x="634" y="832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63"/>
            <p:cNvSpPr/>
            <p:nvPr/>
          </p:nvSpPr>
          <p:spPr>
            <a:xfrm>
              <a:off x="512375" y="3742875"/>
              <a:ext cx="18450" cy="23375"/>
            </a:xfrm>
            <a:custGeom>
              <a:rect b="b" l="l" r="r" t="t"/>
              <a:pathLst>
                <a:path extrusionOk="0" h="935" w="738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52" y="0"/>
                  </a:moveTo>
                  <a:cubicBezTo>
                    <a:pt x="21" y="0"/>
                    <a:pt x="0" y="21"/>
                    <a:pt x="0" y="52"/>
                  </a:cubicBezTo>
                  <a:lnTo>
                    <a:pt x="0" y="883"/>
                  </a:lnTo>
                  <a:cubicBezTo>
                    <a:pt x="0" y="914"/>
                    <a:pt x="21" y="935"/>
                    <a:pt x="52" y="935"/>
                  </a:cubicBezTo>
                  <a:lnTo>
                    <a:pt x="685" y="935"/>
                  </a:lnTo>
                  <a:cubicBezTo>
                    <a:pt x="711" y="935"/>
                    <a:pt x="737" y="914"/>
                    <a:pt x="737" y="883"/>
                  </a:cubicBezTo>
                  <a:lnTo>
                    <a:pt x="737" y="52"/>
                  </a:lnTo>
                  <a:cubicBezTo>
                    <a:pt x="737" y="21"/>
                    <a:pt x="711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63"/>
            <p:cNvSpPr/>
            <p:nvPr/>
          </p:nvSpPr>
          <p:spPr>
            <a:xfrm>
              <a:off x="529500" y="3744150"/>
              <a:ext cx="15975" cy="20800"/>
            </a:xfrm>
            <a:custGeom>
              <a:rect b="b" l="l" r="r" t="t"/>
              <a:pathLst>
                <a:path extrusionOk="0" h="832" w="639">
                  <a:moveTo>
                    <a:pt x="0" y="1"/>
                  </a:moveTo>
                  <a:lnTo>
                    <a:pt x="0" y="832"/>
                  </a:lnTo>
                  <a:lnTo>
                    <a:pt x="639" y="832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63"/>
            <p:cNvSpPr/>
            <p:nvPr/>
          </p:nvSpPr>
          <p:spPr>
            <a:xfrm>
              <a:off x="528325" y="3742875"/>
              <a:ext cx="18325" cy="23375"/>
            </a:xfrm>
            <a:custGeom>
              <a:rect b="b" l="l" r="r" t="t"/>
              <a:pathLst>
                <a:path extrusionOk="0" h="935" w="733">
                  <a:moveTo>
                    <a:pt x="639" y="99"/>
                  </a:moveTo>
                  <a:lnTo>
                    <a:pt x="639" y="836"/>
                  </a:lnTo>
                  <a:lnTo>
                    <a:pt x="99" y="836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52"/>
                  </a:cubicBezTo>
                  <a:lnTo>
                    <a:pt x="1" y="883"/>
                  </a:lnTo>
                  <a:cubicBezTo>
                    <a:pt x="1" y="914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14"/>
                    <a:pt x="733" y="883"/>
                  </a:cubicBezTo>
                  <a:lnTo>
                    <a:pt x="733" y="52"/>
                  </a:lnTo>
                  <a:cubicBezTo>
                    <a:pt x="733" y="21"/>
                    <a:pt x="712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63"/>
            <p:cNvSpPr/>
            <p:nvPr/>
          </p:nvSpPr>
          <p:spPr>
            <a:xfrm>
              <a:off x="434100" y="376492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1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63"/>
            <p:cNvSpPr/>
            <p:nvPr/>
          </p:nvSpPr>
          <p:spPr>
            <a:xfrm>
              <a:off x="432800" y="376375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52" y="935"/>
                  </a:cubicBezTo>
                  <a:lnTo>
                    <a:pt x="686" y="935"/>
                  </a:lnTo>
                  <a:cubicBezTo>
                    <a:pt x="712" y="935"/>
                    <a:pt x="738" y="909"/>
                    <a:pt x="738" y="883"/>
                  </a:cubicBezTo>
                  <a:lnTo>
                    <a:pt x="738" y="48"/>
                  </a:lnTo>
                  <a:cubicBezTo>
                    <a:pt x="738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63"/>
            <p:cNvSpPr/>
            <p:nvPr/>
          </p:nvSpPr>
          <p:spPr>
            <a:xfrm>
              <a:off x="449925" y="376492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1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63"/>
            <p:cNvSpPr/>
            <p:nvPr/>
          </p:nvSpPr>
          <p:spPr>
            <a:xfrm>
              <a:off x="448775" y="376375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3" y="100"/>
                  </a:moveTo>
                  <a:lnTo>
                    <a:pt x="633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2" y="909"/>
                    <a:pt x="732" y="883"/>
                  </a:cubicBezTo>
                  <a:lnTo>
                    <a:pt x="732" y="48"/>
                  </a:lnTo>
                  <a:cubicBezTo>
                    <a:pt x="732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63"/>
            <p:cNvSpPr/>
            <p:nvPr/>
          </p:nvSpPr>
          <p:spPr>
            <a:xfrm>
              <a:off x="465900" y="3764925"/>
              <a:ext cx="15850" cy="20925"/>
            </a:xfrm>
            <a:custGeom>
              <a:rect b="b" l="l" r="r" t="t"/>
              <a:pathLst>
                <a:path extrusionOk="0" h="837" w="634">
                  <a:moveTo>
                    <a:pt x="0" y="1"/>
                  </a:moveTo>
                  <a:lnTo>
                    <a:pt x="0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63"/>
            <p:cNvSpPr/>
            <p:nvPr/>
          </p:nvSpPr>
          <p:spPr>
            <a:xfrm>
              <a:off x="464600" y="376375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44" y="100"/>
                  </a:moveTo>
                  <a:lnTo>
                    <a:pt x="644" y="837"/>
                  </a:lnTo>
                  <a:lnTo>
                    <a:pt x="99" y="837"/>
                  </a:lnTo>
                  <a:lnTo>
                    <a:pt x="104" y="100"/>
                  </a:lnTo>
                  <a:close/>
                  <a:moveTo>
                    <a:pt x="52" y="1"/>
                  </a:moveTo>
                  <a:cubicBezTo>
                    <a:pt x="26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6" y="935"/>
                    <a:pt x="52" y="935"/>
                  </a:cubicBezTo>
                  <a:lnTo>
                    <a:pt x="686" y="935"/>
                  </a:lnTo>
                  <a:cubicBezTo>
                    <a:pt x="717" y="935"/>
                    <a:pt x="738" y="909"/>
                    <a:pt x="738" y="883"/>
                  </a:cubicBezTo>
                  <a:lnTo>
                    <a:pt x="738" y="48"/>
                  </a:lnTo>
                  <a:cubicBezTo>
                    <a:pt x="738" y="22"/>
                    <a:pt x="717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63"/>
            <p:cNvSpPr/>
            <p:nvPr/>
          </p:nvSpPr>
          <p:spPr>
            <a:xfrm>
              <a:off x="481725" y="3764925"/>
              <a:ext cx="16000" cy="20925"/>
            </a:xfrm>
            <a:custGeom>
              <a:rect b="b" l="l" r="r" t="t"/>
              <a:pathLst>
                <a:path extrusionOk="0" h="837" w="640">
                  <a:moveTo>
                    <a:pt x="1" y="1"/>
                  </a:moveTo>
                  <a:lnTo>
                    <a:pt x="1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63"/>
            <p:cNvSpPr/>
            <p:nvPr/>
          </p:nvSpPr>
          <p:spPr>
            <a:xfrm>
              <a:off x="480575" y="376375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47" y="935"/>
                  </a:cubicBezTo>
                  <a:lnTo>
                    <a:pt x="685" y="935"/>
                  </a:lnTo>
                  <a:cubicBezTo>
                    <a:pt x="711" y="935"/>
                    <a:pt x="737" y="909"/>
                    <a:pt x="732" y="883"/>
                  </a:cubicBezTo>
                  <a:lnTo>
                    <a:pt x="732" y="48"/>
                  </a:lnTo>
                  <a:cubicBezTo>
                    <a:pt x="732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63"/>
            <p:cNvSpPr/>
            <p:nvPr/>
          </p:nvSpPr>
          <p:spPr>
            <a:xfrm>
              <a:off x="497700" y="376492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1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63"/>
            <p:cNvSpPr/>
            <p:nvPr/>
          </p:nvSpPr>
          <p:spPr>
            <a:xfrm>
              <a:off x="496525" y="376375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4" y="100"/>
                  </a:moveTo>
                  <a:lnTo>
                    <a:pt x="634" y="837"/>
                  </a:lnTo>
                  <a:lnTo>
                    <a:pt x="94" y="837"/>
                  </a:lnTo>
                  <a:lnTo>
                    <a:pt x="94" y="100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8"/>
                  </a:lnTo>
                  <a:cubicBezTo>
                    <a:pt x="733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63"/>
            <p:cNvSpPr/>
            <p:nvPr/>
          </p:nvSpPr>
          <p:spPr>
            <a:xfrm>
              <a:off x="513650" y="3764925"/>
              <a:ext cx="15875" cy="20925"/>
            </a:xfrm>
            <a:custGeom>
              <a:rect b="b" l="l" r="r" t="t"/>
              <a:pathLst>
                <a:path extrusionOk="0" h="837" w="635">
                  <a:moveTo>
                    <a:pt x="1" y="1"/>
                  </a:moveTo>
                  <a:lnTo>
                    <a:pt x="1" y="836"/>
                  </a:lnTo>
                  <a:lnTo>
                    <a:pt x="634" y="83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63"/>
            <p:cNvSpPr/>
            <p:nvPr/>
          </p:nvSpPr>
          <p:spPr>
            <a:xfrm>
              <a:off x="512375" y="3763750"/>
              <a:ext cx="18450" cy="23400"/>
            </a:xfrm>
            <a:custGeom>
              <a:rect b="b" l="l" r="r" t="t"/>
              <a:pathLst>
                <a:path extrusionOk="0" h="936" w="738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52" y="1"/>
                  </a:moveTo>
                  <a:cubicBezTo>
                    <a:pt x="21" y="1"/>
                    <a:pt x="0" y="22"/>
                    <a:pt x="0" y="48"/>
                  </a:cubicBezTo>
                  <a:lnTo>
                    <a:pt x="0" y="883"/>
                  </a:lnTo>
                  <a:cubicBezTo>
                    <a:pt x="0" y="909"/>
                    <a:pt x="21" y="935"/>
                    <a:pt x="52" y="935"/>
                  </a:cubicBezTo>
                  <a:lnTo>
                    <a:pt x="685" y="935"/>
                  </a:lnTo>
                  <a:cubicBezTo>
                    <a:pt x="716" y="935"/>
                    <a:pt x="737" y="909"/>
                    <a:pt x="737" y="883"/>
                  </a:cubicBezTo>
                  <a:lnTo>
                    <a:pt x="737" y="48"/>
                  </a:lnTo>
                  <a:cubicBezTo>
                    <a:pt x="737" y="22"/>
                    <a:pt x="711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63"/>
            <p:cNvSpPr/>
            <p:nvPr/>
          </p:nvSpPr>
          <p:spPr>
            <a:xfrm>
              <a:off x="529500" y="3764925"/>
              <a:ext cx="15975" cy="20925"/>
            </a:xfrm>
            <a:custGeom>
              <a:rect b="b" l="l" r="r" t="t"/>
              <a:pathLst>
                <a:path extrusionOk="0" h="837" w="639">
                  <a:moveTo>
                    <a:pt x="0" y="1"/>
                  </a:moveTo>
                  <a:lnTo>
                    <a:pt x="0" y="836"/>
                  </a:lnTo>
                  <a:lnTo>
                    <a:pt x="639" y="83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63"/>
            <p:cNvSpPr/>
            <p:nvPr/>
          </p:nvSpPr>
          <p:spPr>
            <a:xfrm>
              <a:off x="528325" y="3763750"/>
              <a:ext cx="18325" cy="23400"/>
            </a:xfrm>
            <a:custGeom>
              <a:rect b="b" l="l" r="r" t="t"/>
              <a:pathLst>
                <a:path extrusionOk="0" h="936" w="733">
                  <a:moveTo>
                    <a:pt x="639" y="100"/>
                  </a:moveTo>
                  <a:lnTo>
                    <a:pt x="639" y="837"/>
                  </a:lnTo>
                  <a:lnTo>
                    <a:pt x="99" y="837"/>
                  </a:lnTo>
                  <a:lnTo>
                    <a:pt x="99" y="100"/>
                  </a:lnTo>
                  <a:close/>
                  <a:moveTo>
                    <a:pt x="47" y="1"/>
                  </a:moveTo>
                  <a:cubicBezTo>
                    <a:pt x="21" y="1"/>
                    <a:pt x="1" y="22"/>
                    <a:pt x="1" y="48"/>
                  </a:cubicBezTo>
                  <a:lnTo>
                    <a:pt x="1" y="883"/>
                  </a:lnTo>
                  <a:cubicBezTo>
                    <a:pt x="1" y="909"/>
                    <a:pt x="21" y="935"/>
                    <a:pt x="47" y="935"/>
                  </a:cubicBezTo>
                  <a:lnTo>
                    <a:pt x="686" y="935"/>
                  </a:lnTo>
                  <a:cubicBezTo>
                    <a:pt x="712" y="935"/>
                    <a:pt x="733" y="909"/>
                    <a:pt x="733" y="883"/>
                  </a:cubicBezTo>
                  <a:lnTo>
                    <a:pt x="733" y="48"/>
                  </a:lnTo>
                  <a:cubicBezTo>
                    <a:pt x="733" y="22"/>
                    <a:pt x="712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63"/>
            <p:cNvSpPr/>
            <p:nvPr/>
          </p:nvSpPr>
          <p:spPr>
            <a:xfrm>
              <a:off x="433450" y="3680775"/>
              <a:ext cx="17775" cy="22525"/>
            </a:xfrm>
            <a:custGeom>
              <a:rect b="b" l="l" r="r" t="t"/>
              <a:pathLst>
                <a:path extrusionOk="0" h="901" w="711">
                  <a:moveTo>
                    <a:pt x="641" y="0"/>
                  </a:moveTo>
                  <a:cubicBezTo>
                    <a:pt x="627" y="0"/>
                    <a:pt x="613" y="7"/>
                    <a:pt x="603" y="23"/>
                  </a:cubicBezTo>
                  <a:lnTo>
                    <a:pt x="16" y="828"/>
                  </a:lnTo>
                  <a:cubicBezTo>
                    <a:pt x="0" y="849"/>
                    <a:pt x="6" y="875"/>
                    <a:pt x="26" y="895"/>
                  </a:cubicBezTo>
                  <a:cubicBezTo>
                    <a:pt x="37" y="901"/>
                    <a:pt x="47" y="901"/>
                    <a:pt x="58" y="901"/>
                  </a:cubicBezTo>
                  <a:cubicBezTo>
                    <a:pt x="68" y="901"/>
                    <a:pt x="84" y="895"/>
                    <a:pt x="94" y="885"/>
                  </a:cubicBezTo>
                  <a:lnTo>
                    <a:pt x="681" y="80"/>
                  </a:lnTo>
                  <a:cubicBezTo>
                    <a:pt x="710" y="43"/>
                    <a:pt x="676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63"/>
            <p:cNvSpPr/>
            <p:nvPr/>
          </p:nvSpPr>
          <p:spPr>
            <a:xfrm>
              <a:off x="449150" y="3680650"/>
              <a:ext cx="18025" cy="22650"/>
            </a:xfrm>
            <a:custGeom>
              <a:rect b="b" l="l" r="r" t="t"/>
              <a:pathLst>
                <a:path extrusionOk="0" h="906" w="721">
                  <a:moveTo>
                    <a:pt x="647" y="0"/>
                  </a:moveTo>
                  <a:cubicBezTo>
                    <a:pt x="633" y="0"/>
                    <a:pt x="618" y="7"/>
                    <a:pt x="608" y="23"/>
                  </a:cubicBezTo>
                  <a:lnTo>
                    <a:pt x="27" y="828"/>
                  </a:lnTo>
                  <a:cubicBezTo>
                    <a:pt x="1" y="864"/>
                    <a:pt x="27" y="906"/>
                    <a:pt x="63" y="906"/>
                  </a:cubicBezTo>
                  <a:cubicBezTo>
                    <a:pt x="79" y="906"/>
                    <a:pt x="94" y="900"/>
                    <a:pt x="105" y="890"/>
                  </a:cubicBezTo>
                  <a:lnTo>
                    <a:pt x="691" y="80"/>
                  </a:lnTo>
                  <a:cubicBezTo>
                    <a:pt x="721" y="43"/>
                    <a:pt x="684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63"/>
            <p:cNvSpPr/>
            <p:nvPr/>
          </p:nvSpPr>
          <p:spPr>
            <a:xfrm>
              <a:off x="465125" y="3680725"/>
              <a:ext cx="17550" cy="22575"/>
            </a:xfrm>
            <a:custGeom>
              <a:rect b="b" l="l" r="r" t="t"/>
              <a:pathLst>
                <a:path extrusionOk="0" h="903" w="702">
                  <a:moveTo>
                    <a:pt x="647" y="1"/>
                  </a:moveTo>
                  <a:cubicBezTo>
                    <a:pt x="632" y="1"/>
                    <a:pt x="617" y="7"/>
                    <a:pt x="608" y="20"/>
                  </a:cubicBezTo>
                  <a:lnTo>
                    <a:pt x="26" y="825"/>
                  </a:lnTo>
                  <a:cubicBezTo>
                    <a:pt x="0" y="861"/>
                    <a:pt x="26" y="903"/>
                    <a:pt x="63" y="903"/>
                  </a:cubicBezTo>
                  <a:cubicBezTo>
                    <a:pt x="78" y="903"/>
                    <a:pt x="94" y="897"/>
                    <a:pt x="104" y="882"/>
                  </a:cubicBezTo>
                  <a:lnTo>
                    <a:pt x="686" y="77"/>
                  </a:lnTo>
                  <a:cubicBezTo>
                    <a:pt x="701" y="56"/>
                    <a:pt x="696" y="25"/>
                    <a:pt x="675" y="10"/>
                  </a:cubicBezTo>
                  <a:cubicBezTo>
                    <a:pt x="667" y="3"/>
                    <a:pt x="657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63"/>
            <p:cNvSpPr/>
            <p:nvPr/>
          </p:nvSpPr>
          <p:spPr>
            <a:xfrm>
              <a:off x="433450" y="3701025"/>
              <a:ext cx="17775" cy="22650"/>
            </a:xfrm>
            <a:custGeom>
              <a:rect b="b" l="l" r="r" t="t"/>
              <a:pathLst>
                <a:path extrusionOk="0" h="906" w="711">
                  <a:moveTo>
                    <a:pt x="641" y="0"/>
                  </a:moveTo>
                  <a:cubicBezTo>
                    <a:pt x="627" y="0"/>
                    <a:pt x="613" y="7"/>
                    <a:pt x="603" y="23"/>
                  </a:cubicBezTo>
                  <a:lnTo>
                    <a:pt x="16" y="828"/>
                  </a:lnTo>
                  <a:cubicBezTo>
                    <a:pt x="0" y="849"/>
                    <a:pt x="6" y="880"/>
                    <a:pt x="26" y="895"/>
                  </a:cubicBezTo>
                  <a:cubicBezTo>
                    <a:pt x="37" y="900"/>
                    <a:pt x="47" y="906"/>
                    <a:pt x="58" y="906"/>
                  </a:cubicBezTo>
                  <a:cubicBezTo>
                    <a:pt x="68" y="906"/>
                    <a:pt x="84" y="900"/>
                    <a:pt x="94" y="890"/>
                  </a:cubicBezTo>
                  <a:lnTo>
                    <a:pt x="681" y="80"/>
                  </a:lnTo>
                  <a:cubicBezTo>
                    <a:pt x="710" y="43"/>
                    <a:pt x="676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63"/>
            <p:cNvSpPr/>
            <p:nvPr/>
          </p:nvSpPr>
          <p:spPr>
            <a:xfrm>
              <a:off x="449425" y="3701025"/>
              <a:ext cx="17750" cy="22650"/>
            </a:xfrm>
            <a:custGeom>
              <a:rect b="b" l="l" r="r" t="t"/>
              <a:pathLst>
                <a:path extrusionOk="0" h="906" w="710">
                  <a:moveTo>
                    <a:pt x="636" y="0"/>
                  </a:moveTo>
                  <a:cubicBezTo>
                    <a:pt x="622" y="0"/>
                    <a:pt x="607" y="7"/>
                    <a:pt x="597" y="23"/>
                  </a:cubicBezTo>
                  <a:lnTo>
                    <a:pt x="16" y="828"/>
                  </a:lnTo>
                  <a:cubicBezTo>
                    <a:pt x="0" y="849"/>
                    <a:pt x="5" y="880"/>
                    <a:pt x="26" y="895"/>
                  </a:cubicBezTo>
                  <a:cubicBezTo>
                    <a:pt x="31" y="900"/>
                    <a:pt x="42" y="906"/>
                    <a:pt x="52" y="906"/>
                  </a:cubicBezTo>
                  <a:cubicBezTo>
                    <a:pt x="68" y="906"/>
                    <a:pt x="83" y="900"/>
                    <a:pt x="94" y="890"/>
                  </a:cubicBezTo>
                  <a:lnTo>
                    <a:pt x="680" y="80"/>
                  </a:lnTo>
                  <a:cubicBezTo>
                    <a:pt x="710" y="43"/>
                    <a:pt x="673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63"/>
            <p:cNvSpPr/>
            <p:nvPr/>
          </p:nvSpPr>
          <p:spPr>
            <a:xfrm>
              <a:off x="465375" y="3701100"/>
              <a:ext cx="17300" cy="22575"/>
            </a:xfrm>
            <a:custGeom>
              <a:rect b="b" l="l" r="r" t="t"/>
              <a:pathLst>
                <a:path extrusionOk="0" h="903" w="692">
                  <a:moveTo>
                    <a:pt x="637" y="1"/>
                  </a:moveTo>
                  <a:cubicBezTo>
                    <a:pt x="622" y="1"/>
                    <a:pt x="607" y="7"/>
                    <a:pt x="598" y="20"/>
                  </a:cubicBezTo>
                  <a:lnTo>
                    <a:pt x="16" y="825"/>
                  </a:lnTo>
                  <a:cubicBezTo>
                    <a:pt x="1" y="846"/>
                    <a:pt x="6" y="877"/>
                    <a:pt x="27" y="892"/>
                  </a:cubicBezTo>
                  <a:cubicBezTo>
                    <a:pt x="32" y="897"/>
                    <a:pt x="42" y="903"/>
                    <a:pt x="53" y="903"/>
                  </a:cubicBezTo>
                  <a:cubicBezTo>
                    <a:pt x="68" y="903"/>
                    <a:pt x="84" y="892"/>
                    <a:pt x="94" y="882"/>
                  </a:cubicBezTo>
                  <a:lnTo>
                    <a:pt x="676" y="77"/>
                  </a:lnTo>
                  <a:cubicBezTo>
                    <a:pt x="691" y="56"/>
                    <a:pt x="686" y="25"/>
                    <a:pt x="665" y="10"/>
                  </a:cubicBezTo>
                  <a:cubicBezTo>
                    <a:pt x="657" y="4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63"/>
            <p:cNvSpPr/>
            <p:nvPr/>
          </p:nvSpPr>
          <p:spPr>
            <a:xfrm>
              <a:off x="481350" y="3680825"/>
              <a:ext cx="17550" cy="22500"/>
            </a:xfrm>
            <a:custGeom>
              <a:rect b="b" l="l" r="r" t="t"/>
              <a:pathLst>
                <a:path extrusionOk="0" h="900" w="702">
                  <a:moveTo>
                    <a:pt x="634" y="1"/>
                  </a:moveTo>
                  <a:cubicBezTo>
                    <a:pt x="621" y="1"/>
                    <a:pt x="607" y="7"/>
                    <a:pt x="597" y="21"/>
                  </a:cubicBezTo>
                  <a:lnTo>
                    <a:pt x="11" y="826"/>
                  </a:lnTo>
                  <a:cubicBezTo>
                    <a:pt x="0" y="847"/>
                    <a:pt x="5" y="878"/>
                    <a:pt x="26" y="893"/>
                  </a:cubicBezTo>
                  <a:cubicBezTo>
                    <a:pt x="31" y="899"/>
                    <a:pt x="42" y="899"/>
                    <a:pt x="52" y="899"/>
                  </a:cubicBezTo>
                  <a:cubicBezTo>
                    <a:pt x="55" y="899"/>
                    <a:pt x="58" y="900"/>
                    <a:pt x="61" y="900"/>
                  </a:cubicBezTo>
                  <a:cubicBezTo>
                    <a:pt x="73" y="900"/>
                    <a:pt x="85" y="891"/>
                    <a:pt x="94" y="883"/>
                  </a:cubicBezTo>
                  <a:lnTo>
                    <a:pt x="675" y="78"/>
                  </a:lnTo>
                  <a:cubicBezTo>
                    <a:pt x="701" y="41"/>
                    <a:pt x="668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63"/>
            <p:cNvSpPr/>
            <p:nvPr/>
          </p:nvSpPr>
          <p:spPr>
            <a:xfrm>
              <a:off x="497175" y="3680825"/>
              <a:ext cx="17675" cy="22475"/>
            </a:xfrm>
            <a:custGeom>
              <a:rect b="b" l="l" r="r" t="t"/>
              <a:pathLst>
                <a:path extrusionOk="0" h="899" w="707">
                  <a:moveTo>
                    <a:pt x="640" y="1"/>
                  </a:moveTo>
                  <a:cubicBezTo>
                    <a:pt x="626" y="1"/>
                    <a:pt x="613" y="7"/>
                    <a:pt x="603" y="21"/>
                  </a:cubicBezTo>
                  <a:lnTo>
                    <a:pt x="16" y="826"/>
                  </a:lnTo>
                  <a:cubicBezTo>
                    <a:pt x="1" y="847"/>
                    <a:pt x="6" y="878"/>
                    <a:pt x="27" y="893"/>
                  </a:cubicBezTo>
                  <a:cubicBezTo>
                    <a:pt x="37" y="899"/>
                    <a:pt x="47" y="899"/>
                    <a:pt x="58" y="899"/>
                  </a:cubicBezTo>
                  <a:cubicBezTo>
                    <a:pt x="73" y="899"/>
                    <a:pt x="84" y="893"/>
                    <a:pt x="94" y="883"/>
                  </a:cubicBezTo>
                  <a:lnTo>
                    <a:pt x="681" y="78"/>
                  </a:lnTo>
                  <a:cubicBezTo>
                    <a:pt x="707" y="41"/>
                    <a:pt x="674" y="1"/>
                    <a:pt x="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63"/>
            <p:cNvSpPr/>
            <p:nvPr/>
          </p:nvSpPr>
          <p:spPr>
            <a:xfrm>
              <a:off x="513150" y="3680850"/>
              <a:ext cx="17275" cy="22450"/>
            </a:xfrm>
            <a:custGeom>
              <a:rect b="b" l="l" r="r" t="t"/>
              <a:pathLst>
                <a:path extrusionOk="0" h="898" w="691">
                  <a:moveTo>
                    <a:pt x="637" y="1"/>
                  </a:moveTo>
                  <a:cubicBezTo>
                    <a:pt x="622" y="1"/>
                    <a:pt x="607" y="8"/>
                    <a:pt x="597" y="20"/>
                  </a:cubicBezTo>
                  <a:lnTo>
                    <a:pt x="16" y="825"/>
                  </a:lnTo>
                  <a:cubicBezTo>
                    <a:pt x="0" y="846"/>
                    <a:pt x="5" y="877"/>
                    <a:pt x="26" y="892"/>
                  </a:cubicBezTo>
                  <a:cubicBezTo>
                    <a:pt x="37" y="898"/>
                    <a:pt x="47" y="898"/>
                    <a:pt x="57" y="898"/>
                  </a:cubicBezTo>
                  <a:cubicBezTo>
                    <a:pt x="68" y="898"/>
                    <a:pt x="83" y="892"/>
                    <a:pt x="94" y="877"/>
                  </a:cubicBezTo>
                  <a:lnTo>
                    <a:pt x="675" y="72"/>
                  </a:lnTo>
                  <a:cubicBezTo>
                    <a:pt x="691" y="51"/>
                    <a:pt x="685" y="25"/>
                    <a:pt x="665" y="10"/>
                  </a:cubicBezTo>
                  <a:cubicBezTo>
                    <a:pt x="657" y="4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63"/>
            <p:cNvSpPr/>
            <p:nvPr/>
          </p:nvSpPr>
          <p:spPr>
            <a:xfrm>
              <a:off x="529100" y="3680775"/>
              <a:ext cx="17750" cy="22525"/>
            </a:xfrm>
            <a:custGeom>
              <a:rect b="b" l="l" r="r" t="t"/>
              <a:pathLst>
                <a:path extrusionOk="0" h="901" w="710">
                  <a:moveTo>
                    <a:pt x="637" y="0"/>
                  </a:moveTo>
                  <a:cubicBezTo>
                    <a:pt x="622" y="0"/>
                    <a:pt x="608" y="7"/>
                    <a:pt x="598" y="23"/>
                  </a:cubicBezTo>
                  <a:lnTo>
                    <a:pt x="16" y="828"/>
                  </a:lnTo>
                  <a:cubicBezTo>
                    <a:pt x="1" y="849"/>
                    <a:pt x="6" y="875"/>
                    <a:pt x="27" y="895"/>
                  </a:cubicBezTo>
                  <a:cubicBezTo>
                    <a:pt x="32" y="901"/>
                    <a:pt x="42" y="901"/>
                    <a:pt x="53" y="901"/>
                  </a:cubicBezTo>
                  <a:cubicBezTo>
                    <a:pt x="68" y="901"/>
                    <a:pt x="84" y="895"/>
                    <a:pt x="94" y="885"/>
                  </a:cubicBezTo>
                  <a:lnTo>
                    <a:pt x="676" y="80"/>
                  </a:lnTo>
                  <a:cubicBezTo>
                    <a:pt x="709" y="43"/>
                    <a:pt x="673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63"/>
            <p:cNvSpPr/>
            <p:nvPr/>
          </p:nvSpPr>
          <p:spPr>
            <a:xfrm>
              <a:off x="369325" y="3839300"/>
              <a:ext cx="814725" cy="9100"/>
            </a:xfrm>
            <a:custGeom>
              <a:rect b="b" l="l" r="r" t="t"/>
              <a:pathLst>
                <a:path extrusionOk="0" h="364" w="32589">
                  <a:moveTo>
                    <a:pt x="2218" y="0"/>
                  </a:moveTo>
                  <a:lnTo>
                    <a:pt x="1" y="364"/>
                  </a:lnTo>
                  <a:lnTo>
                    <a:pt x="32589" y="364"/>
                  </a:lnTo>
                  <a:lnTo>
                    <a:pt x="309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63"/>
            <p:cNvSpPr/>
            <p:nvPr/>
          </p:nvSpPr>
          <p:spPr>
            <a:xfrm>
              <a:off x="368025" y="3838125"/>
              <a:ext cx="817200" cy="11450"/>
            </a:xfrm>
            <a:custGeom>
              <a:rect b="b" l="l" r="r" t="t"/>
              <a:pathLst>
                <a:path extrusionOk="0" h="458" w="32688">
                  <a:moveTo>
                    <a:pt x="31026" y="94"/>
                  </a:moveTo>
                  <a:lnTo>
                    <a:pt x="32200" y="359"/>
                  </a:lnTo>
                  <a:lnTo>
                    <a:pt x="655" y="359"/>
                  </a:lnTo>
                  <a:lnTo>
                    <a:pt x="2275" y="94"/>
                  </a:lnTo>
                  <a:close/>
                  <a:moveTo>
                    <a:pt x="2259" y="1"/>
                  </a:moveTo>
                  <a:lnTo>
                    <a:pt x="48" y="364"/>
                  </a:lnTo>
                  <a:cubicBezTo>
                    <a:pt x="22" y="364"/>
                    <a:pt x="1" y="390"/>
                    <a:pt x="6" y="411"/>
                  </a:cubicBezTo>
                  <a:cubicBezTo>
                    <a:pt x="6" y="437"/>
                    <a:pt x="27" y="458"/>
                    <a:pt x="53" y="458"/>
                  </a:cubicBezTo>
                  <a:lnTo>
                    <a:pt x="32641" y="458"/>
                  </a:lnTo>
                  <a:cubicBezTo>
                    <a:pt x="32662" y="458"/>
                    <a:pt x="32682" y="437"/>
                    <a:pt x="32688" y="416"/>
                  </a:cubicBezTo>
                  <a:cubicBezTo>
                    <a:pt x="32688" y="390"/>
                    <a:pt x="32672" y="369"/>
                    <a:pt x="32651" y="364"/>
                  </a:cubicBezTo>
                  <a:lnTo>
                    <a:pt x="31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63"/>
            <p:cNvSpPr/>
            <p:nvPr/>
          </p:nvSpPr>
          <p:spPr>
            <a:xfrm>
              <a:off x="1147425" y="3947550"/>
              <a:ext cx="23925" cy="491675"/>
            </a:xfrm>
            <a:custGeom>
              <a:rect b="b" l="l" r="r" t="t"/>
              <a:pathLst>
                <a:path extrusionOk="0" h="19667" w="957">
                  <a:moveTo>
                    <a:pt x="1" y="0"/>
                  </a:moveTo>
                  <a:lnTo>
                    <a:pt x="608" y="19666"/>
                  </a:lnTo>
                  <a:lnTo>
                    <a:pt x="956" y="1966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63"/>
            <p:cNvSpPr/>
            <p:nvPr/>
          </p:nvSpPr>
          <p:spPr>
            <a:xfrm>
              <a:off x="1146125" y="3946250"/>
              <a:ext cx="26375" cy="494275"/>
            </a:xfrm>
            <a:custGeom>
              <a:rect b="b" l="l" r="r" t="t"/>
              <a:pathLst>
                <a:path extrusionOk="0" h="19771" w="1055">
                  <a:moveTo>
                    <a:pt x="961" y="99"/>
                  </a:moveTo>
                  <a:lnTo>
                    <a:pt x="961" y="19672"/>
                  </a:lnTo>
                  <a:lnTo>
                    <a:pt x="707" y="19672"/>
                  </a:lnTo>
                  <a:lnTo>
                    <a:pt x="100" y="99"/>
                  </a:lnTo>
                  <a:close/>
                  <a:moveTo>
                    <a:pt x="53" y="0"/>
                  </a:moveTo>
                  <a:cubicBezTo>
                    <a:pt x="37" y="0"/>
                    <a:pt x="27" y="6"/>
                    <a:pt x="17" y="16"/>
                  </a:cubicBezTo>
                  <a:cubicBezTo>
                    <a:pt x="6" y="26"/>
                    <a:pt x="1" y="37"/>
                    <a:pt x="1" y="52"/>
                  </a:cubicBezTo>
                  <a:lnTo>
                    <a:pt x="614" y="19724"/>
                  </a:lnTo>
                  <a:cubicBezTo>
                    <a:pt x="614" y="19749"/>
                    <a:pt x="634" y="19770"/>
                    <a:pt x="660" y="19770"/>
                  </a:cubicBezTo>
                  <a:lnTo>
                    <a:pt x="1008" y="19770"/>
                  </a:lnTo>
                  <a:cubicBezTo>
                    <a:pt x="1034" y="19770"/>
                    <a:pt x="1055" y="19749"/>
                    <a:pt x="1055" y="19718"/>
                  </a:cubicBezTo>
                  <a:lnTo>
                    <a:pt x="1055" y="52"/>
                  </a:lnTo>
                  <a:cubicBezTo>
                    <a:pt x="1055" y="26"/>
                    <a:pt x="1034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63"/>
            <p:cNvSpPr/>
            <p:nvPr/>
          </p:nvSpPr>
          <p:spPr>
            <a:xfrm>
              <a:off x="1113950" y="3947550"/>
              <a:ext cx="23900" cy="416125"/>
            </a:xfrm>
            <a:custGeom>
              <a:rect b="b" l="l" r="r" t="t"/>
              <a:pathLst>
                <a:path extrusionOk="0" h="16645" w="956">
                  <a:moveTo>
                    <a:pt x="0" y="0"/>
                  </a:moveTo>
                  <a:lnTo>
                    <a:pt x="608" y="16645"/>
                  </a:lnTo>
                  <a:lnTo>
                    <a:pt x="956" y="1664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63"/>
            <p:cNvSpPr/>
            <p:nvPr/>
          </p:nvSpPr>
          <p:spPr>
            <a:xfrm>
              <a:off x="1112650" y="3946250"/>
              <a:ext cx="26500" cy="418600"/>
            </a:xfrm>
            <a:custGeom>
              <a:rect b="b" l="l" r="r" t="t"/>
              <a:pathLst>
                <a:path extrusionOk="0" h="16744" w="1060">
                  <a:moveTo>
                    <a:pt x="961" y="99"/>
                  </a:moveTo>
                  <a:lnTo>
                    <a:pt x="961" y="16645"/>
                  </a:lnTo>
                  <a:lnTo>
                    <a:pt x="707" y="16645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6" y="0"/>
                    <a:pt x="1" y="26"/>
                    <a:pt x="6" y="52"/>
                  </a:cubicBezTo>
                  <a:lnTo>
                    <a:pt x="613" y="16697"/>
                  </a:lnTo>
                  <a:cubicBezTo>
                    <a:pt x="613" y="16723"/>
                    <a:pt x="634" y="16744"/>
                    <a:pt x="660" y="16744"/>
                  </a:cubicBezTo>
                  <a:lnTo>
                    <a:pt x="1008" y="16744"/>
                  </a:lnTo>
                  <a:cubicBezTo>
                    <a:pt x="1034" y="16744"/>
                    <a:pt x="1060" y="16723"/>
                    <a:pt x="1060" y="16697"/>
                  </a:cubicBezTo>
                  <a:lnTo>
                    <a:pt x="1060" y="52"/>
                  </a:lnTo>
                  <a:cubicBezTo>
                    <a:pt x="1060" y="26"/>
                    <a:pt x="1034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63"/>
            <p:cNvSpPr/>
            <p:nvPr/>
          </p:nvSpPr>
          <p:spPr>
            <a:xfrm>
              <a:off x="382175" y="3870825"/>
              <a:ext cx="789025" cy="76475"/>
            </a:xfrm>
            <a:custGeom>
              <a:rect b="b" l="l" r="r" t="t"/>
              <a:pathLst>
                <a:path extrusionOk="0" h="3059" w="31561">
                  <a:moveTo>
                    <a:pt x="1" y="1"/>
                  </a:moveTo>
                  <a:lnTo>
                    <a:pt x="1" y="3059"/>
                  </a:lnTo>
                  <a:lnTo>
                    <a:pt x="31561" y="3059"/>
                  </a:lnTo>
                  <a:lnTo>
                    <a:pt x="31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63"/>
            <p:cNvSpPr/>
            <p:nvPr/>
          </p:nvSpPr>
          <p:spPr>
            <a:xfrm>
              <a:off x="380875" y="3869675"/>
              <a:ext cx="791625" cy="78800"/>
            </a:xfrm>
            <a:custGeom>
              <a:rect b="b" l="l" r="r" t="t"/>
              <a:pathLst>
                <a:path extrusionOk="0" h="3152" w="31665">
                  <a:moveTo>
                    <a:pt x="31566" y="94"/>
                  </a:moveTo>
                  <a:lnTo>
                    <a:pt x="31566" y="3058"/>
                  </a:lnTo>
                  <a:lnTo>
                    <a:pt x="99" y="3058"/>
                  </a:lnTo>
                  <a:lnTo>
                    <a:pt x="99" y="94"/>
                  </a:lnTo>
                  <a:close/>
                  <a:moveTo>
                    <a:pt x="53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105"/>
                  </a:lnTo>
                  <a:cubicBezTo>
                    <a:pt x="1" y="3131"/>
                    <a:pt x="22" y="3152"/>
                    <a:pt x="53" y="3152"/>
                  </a:cubicBezTo>
                  <a:lnTo>
                    <a:pt x="31613" y="3152"/>
                  </a:lnTo>
                  <a:cubicBezTo>
                    <a:pt x="31639" y="3152"/>
                    <a:pt x="31665" y="3131"/>
                    <a:pt x="31665" y="3105"/>
                  </a:cubicBezTo>
                  <a:lnTo>
                    <a:pt x="31665" y="47"/>
                  </a:lnTo>
                  <a:cubicBezTo>
                    <a:pt x="31665" y="21"/>
                    <a:pt x="31639" y="0"/>
                    <a:pt x="31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63"/>
            <p:cNvSpPr/>
            <p:nvPr/>
          </p:nvSpPr>
          <p:spPr>
            <a:xfrm>
              <a:off x="382175" y="3947150"/>
              <a:ext cx="249225" cy="486350"/>
            </a:xfrm>
            <a:custGeom>
              <a:rect b="b" l="l" r="r" t="t"/>
              <a:pathLst>
                <a:path extrusionOk="0" h="19454" w="9969">
                  <a:moveTo>
                    <a:pt x="1" y="1"/>
                  </a:moveTo>
                  <a:lnTo>
                    <a:pt x="1" y="19454"/>
                  </a:lnTo>
                  <a:lnTo>
                    <a:pt x="9969" y="19454"/>
                  </a:lnTo>
                  <a:lnTo>
                    <a:pt x="9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63"/>
            <p:cNvSpPr/>
            <p:nvPr/>
          </p:nvSpPr>
          <p:spPr>
            <a:xfrm>
              <a:off x="382175" y="3947150"/>
              <a:ext cx="249225" cy="486350"/>
            </a:xfrm>
            <a:custGeom>
              <a:rect b="b" l="l" r="r" t="t"/>
              <a:pathLst>
                <a:path extrusionOk="0" h="19454" w="9969">
                  <a:moveTo>
                    <a:pt x="1" y="1"/>
                  </a:moveTo>
                  <a:lnTo>
                    <a:pt x="9969" y="1"/>
                  </a:lnTo>
                  <a:lnTo>
                    <a:pt x="9969" y="19454"/>
                  </a:lnTo>
                  <a:lnTo>
                    <a:pt x="1" y="1945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63"/>
            <p:cNvSpPr/>
            <p:nvPr/>
          </p:nvSpPr>
          <p:spPr>
            <a:xfrm>
              <a:off x="380875" y="3945975"/>
              <a:ext cx="251825" cy="488825"/>
            </a:xfrm>
            <a:custGeom>
              <a:rect b="b" l="l" r="r" t="t"/>
              <a:pathLst>
                <a:path extrusionOk="0" h="19553" w="10073">
                  <a:moveTo>
                    <a:pt x="9974" y="94"/>
                  </a:moveTo>
                  <a:lnTo>
                    <a:pt x="9974" y="19454"/>
                  </a:lnTo>
                  <a:lnTo>
                    <a:pt x="99" y="19454"/>
                  </a:lnTo>
                  <a:lnTo>
                    <a:pt x="99" y="94"/>
                  </a:lnTo>
                  <a:close/>
                  <a:moveTo>
                    <a:pt x="53" y="1"/>
                  </a:moveTo>
                  <a:cubicBezTo>
                    <a:pt x="22" y="1"/>
                    <a:pt x="1" y="22"/>
                    <a:pt x="1" y="48"/>
                  </a:cubicBezTo>
                  <a:lnTo>
                    <a:pt x="1" y="19506"/>
                  </a:lnTo>
                  <a:cubicBezTo>
                    <a:pt x="1" y="19532"/>
                    <a:pt x="22" y="19553"/>
                    <a:pt x="53" y="19553"/>
                  </a:cubicBezTo>
                  <a:lnTo>
                    <a:pt x="10021" y="19553"/>
                  </a:lnTo>
                  <a:cubicBezTo>
                    <a:pt x="10047" y="19553"/>
                    <a:pt x="10073" y="19527"/>
                    <a:pt x="10068" y="19501"/>
                  </a:cubicBezTo>
                  <a:lnTo>
                    <a:pt x="10068" y="48"/>
                  </a:lnTo>
                  <a:cubicBezTo>
                    <a:pt x="10068" y="22"/>
                    <a:pt x="10047" y="1"/>
                    <a:pt x="10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63"/>
            <p:cNvSpPr/>
            <p:nvPr/>
          </p:nvSpPr>
          <p:spPr>
            <a:xfrm>
              <a:off x="395550" y="3965325"/>
              <a:ext cx="222500" cy="151625"/>
            </a:xfrm>
            <a:custGeom>
              <a:rect b="b" l="l" r="r" t="t"/>
              <a:pathLst>
                <a:path extrusionOk="0" h="6065" w="8900">
                  <a:moveTo>
                    <a:pt x="8800" y="99"/>
                  </a:moveTo>
                  <a:lnTo>
                    <a:pt x="8800" y="5966"/>
                  </a:lnTo>
                  <a:lnTo>
                    <a:pt x="94" y="5966"/>
                  </a:lnTo>
                  <a:lnTo>
                    <a:pt x="94" y="99"/>
                  </a:lnTo>
                  <a:close/>
                  <a:moveTo>
                    <a:pt x="47" y="1"/>
                  </a:moveTo>
                  <a:cubicBezTo>
                    <a:pt x="21" y="1"/>
                    <a:pt x="1" y="26"/>
                    <a:pt x="1" y="52"/>
                  </a:cubicBezTo>
                  <a:lnTo>
                    <a:pt x="1" y="6018"/>
                  </a:lnTo>
                  <a:cubicBezTo>
                    <a:pt x="1" y="6044"/>
                    <a:pt x="21" y="6064"/>
                    <a:pt x="47" y="6064"/>
                  </a:cubicBezTo>
                  <a:lnTo>
                    <a:pt x="8852" y="6064"/>
                  </a:lnTo>
                  <a:cubicBezTo>
                    <a:pt x="8878" y="6064"/>
                    <a:pt x="8899" y="6044"/>
                    <a:pt x="8899" y="6018"/>
                  </a:cubicBezTo>
                  <a:lnTo>
                    <a:pt x="8899" y="52"/>
                  </a:lnTo>
                  <a:cubicBezTo>
                    <a:pt x="8899" y="26"/>
                    <a:pt x="8878" y="1"/>
                    <a:pt x="8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63"/>
            <p:cNvSpPr/>
            <p:nvPr/>
          </p:nvSpPr>
          <p:spPr>
            <a:xfrm>
              <a:off x="395550" y="4263725"/>
              <a:ext cx="222500" cy="151625"/>
            </a:xfrm>
            <a:custGeom>
              <a:rect b="b" l="l" r="r" t="t"/>
              <a:pathLst>
                <a:path extrusionOk="0" h="6065" w="8900">
                  <a:moveTo>
                    <a:pt x="8800" y="94"/>
                  </a:moveTo>
                  <a:lnTo>
                    <a:pt x="8800" y="5965"/>
                  </a:lnTo>
                  <a:lnTo>
                    <a:pt x="94" y="5965"/>
                  </a:lnTo>
                  <a:lnTo>
                    <a:pt x="94" y="94"/>
                  </a:lnTo>
                  <a:close/>
                  <a:moveTo>
                    <a:pt x="47" y="0"/>
                  </a:moveTo>
                  <a:cubicBezTo>
                    <a:pt x="21" y="0"/>
                    <a:pt x="1" y="21"/>
                    <a:pt x="1" y="47"/>
                  </a:cubicBezTo>
                  <a:lnTo>
                    <a:pt x="1" y="6017"/>
                  </a:lnTo>
                  <a:cubicBezTo>
                    <a:pt x="1" y="6043"/>
                    <a:pt x="21" y="6064"/>
                    <a:pt x="47" y="6064"/>
                  </a:cubicBezTo>
                  <a:lnTo>
                    <a:pt x="8852" y="6064"/>
                  </a:lnTo>
                  <a:cubicBezTo>
                    <a:pt x="8878" y="6064"/>
                    <a:pt x="8899" y="6043"/>
                    <a:pt x="8899" y="6017"/>
                  </a:cubicBezTo>
                  <a:lnTo>
                    <a:pt x="8899" y="47"/>
                  </a:lnTo>
                  <a:cubicBezTo>
                    <a:pt x="8899" y="21"/>
                    <a:pt x="8878" y="0"/>
                    <a:pt x="8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63"/>
            <p:cNvSpPr/>
            <p:nvPr/>
          </p:nvSpPr>
          <p:spPr>
            <a:xfrm>
              <a:off x="369325" y="3848375"/>
              <a:ext cx="814600" cy="22750"/>
            </a:xfrm>
            <a:custGeom>
              <a:rect b="b" l="l" r="r" t="t"/>
              <a:pathLst>
                <a:path extrusionOk="0" h="910" w="32584">
                  <a:moveTo>
                    <a:pt x="1" y="1"/>
                  </a:moveTo>
                  <a:lnTo>
                    <a:pt x="1" y="909"/>
                  </a:lnTo>
                  <a:lnTo>
                    <a:pt x="32584" y="909"/>
                  </a:lnTo>
                  <a:lnTo>
                    <a:pt x="32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63"/>
            <p:cNvSpPr/>
            <p:nvPr/>
          </p:nvSpPr>
          <p:spPr>
            <a:xfrm>
              <a:off x="368175" y="3847225"/>
              <a:ext cx="817050" cy="25200"/>
            </a:xfrm>
            <a:custGeom>
              <a:rect b="b" l="l" r="r" t="t"/>
              <a:pathLst>
                <a:path extrusionOk="0" h="1008" w="32682">
                  <a:moveTo>
                    <a:pt x="32583" y="94"/>
                  </a:moveTo>
                  <a:lnTo>
                    <a:pt x="32583" y="909"/>
                  </a:lnTo>
                  <a:lnTo>
                    <a:pt x="94" y="909"/>
                  </a:lnTo>
                  <a:lnTo>
                    <a:pt x="99" y="94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955"/>
                  </a:lnTo>
                  <a:cubicBezTo>
                    <a:pt x="0" y="987"/>
                    <a:pt x="21" y="1007"/>
                    <a:pt x="47" y="1007"/>
                  </a:cubicBezTo>
                  <a:lnTo>
                    <a:pt x="32635" y="1007"/>
                  </a:lnTo>
                  <a:cubicBezTo>
                    <a:pt x="32661" y="1007"/>
                    <a:pt x="32682" y="987"/>
                    <a:pt x="32682" y="955"/>
                  </a:cubicBezTo>
                  <a:lnTo>
                    <a:pt x="32682" y="47"/>
                  </a:lnTo>
                  <a:cubicBezTo>
                    <a:pt x="32682" y="21"/>
                    <a:pt x="32661" y="0"/>
                    <a:pt x="32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63"/>
            <p:cNvSpPr/>
            <p:nvPr/>
          </p:nvSpPr>
          <p:spPr>
            <a:xfrm>
              <a:off x="479525" y="3987525"/>
              <a:ext cx="54400" cy="7925"/>
            </a:xfrm>
            <a:custGeom>
              <a:rect b="b" l="l" r="r" t="t"/>
              <a:pathLst>
                <a:path extrusionOk="0" h="317" w="2176">
                  <a:moveTo>
                    <a:pt x="1" y="0"/>
                  </a:moveTo>
                  <a:lnTo>
                    <a:pt x="1" y="317"/>
                  </a:lnTo>
                  <a:lnTo>
                    <a:pt x="2176" y="31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63"/>
            <p:cNvSpPr/>
            <p:nvPr/>
          </p:nvSpPr>
          <p:spPr>
            <a:xfrm>
              <a:off x="478350" y="3986350"/>
              <a:ext cx="56875" cy="10400"/>
            </a:xfrm>
            <a:custGeom>
              <a:rect b="b" l="l" r="r" t="t"/>
              <a:pathLst>
                <a:path extrusionOk="0" h="416" w="2275">
                  <a:moveTo>
                    <a:pt x="2176" y="99"/>
                  </a:moveTo>
                  <a:lnTo>
                    <a:pt x="2176" y="317"/>
                  </a:lnTo>
                  <a:lnTo>
                    <a:pt x="99" y="317"/>
                  </a:lnTo>
                  <a:lnTo>
                    <a:pt x="99" y="99"/>
                  </a:lnTo>
                  <a:close/>
                  <a:moveTo>
                    <a:pt x="48" y="1"/>
                  </a:moveTo>
                  <a:cubicBezTo>
                    <a:pt x="22" y="1"/>
                    <a:pt x="1" y="21"/>
                    <a:pt x="1" y="47"/>
                  </a:cubicBezTo>
                  <a:lnTo>
                    <a:pt x="1" y="369"/>
                  </a:lnTo>
                  <a:cubicBezTo>
                    <a:pt x="1" y="395"/>
                    <a:pt x="22" y="416"/>
                    <a:pt x="48" y="416"/>
                  </a:cubicBezTo>
                  <a:lnTo>
                    <a:pt x="2223" y="416"/>
                  </a:lnTo>
                  <a:cubicBezTo>
                    <a:pt x="2249" y="416"/>
                    <a:pt x="2275" y="395"/>
                    <a:pt x="2275" y="369"/>
                  </a:cubicBezTo>
                  <a:lnTo>
                    <a:pt x="2275" y="47"/>
                  </a:lnTo>
                  <a:cubicBezTo>
                    <a:pt x="2275" y="21"/>
                    <a:pt x="2249" y="1"/>
                    <a:pt x="2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63"/>
            <p:cNvSpPr/>
            <p:nvPr/>
          </p:nvSpPr>
          <p:spPr>
            <a:xfrm>
              <a:off x="479525" y="4282025"/>
              <a:ext cx="54400" cy="7925"/>
            </a:xfrm>
            <a:custGeom>
              <a:rect b="b" l="l" r="r" t="t"/>
              <a:pathLst>
                <a:path extrusionOk="0" h="317" w="2176">
                  <a:moveTo>
                    <a:pt x="1" y="0"/>
                  </a:moveTo>
                  <a:lnTo>
                    <a:pt x="1" y="317"/>
                  </a:lnTo>
                  <a:lnTo>
                    <a:pt x="2176" y="317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63"/>
            <p:cNvSpPr/>
            <p:nvPr/>
          </p:nvSpPr>
          <p:spPr>
            <a:xfrm>
              <a:off x="478350" y="4280850"/>
              <a:ext cx="56875" cy="10400"/>
            </a:xfrm>
            <a:custGeom>
              <a:rect b="b" l="l" r="r" t="t"/>
              <a:pathLst>
                <a:path extrusionOk="0" h="416" w="2275">
                  <a:moveTo>
                    <a:pt x="2176" y="94"/>
                  </a:moveTo>
                  <a:lnTo>
                    <a:pt x="2176" y="317"/>
                  </a:lnTo>
                  <a:lnTo>
                    <a:pt x="99" y="317"/>
                  </a:lnTo>
                  <a:lnTo>
                    <a:pt x="99" y="94"/>
                  </a:lnTo>
                  <a:close/>
                  <a:moveTo>
                    <a:pt x="48" y="0"/>
                  </a:moveTo>
                  <a:cubicBezTo>
                    <a:pt x="22" y="0"/>
                    <a:pt x="1" y="21"/>
                    <a:pt x="1" y="47"/>
                  </a:cubicBezTo>
                  <a:lnTo>
                    <a:pt x="1" y="364"/>
                  </a:lnTo>
                  <a:cubicBezTo>
                    <a:pt x="1" y="395"/>
                    <a:pt x="22" y="416"/>
                    <a:pt x="48" y="416"/>
                  </a:cubicBezTo>
                  <a:lnTo>
                    <a:pt x="2223" y="416"/>
                  </a:lnTo>
                  <a:cubicBezTo>
                    <a:pt x="2249" y="416"/>
                    <a:pt x="2275" y="395"/>
                    <a:pt x="2275" y="364"/>
                  </a:cubicBezTo>
                  <a:lnTo>
                    <a:pt x="2275" y="47"/>
                  </a:lnTo>
                  <a:cubicBezTo>
                    <a:pt x="2275" y="21"/>
                    <a:pt x="2249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63"/>
            <p:cNvSpPr/>
            <p:nvPr/>
          </p:nvSpPr>
          <p:spPr>
            <a:xfrm>
              <a:off x="382175" y="3870825"/>
              <a:ext cx="789025" cy="76475"/>
            </a:xfrm>
            <a:custGeom>
              <a:rect b="b" l="l" r="r" t="t"/>
              <a:pathLst>
                <a:path extrusionOk="0" h="3059" w="31561">
                  <a:moveTo>
                    <a:pt x="1" y="1"/>
                  </a:moveTo>
                  <a:lnTo>
                    <a:pt x="1" y="3059"/>
                  </a:lnTo>
                  <a:lnTo>
                    <a:pt x="31561" y="3059"/>
                  </a:lnTo>
                  <a:lnTo>
                    <a:pt x="31561" y="1"/>
                  </a:ln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63"/>
            <p:cNvSpPr/>
            <p:nvPr/>
          </p:nvSpPr>
          <p:spPr>
            <a:xfrm>
              <a:off x="369325" y="3839300"/>
              <a:ext cx="814725" cy="9100"/>
            </a:xfrm>
            <a:custGeom>
              <a:rect b="b" l="l" r="r" t="t"/>
              <a:pathLst>
                <a:path extrusionOk="0" h="364" w="32589">
                  <a:moveTo>
                    <a:pt x="32589" y="364"/>
                  </a:moveTo>
                  <a:lnTo>
                    <a:pt x="1" y="364"/>
                  </a:lnTo>
                  <a:lnTo>
                    <a:pt x="2218" y="0"/>
                  </a:lnTo>
                  <a:lnTo>
                    <a:pt x="3098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63"/>
            <p:cNvSpPr/>
            <p:nvPr/>
          </p:nvSpPr>
          <p:spPr>
            <a:xfrm>
              <a:off x="368025" y="3838125"/>
              <a:ext cx="817200" cy="11450"/>
            </a:xfrm>
            <a:custGeom>
              <a:rect b="b" l="l" r="r" t="t"/>
              <a:pathLst>
                <a:path extrusionOk="0" h="458" w="32688">
                  <a:moveTo>
                    <a:pt x="31026" y="94"/>
                  </a:moveTo>
                  <a:lnTo>
                    <a:pt x="32200" y="359"/>
                  </a:lnTo>
                  <a:lnTo>
                    <a:pt x="655" y="359"/>
                  </a:lnTo>
                  <a:lnTo>
                    <a:pt x="2275" y="94"/>
                  </a:lnTo>
                  <a:close/>
                  <a:moveTo>
                    <a:pt x="2259" y="1"/>
                  </a:moveTo>
                  <a:lnTo>
                    <a:pt x="48" y="364"/>
                  </a:lnTo>
                  <a:cubicBezTo>
                    <a:pt x="22" y="364"/>
                    <a:pt x="1" y="390"/>
                    <a:pt x="6" y="411"/>
                  </a:cubicBezTo>
                  <a:cubicBezTo>
                    <a:pt x="6" y="437"/>
                    <a:pt x="27" y="458"/>
                    <a:pt x="53" y="458"/>
                  </a:cubicBezTo>
                  <a:lnTo>
                    <a:pt x="32641" y="458"/>
                  </a:lnTo>
                  <a:cubicBezTo>
                    <a:pt x="32662" y="458"/>
                    <a:pt x="32682" y="437"/>
                    <a:pt x="32688" y="416"/>
                  </a:cubicBezTo>
                  <a:cubicBezTo>
                    <a:pt x="32688" y="390"/>
                    <a:pt x="32672" y="369"/>
                    <a:pt x="32651" y="364"/>
                  </a:cubicBezTo>
                  <a:lnTo>
                    <a:pt x="31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63"/>
            <p:cNvSpPr/>
            <p:nvPr/>
          </p:nvSpPr>
          <p:spPr>
            <a:xfrm>
              <a:off x="385825" y="4100050"/>
              <a:ext cx="241950" cy="8325"/>
            </a:xfrm>
            <a:custGeom>
              <a:rect b="b" l="l" r="r" t="t"/>
              <a:pathLst>
                <a:path extrusionOk="0" h="333" w="9678">
                  <a:moveTo>
                    <a:pt x="431" y="0"/>
                  </a:moveTo>
                  <a:lnTo>
                    <a:pt x="0" y="333"/>
                  </a:lnTo>
                  <a:lnTo>
                    <a:pt x="9677" y="333"/>
                  </a:lnTo>
                  <a:lnTo>
                    <a:pt x="92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63"/>
            <p:cNvSpPr/>
            <p:nvPr/>
          </p:nvSpPr>
          <p:spPr>
            <a:xfrm>
              <a:off x="384125" y="4098875"/>
              <a:ext cx="245325" cy="10675"/>
            </a:xfrm>
            <a:custGeom>
              <a:rect b="b" l="l" r="r" t="t"/>
              <a:pathLst>
                <a:path extrusionOk="0" h="427" w="9813">
                  <a:moveTo>
                    <a:pt x="9299" y="94"/>
                  </a:moveTo>
                  <a:lnTo>
                    <a:pt x="9600" y="328"/>
                  </a:lnTo>
                  <a:lnTo>
                    <a:pt x="208" y="328"/>
                  </a:lnTo>
                  <a:lnTo>
                    <a:pt x="515" y="94"/>
                  </a:lnTo>
                  <a:close/>
                  <a:moveTo>
                    <a:pt x="499" y="1"/>
                  </a:moveTo>
                  <a:cubicBezTo>
                    <a:pt x="489" y="1"/>
                    <a:pt x="478" y="6"/>
                    <a:pt x="468" y="11"/>
                  </a:cubicBezTo>
                  <a:lnTo>
                    <a:pt x="37" y="338"/>
                  </a:lnTo>
                  <a:cubicBezTo>
                    <a:pt x="1" y="369"/>
                    <a:pt x="21" y="426"/>
                    <a:pt x="68" y="426"/>
                  </a:cubicBezTo>
                  <a:lnTo>
                    <a:pt x="9745" y="426"/>
                  </a:lnTo>
                  <a:cubicBezTo>
                    <a:pt x="9792" y="426"/>
                    <a:pt x="9813" y="369"/>
                    <a:pt x="9771" y="338"/>
                  </a:cubicBezTo>
                  <a:lnTo>
                    <a:pt x="9340" y="11"/>
                  </a:lnTo>
                  <a:cubicBezTo>
                    <a:pt x="9335" y="6"/>
                    <a:pt x="9325" y="1"/>
                    <a:pt x="9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63"/>
            <p:cNvSpPr/>
            <p:nvPr/>
          </p:nvSpPr>
          <p:spPr>
            <a:xfrm>
              <a:off x="421900" y="4079275"/>
              <a:ext cx="123575" cy="28725"/>
            </a:xfrm>
            <a:custGeom>
              <a:rect b="b" l="l" r="r" t="t"/>
              <a:pathLst>
                <a:path extrusionOk="0" h="1149" w="4943">
                  <a:moveTo>
                    <a:pt x="32" y="1"/>
                  </a:moveTo>
                  <a:cubicBezTo>
                    <a:pt x="16" y="1"/>
                    <a:pt x="0" y="11"/>
                    <a:pt x="0" y="27"/>
                  </a:cubicBezTo>
                  <a:lnTo>
                    <a:pt x="0" y="1122"/>
                  </a:lnTo>
                  <a:cubicBezTo>
                    <a:pt x="0" y="1138"/>
                    <a:pt x="16" y="1148"/>
                    <a:pt x="32" y="1148"/>
                  </a:cubicBezTo>
                  <a:lnTo>
                    <a:pt x="4917" y="1148"/>
                  </a:lnTo>
                  <a:cubicBezTo>
                    <a:pt x="4933" y="1148"/>
                    <a:pt x="4943" y="1138"/>
                    <a:pt x="4943" y="1122"/>
                  </a:cubicBezTo>
                  <a:lnTo>
                    <a:pt x="4943" y="27"/>
                  </a:lnTo>
                  <a:cubicBezTo>
                    <a:pt x="4943" y="11"/>
                    <a:pt x="4933" y="1"/>
                    <a:pt x="4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63"/>
            <p:cNvSpPr/>
            <p:nvPr/>
          </p:nvSpPr>
          <p:spPr>
            <a:xfrm>
              <a:off x="420725" y="4077975"/>
              <a:ext cx="125925" cy="31325"/>
            </a:xfrm>
            <a:custGeom>
              <a:rect b="b" l="l" r="r" t="t"/>
              <a:pathLst>
                <a:path extrusionOk="0" h="1253" w="5037">
                  <a:moveTo>
                    <a:pt x="4938" y="100"/>
                  </a:moveTo>
                  <a:lnTo>
                    <a:pt x="4938" y="1153"/>
                  </a:lnTo>
                  <a:lnTo>
                    <a:pt x="94" y="1153"/>
                  </a:lnTo>
                  <a:lnTo>
                    <a:pt x="99" y="100"/>
                  </a:lnTo>
                  <a:close/>
                  <a:moveTo>
                    <a:pt x="73" y="1"/>
                  </a:moveTo>
                  <a:cubicBezTo>
                    <a:pt x="32" y="1"/>
                    <a:pt x="1" y="37"/>
                    <a:pt x="1" y="79"/>
                  </a:cubicBezTo>
                  <a:lnTo>
                    <a:pt x="1" y="1174"/>
                  </a:lnTo>
                  <a:cubicBezTo>
                    <a:pt x="1" y="1216"/>
                    <a:pt x="32" y="1252"/>
                    <a:pt x="73" y="1252"/>
                  </a:cubicBezTo>
                  <a:lnTo>
                    <a:pt x="4964" y="1252"/>
                  </a:lnTo>
                  <a:cubicBezTo>
                    <a:pt x="5005" y="1252"/>
                    <a:pt x="5037" y="1216"/>
                    <a:pt x="5037" y="1174"/>
                  </a:cubicBezTo>
                  <a:lnTo>
                    <a:pt x="5037" y="79"/>
                  </a:lnTo>
                  <a:cubicBezTo>
                    <a:pt x="5037" y="37"/>
                    <a:pt x="5005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63"/>
            <p:cNvSpPr/>
            <p:nvPr/>
          </p:nvSpPr>
          <p:spPr>
            <a:xfrm>
              <a:off x="413450" y="4075525"/>
              <a:ext cx="155775" cy="123450"/>
            </a:xfrm>
            <a:custGeom>
              <a:rect b="b" l="l" r="r" t="t"/>
              <a:pathLst>
                <a:path extrusionOk="0" h="4938" w="6231">
                  <a:moveTo>
                    <a:pt x="5961" y="0"/>
                  </a:moveTo>
                  <a:lnTo>
                    <a:pt x="4424" y="5"/>
                  </a:lnTo>
                  <a:cubicBezTo>
                    <a:pt x="4352" y="5"/>
                    <a:pt x="4279" y="31"/>
                    <a:pt x="4232" y="83"/>
                  </a:cubicBezTo>
                  <a:lnTo>
                    <a:pt x="3806" y="519"/>
                  </a:lnTo>
                  <a:lnTo>
                    <a:pt x="473" y="519"/>
                  </a:lnTo>
                  <a:cubicBezTo>
                    <a:pt x="214" y="519"/>
                    <a:pt x="1" y="732"/>
                    <a:pt x="1" y="992"/>
                  </a:cubicBezTo>
                  <a:lnTo>
                    <a:pt x="11" y="4465"/>
                  </a:lnTo>
                  <a:cubicBezTo>
                    <a:pt x="11" y="4730"/>
                    <a:pt x="224" y="4938"/>
                    <a:pt x="484" y="4938"/>
                  </a:cubicBezTo>
                  <a:lnTo>
                    <a:pt x="5759" y="4922"/>
                  </a:lnTo>
                  <a:cubicBezTo>
                    <a:pt x="6018" y="4922"/>
                    <a:pt x="6231" y="4709"/>
                    <a:pt x="6231" y="4450"/>
                  </a:cubicBezTo>
                  <a:lnTo>
                    <a:pt x="6221" y="898"/>
                  </a:lnTo>
                  <a:lnTo>
                    <a:pt x="6221" y="260"/>
                  </a:lnTo>
                  <a:cubicBezTo>
                    <a:pt x="6221" y="114"/>
                    <a:pt x="6101" y="0"/>
                    <a:pt x="5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63"/>
            <p:cNvSpPr/>
            <p:nvPr/>
          </p:nvSpPr>
          <p:spPr>
            <a:xfrm>
              <a:off x="412300" y="4074350"/>
              <a:ext cx="158100" cy="125800"/>
            </a:xfrm>
            <a:custGeom>
              <a:rect b="b" l="l" r="r" t="t"/>
              <a:pathLst>
                <a:path extrusionOk="0" h="5032" w="6324">
                  <a:moveTo>
                    <a:pt x="6002" y="94"/>
                  </a:moveTo>
                  <a:cubicBezTo>
                    <a:pt x="6116" y="94"/>
                    <a:pt x="6209" y="187"/>
                    <a:pt x="6215" y="307"/>
                  </a:cubicBezTo>
                  <a:lnTo>
                    <a:pt x="6225" y="4497"/>
                  </a:lnTo>
                  <a:cubicBezTo>
                    <a:pt x="6225" y="4730"/>
                    <a:pt x="6033" y="4917"/>
                    <a:pt x="5799" y="4922"/>
                  </a:cubicBezTo>
                  <a:lnTo>
                    <a:pt x="530" y="4933"/>
                  </a:lnTo>
                  <a:cubicBezTo>
                    <a:pt x="296" y="4933"/>
                    <a:pt x="104" y="4746"/>
                    <a:pt x="104" y="4512"/>
                  </a:cubicBezTo>
                  <a:lnTo>
                    <a:pt x="94" y="1039"/>
                  </a:lnTo>
                  <a:cubicBezTo>
                    <a:pt x="94" y="805"/>
                    <a:pt x="281" y="613"/>
                    <a:pt x="519" y="613"/>
                  </a:cubicBezTo>
                  <a:lnTo>
                    <a:pt x="3852" y="613"/>
                  </a:lnTo>
                  <a:cubicBezTo>
                    <a:pt x="3863" y="613"/>
                    <a:pt x="3878" y="608"/>
                    <a:pt x="3889" y="598"/>
                  </a:cubicBezTo>
                  <a:lnTo>
                    <a:pt x="4309" y="161"/>
                  </a:lnTo>
                  <a:cubicBezTo>
                    <a:pt x="4351" y="120"/>
                    <a:pt x="4403" y="99"/>
                    <a:pt x="4465" y="99"/>
                  </a:cubicBezTo>
                  <a:lnTo>
                    <a:pt x="6002" y="94"/>
                  </a:lnTo>
                  <a:close/>
                  <a:moveTo>
                    <a:pt x="4465" y="1"/>
                  </a:moveTo>
                  <a:cubicBezTo>
                    <a:pt x="4382" y="6"/>
                    <a:pt x="4299" y="37"/>
                    <a:pt x="4242" y="99"/>
                  </a:cubicBezTo>
                  <a:lnTo>
                    <a:pt x="3832" y="520"/>
                  </a:lnTo>
                  <a:lnTo>
                    <a:pt x="519" y="520"/>
                  </a:lnTo>
                  <a:cubicBezTo>
                    <a:pt x="234" y="520"/>
                    <a:pt x="0" y="753"/>
                    <a:pt x="0" y="1039"/>
                  </a:cubicBezTo>
                  <a:lnTo>
                    <a:pt x="11" y="4512"/>
                  </a:lnTo>
                  <a:cubicBezTo>
                    <a:pt x="11" y="4798"/>
                    <a:pt x="239" y="5031"/>
                    <a:pt x="530" y="5031"/>
                  </a:cubicBezTo>
                  <a:lnTo>
                    <a:pt x="5805" y="5021"/>
                  </a:lnTo>
                  <a:cubicBezTo>
                    <a:pt x="6090" y="5021"/>
                    <a:pt x="6324" y="4787"/>
                    <a:pt x="6324" y="4497"/>
                  </a:cubicBezTo>
                  <a:lnTo>
                    <a:pt x="6313" y="307"/>
                  </a:lnTo>
                  <a:cubicBezTo>
                    <a:pt x="6313" y="136"/>
                    <a:pt x="6173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63"/>
            <p:cNvSpPr/>
            <p:nvPr/>
          </p:nvSpPr>
          <p:spPr>
            <a:xfrm>
              <a:off x="428525" y="4085250"/>
              <a:ext cx="123450" cy="28850"/>
            </a:xfrm>
            <a:custGeom>
              <a:rect b="b" l="l" r="r" t="t"/>
              <a:pathLst>
                <a:path extrusionOk="0" h="1154" w="4938">
                  <a:moveTo>
                    <a:pt x="31" y="1"/>
                  </a:moveTo>
                  <a:cubicBezTo>
                    <a:pt x="16" y="1"/>
                    <a:pt x="0" y="16"/>
                    <a:pt x="0" y="37"/>
                  </a:cubicBezTo>
                  <a:lnTo>
                    <a:pt x="0" y="1117"/>
                  </a:lnTo>
                  <a:cubicBezTo>
                    <a:pt x="0" y="1138"/>
                    <a:pt x="16" y="1153"/>
                    <a:pt x="31" y="1153"/>
                  </a:cubicBezTo>
                  <a:lnTo>
                    <a:pt x="4906" y="1153"/>
                  </a:lnTo>
                  <a:cubicBezTo>
                    <a:pt x="4922" y="1153"/>
                    <a:pt x="4937" y="1138"/>
                    <a:pt x="4937" y="1117"/>
                  </a:cubicBezTo>
                  <a:lnTo>
                    <a:pt x="4937" y="37"/>
                  </a:lnTo>
                  <a:cubicBezTo>
                    <a:pt x="4937" y="16"/>
                    <a:pt x="4922" y="1"/>
                    <a:pt x="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63"/>
            <p:cNvSpPr/>
            <p:nvPr/>
          </p:nvSpPr>
          <p:spPr>
            <a:xfrm>
              <a:off x="427225" y="4084075"/>
              <a:ext cx="126050" cy="31175"/>
            </a:xfrm>
            <a:custGeom>
              <a:rect b="b" l="l" r="r" t="t"/>
              <a:pathLst>
                <a:path extrusionOk="0" h="1247" w="5042">
                  <a:moveTo>
                    <a:pt x="4943" y="100"/>
                  </a:moveTo>
                  <a:lnTo>
                    <a:pt x="4943" y="1148"/>
                  </a:lnTo>
                  <a:lnTo>
                    <a:pt x="99" y="1148"/>
                  </a:lnTo>
                  <a:lnTo>
                    <a:pt x="99" y="100"/>
                  </a:lnTo>
                  <a:close/>
                  <a:moveTo>
                    <a:pt x="89" y="1"/>
                  </a:moveTo>
                  <a:cubicBezTo>
                    <a:pt x="42" y="1"/>
                    <a:pt x="0" y="37"/>
                    <a:pt x="0" y="84"/>
                  </a:cubicBezTo>
                  <a:lnTo>
                    <a:pt x="0" y="1164"/>
                  </a:lnTo>
                  <a:cubicBezTo>
                    <a:pt x="0" y="1211"/>
                    <a:pt x="42" y="1247"/>
                    <a:pt x="89" y="1247"/>
                  </a:cubicBezTo>
                  <a:lnTo>
                    <a:pt x="4958" y="1247"/>
                  </a:lnTo>
                  <a:cubicBezTo>
                    <a:pt x="5005" y="1247"/>
                    <a:pt x="5041" y="1211"/>
                    <a:pt x="5041" y="1164"/>
                  </a:cubicBezTo>
                  <a:lnTo>
                    <a:pt x="5041" y="84"/>
                  </a:lnTo>
                  <a:cubicBezTo>
                    <a:pt x="5041" y="37"/>
                    <a:pt x="5005" y="1"/>
                    <a:pt x="4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63"/>
            <p:cNvSpPr/>
            <p:nvPr/>
          </p:nvSpPr>
          <p:spPr>
            <a:xfrm>
              <a:off x="419950" y="4081625"/>
              <a:ext cx="155775" cy="123450"/>
            </a:xfrm>
            <a:custGeom>
              <a:rect b="b" l="l" r="r" t="t"/>
              <a:pathLst>
                <a:path extrusionOk="0" h="4938" w="6231">
                  <a:moveTo>
                    <a:pt x="4424" y="0"/>
                  </a:moveTo>
                  <a:cubicBezTo>
                    <a:pt x="4351" y="0"/>
                    <a:pt x="4284" y="31"/>
                    <a:pt x="4232" y="83"/>
                  </a:cubicBezTo>
                  <a:lnTo>
                    <a:pt x="3811" y="519"/>
                  </a:lnTo>
                  <a:lnTo>
                    <a:pt x="473" y="519"/>
                  </a:lnTo>
                  <a:cubicBezTo>
                    <a:pt x="213" y="519"/>
                    <a:pt x="1" y="732"/>
                    <a:pt x="6" y="992"/>
                  </a:cubicBezTo>
                  <a:lnTo>
                    <a:pt x="11" y="4465"/>
                  </a:lnTo>
                  <a:cubicBezTo>
                    <a:pt x="11" y="4725"/>
                    <a:pt x="224" y="4938"/>
                    <a:pt x="489" y="4938"/>
                  </a:cubicBezTo>
                  <a:lnTo>
                    <a:pt x="5758" y="4922"/>
                  </a:lnTo>
                  <a:cubicBezTo>
                    <a:pt x="6018" y="4922"/>
                    <a:pt x="6231" y="4709"/>
                    <a:pt x="6231" y="4450"/>
                  </a:cubicBezTo>
                  <a:lnTo>
                    <a:pt x="6220" y="898"/>
                  </a:lnTo>
                  <a:lnTo>
                    <a:pt x="6220" y="260"/>
                  </a:lnTo>
                  <a:cubicBezTo>
                    <a:pt x="6220" y="114"/>
                    <a:pt x="6106" y="0"/>
                    <a:pt x="5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63"/>
            <p:cNvSpPr/>
            <p:nvPr/>
          </p:nvSpPr>
          <p:spPr>
            <a:xfrm>
              <a:off x="418775" y="4080200"/>
              <a:ext cx="158250" cy="126050"/>
            </a:xfrm>
            <a:custGeom>
              <a:rect b="b" l="l" r="r" t="t"/>
              <a:pathLst>
                <a:path extrusionOk="0" h="5042" w="6330">
                  <a:moveTo>
                    <a:pt x="6008" y="99"/>
                  </a:moveTo>
                  <a:cubicBezTo>
                    <a:pt x="6122" y="99"/>
                    <a:pt x="6215" y="197"/>
                    <a:pt x="6215" y="312"/>
                  </a:cubicBezTo>
                  <a:lnTo>
                    <a:pt x="6226" y="4501"/>
                  </a:lnTo>
                  <a:cubicBezTo>
                    <a:pt x="6231" y="4735"/>
                    <a:pt x="6039" y="4927"/>
                    <a:pt x="5805" y="4927"/>
                  </a:cubicBezTo>
                  <a:lnTo>
                    <a:pt x="530" y="4943"/>
                  </a:lnTo>
                  <a:cubicBezTo>
                    <a:pt x="297" y="4943"/>
                    <a:pt x="110" y="4751"/>
                    <a:pt x="110" y="4517"/>
                  </a:cubicBezTo>
                  <a:lnTo>
                    <a:pt x="99" y="1044"/>
                  </a:lnTo>
                  <a:cubicBezTo>
                    <a:pt x="99" y="810"/>
                    <a:pt x="286" y="623"/>
                    <a:pt x="520" y="618"/>
                  </a:cubicBezTo>
                  <a:lnTo>
                    <a:pt x="3858" y="623"/>
                  </a:lnTo>
                  <a:cubicBezTo>
                    <a:pt x="3869" y="623"/>
                    <a:pt x="3884" y="618"/>
                    <a:pt x="3889" y="608"/>
                  </a:cubicBezTo>
                  <a:lnTo>
                    <a:pt x="4315" y="171"/>
                  </a:lnTo>
                  <a:cubicBezTo>
                    <a:pt x="4357" y="130"/>
                    <a:pt x="4409" y="104"/>
                    <a:pt x="4466" y="104"/>
                  </a:cubicBezTo>
                  <a:lnTo>
                    <a:pt x="6008" y="99"/>
                  </a:lnTo>
                  <a:close/>
                  <a:moveTo>
                    <a:pt x="6008" y="0"/>
                  </a:moveTo>
                  <a:lnTo>
                    <a:pt x="4471" y="5"/>
                  </a:lnTo>
                  <a:cubicBezTo>
                    <a:pt x="4383" y="5"/>
                    <a:pt x="4305" y="42"/>
                    <a:pt x="4248" y="104"/>
                  </a:cubicBezTo>
                  <a:lnTo>
                    <a:pt x="3837" y="525"/>
                  </a:lnTo>
                  <a:lnTo>
                    <a:pt x="525" y="525"/>
                  </a:lnTo>
                  <a:cubicBezTo>
                    <a:pt x="234" y="525"/>
                    <a:pt x="1" y="758"/>
                    <a:pt x="6" y="1049"/>
                  </a:cubicBezTo>
                  <a:lnTo>
                    <a:pt x="11" y="4522"/>
                  </a:lnTo>
                  <a:cubicBezTo>
                    <a:pt x="11" y="4808"/>
                    <a:pt x="245" y="5041"/>
                    <a:pt x="530" y="5041"/>
                  </a:cubicBezTo>
                  <a:lnTo>
                    <a:pt x="536" y="5036"/>
                  </a:lnTo>
                  <a:lnTo>
                    <a:pt x="5810" y="5021"/>
                  </a:lnTo>
                  <a:cubicBezTo>
                    <a:pt x="5813" y="5021"/>
                    <a:pt x="5816" y="5021"/>
                    <a:pt x="5819" y="5021"/>
                  </a:cubicBezTo>
                  <a:cubicBezTo>
                    <a:pt x="6101" y="5021"/>
                    <a:pt x="6329" y="4784"/>
                    <a:pt x="6329" y="4501"/>
                  </a:cubicBezTo>
                  <a:lnTo>
                    <a:pt x="6314" y="312"/>
                  </a:lnTo>
                  <a:cubicBezTo>
                    <a:pt x="6314" y="140"/>
                    <a:pt x="6179" y="0"/>
                    <a:pt x="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63"/>
            <p:cNvSpPr/>
            <p:nvPr/>
          </p:nvSpPr>
          <p:spPr>
            <a:xfrm>
              <a:off x="385825" y="4108350"/>
              <a:ext cx="241950" cy="163950"/>
            </a:xfrm>
            <a:custGeom>
              <a:rect b="b" l="l" r="r" t="t"/>
              <a:pathLst>
                <a:path extrusionOk="0" h="6558" w="9678">
                  <a:moveTo>
                    <a:pt x="0" y="1"/>
                  </a:moveTo>
                  <a:lnTo>
                    <a:pt x="0" y="6558"/>
                  </a:lnTo>
                  <a:lnTo>
                    <a:pt x="9677" y="6558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63"/>
            <p:cNvSpPr/>
            <p:nvPr/>
          </p:nvSpPr>
          <p:spPr>
            <a:xfrm>
              <a:off x="385825" y="4108350"/>
              <a:ext cx="241950" cy="163950"/>
            </a:xfrm>
            <a:custGeom>
              <a:rect b="b" l="l" r="r" t="t"/>
              <a:pathLst>
                <a:path extrusionOk="0" h="6558" w="9678">
                  <a:moveTo>
                    <a:pt x="0" y="1"/>
                  </a:moveTo>
                  <a:lnTo>
                    <a:pt x="9677" y="1"/>
                  </a:lnTo>
                  <a:lnTo>
                    <a:pt x="9677" y="6558"/>
                  </a:lnTo>
                  <a:lnTo>
                    <a:pt x="0" y="655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63"/>
            <p:cNvSpPr/>
            <p:nvPr/>
          </p:nvSpPr>
          <p:spPr>
            <a:xfrm>
              <a:off x="384525" y="4107050"/>
              <a:ext cx="244425" cy="166425"/>
            </a:xfrm>
            <a:custGeom>
              <a:rect b="b" l="l" r="r" t="t"/>
              <a:pathLst>
                <a:path extrusionOk="0" h="6657" w="9777">
                  <a:moveTo>
                    <a:pt x="9678" y="99"/>
                  </a:moveTo>
                  <a:lnTo>
                    <a:pt x="9678" y="6563"/>
                  </a:lnTo>
                  <a:lnTo>
                    <a:pt x="99" y="6563"/>
                  </a:lnTo>
                  <a:lnTo>
                    <a:pt x="99" y="99"/>
                  </a:lnTo>
                  <a:close/>
                  <a:moveTo>
                    <a:pt x="52" y="1"/>
                  </a:moveTo>
                  <a:cubicBezTo>
                    <a:pt x="26" y="1"/>
                    <a:pt x="0" y="27"/>
                    <a:pt x="0" y="53"/>
                  </a:cubicBezTo>
                  <a:lnTo>
                    <a:pt x="0" y="6610"/>
                  </a:lnTo>
                  <a:cubicBezTo>
                    <a:pt x="0" y="6636"/>
                    <a:pt x="26" y="6657"/>
                    <a:pt x="52" y="6657"/>
                  </a:cubicBezTo>
                  <a:lnTo>
                    <a:pt x="9729" y="6657"/>
                  </a:lnTo>
                  <a:cubicBezTo>
                    <a:pt x="9755" y="6657"/>
                    <a:pt x="9776" y="6636"/>
                    <a:pt x="9776" y="6610"/>
                  </a:cubicBezTo>
                  <a:lnTo>
                    <a:pt x="9776" y="53"/>
                  </a:lnTo>
                  <a:cubicBezTo>
                    <a:pt x="9776" y="27"/>
                    <a:pt x="9755" y="1"/>
                    <a:pt x="9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63"/>
            <p:cNvSpPr/>
            <p:nvPr/>
          </p:nvSpPr>
          <p:spPr>
            <a:xfrm>
              <a:off x="476800" y="4129250"/>
              <a:ext cx="59850" cy="8725"/>
            </a:xfrm>
            <a:custGeom>
              <a:rect b="b" l="l" r="r" t="t"/>
              <a:pathLst>
                <a:path extrusionOk="0" h="349" w="2394">
                  <a:moveTo>
                    <a:pt x="0" y="1"/>
                  </a:moveTo>
                  <a:lnTo>
                    <a:pt x="0" y="348"/>
                  </a:lnTo>
                  <a:lnTo>
                    <a:pt x="2394" y="348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63"/>
            <p:cNvSpPr/>
            <p:nvPr/>
          </p:nvSpPr>
          <p:spPr>
            <a:xfrm>
              <a:off x="475625" y="4127950"/>
              <a:ext cx="62325" cy="11325"/>
            </a:xfrm>
            <a:custGeom>
              <a:rect b="b" l="l" r="r" t="t"/>
              <a:pathLst>
                <a:path extrusionOk="0" h="453" w="2493">
                  <a:moveTo>
                    <a:pt x="2394" y="99"/>
                  </a:moveTo>
                  <a:lnTo>
                    <a:pt x="2394" y="354"/>
                  </a:lnTo>
                  <a:lnTo>
                    <a:pt x="99" y="354"/>
                  </a:lnTo>
                  <a:lnTo>
                    <a:pt x="99" y="99"/>
                  </a:lnTo>
                  <a:close/>
                  <a:moveTo>
                    <a:pt x="47" y="1"/>
                  </a:moveTo>
                  <a:cubicBezTo>
                    <a:pt x="22" y="6"/>
                    <a:pt x="1" y="27"/>
                    <a:pt x="1" y="53"/>
                  </a:cubicBezTo>
                  <a:lnTo>
                    <a:pt x="1" y="400"/>
                  </a:lnTo>
                  <a:cubicBezTo>
                    <a:pt x="1" y="432"/>
                    <a:pt x="22" y="452"/>
                    <a:pt x="47" y="452"/>
                  </a:cubicBezTo>
                  <a:lnTo>
                    <a:pt x="2441" y="452"/>
                  </a:lnTo>
                  <a:cubicBezTo>
                    <a:pt x="2467" y="452"/>
                    <a:pt x="2493" y="432"/>
                    <a:pt x="2493" y="400"/>
                  </a:cubicBezTo>
                  <a:lnTo>
                    <a:pt x="2493" y="53"/>
                  </a:lnTo>
                  <a:cubicBezTo>
                    <a:pt x="2488" y="27"/>
                    <a:pt x="2467" y="6"/>
                    <a:pt x="2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3"/>
            <p:cNvSpPr/>
            <p:nvPr/>
          </p:nvSpPr>
          <p:spPr>
            <a:xfrm>
              <a:off x="504325" y="3673550"/>
              <a:ext cx="46875" cy="44050"/>
            </a:xfrm>
            <a:custGeom>
              <a:rect b="b" l="l" r="r" t="t"/>
              <a:pathLst>
                <a:path extrusionOk="0" h="1762" w="1875">
                  <a:moveTo>
                    <a:pt x="187" y="1"/>
                  </a:moveTo>
                  <a:cubicBezTo>
                    <a:pt x="187" y="1"/>
                    <a:pt x="125" y="1361"/>
                    <a:pt x="0" y="1641"/>
                  </a:cubicBezTo>
                  <a:cubicBezTo>
                    <a:pt x="0" y="1641"/>
                    <a:pt x="483" y="1761"/>
                    <a:pt x="1058" y="1761"/>
                  </a:cubicBezTo>
                  <a:cubicBezTo>
                    <a:pt x="1303" y="1761"/>
                    <a:pt x="1564" y="1740"/>
                    <a:pt x="1812" y="1678"/>
                  </a:cubicBezTo>
                  <a:lnTo>
                    <a:pt x="1874" y="2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63"/>
            <p:cNvSpPr/>
            <p:nvPr/>
          </p:nvSpPr>
          <p:spPr>
            <a:xfrm>
              <a:off x="503025" y="3672375"/>
              <a:ext cx="49475" cy="46500"/>
            </a:xfrm>
            <a:custGeom>
              <a:rect b="b" l="l" r="r" t="t"/>
              <a:pathLst>
                <a:path extrusionOk="0" h="1860" w="1979">
                  <a:moveTo>
                    <a:pt x="291" y="100"/>
                  </a:moveTo>
                  <a:lnTo>
                    <a:pt x="1880" y="120"/>
                  </a:lnTo>
                  <a:lnTo>
                    <a:pt x="1817" y="1688"/>
                  </a:lnTo>
                  <a:cubicBezTo>
                    <a:pt x="1588" y="1742"/>
                    <a:pt x="1347" y="1761"/>
                    <a:pt x="1120" y="1761"/>
                  </a:cubicBezTo>
                  <a:cubicBezTo>
                    <a:pt x="661" y="1761"/>
                    <a:pt x="257" y="1683"/>
                    <a:pt x="114" y="1652"/>
                  </a:cubicBezTo>
                  <a:cubicBezTo>
                    <a:pt x="218" y="1320"/>
                    <a:pt x="275" y="328"/>
                    <a:pt x="291" y="100"/>
                  </a:cubicBezTo>
                  <a:close/>
                  <a:moveTo>
                    <a:pt x="244" y="1"/>
                  </a:moveTo>
                  <a:cubicBezTo>
                    <a:pt x="218" y="1"/>
                    <a:pt x="192" y="22"/>
                    <a:pt x="192" y="48"/>
                  </a:cubicBezTo>
                  <a:cubicBezTo>
                    <a:pt x="192" y="58"/>
                    <a:pt x="125" y="1397"/>
                    <a:pt x="5" y="1667"/>
                  </a:cubicBezTo>
                  <a:cubicBezTo>
                    <a:pt x="0" y="1683"/>
                    <a:pt x="0" y="1699"/>
                    <a:pt x="5" y="1709"/>
                  </a:cubicBezTo>
                  <a:cubicBezTo>
                    <a:pt x="11" y="1719"/>
                    <a:pt x="26" y="1730"/>
                    <a:pt x="37" y="1735"/>
                  </a:cubicBezTo>
                  <a:cubicBezTo>
                    <a:pt x="390" y="1813"/>
                    <a:pt x="748" y="1854"/>
                    <a:pt x="1106" y="1860"/>
                  </a:cubicBezTo>
                  <a:cubicBezTo>
                    <a:pt x="1366" y="1860"/>
                    <a:pt x="1625" y="1828"/>
                    <a:pt x="1874" y="1771"/>
                  </a:cubicBezTo>
                  <a:cubicBezTo>
                    <a:pt x="1895" y="1766"/>
                    <a:pt x="1911" y="1745"/>
                    <a:pt x="1911" y="1725"/>
                  </a:cubicBezTo>
                  <a:lnTo>
                    <a:pt x="1978" y="74"/>
                  </a:lnTo>
                  <a:cubicBezTo>
                    <a:pt x="1978" y="48"/>
                    <a:pt x="1957" y="22"/>
                    <a:pt x="1932" y="22"/>
                  </a:cubicBez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63"/>
            <p:cNvSpPr/>
            <p:nvPr/>
          </p:nvSpPr>
          <p:spPr>
            <a:xfrm>
              <a:off x="566100" y="3638775"/>
              <a:ext cx="47000" cy="43900"/>
            </a:xfrm>
            <a:custGeom>
              <a:rect b="b" l="l" r="r" t="t"/>
              <a:pathLst>
                <a:path extrusionOk="0" h="1756" w="1880">
                  <a:moveTo>
                    <a:pt x="192" y="0"/>
                  </a:moveTo>
                  <a:cubicBezTo>
                    <a:pt x="192" y="0"/>
                    <a:pt x="125" y="1355"/>
                    <a:pt x="0" y="1636"/>
                  </a:cubicBezTo>
                  <a:cubicBezTo>
                    <a:pt x="0" y="1636"/>
                    <a:pt x="486" y="1756"/>
                    <a:pt x="1061" y="1756"/>
                  </a:cubicBezTo>
                  <a:cubicBezTo>
                    <a:pt x="1305" y="1756"/>
                    <a:pt x="1566" y="1734"/>
                    <a:pt x="1812" y="1672"/>
                  </a:cubicBezTo>
                  <a:lnTo>
                    <a:pt x="1880" y="21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3"/>
            <p:cNvSpPr/>
            <p:nvPr/>
          </p:nvSpPr>
          <p:spPr>
            <a:xfrm>
              <a:off x="564925" y="3637475"/>
              <a:ext cx="49475" cy="46500"/>
            </a:xfrm>
            <a:custGeom>
              <a:rect b="b" l="l" r="r" t="t"/>
              <a:pathLst>
                <a:path extrusionOk="0" h="1860" w="1979">
                  <a:moveTo>
                    <a:pt x="286" y="99"/>
                  </a:moveTo>
                  <a:lnTo>
                    <a:pt x="1880" y="125"/>
                  </a:lnTo>
                  <a:lnTo>
                    <a:pt x="1818" y="1688"/>
                  </a:lnTo>
                  <a:cubicBezTo>
                    <a:pt x="1588" y="1741"/>
                    <a:pt x="1345" y="1760"/>
                    <a:pt x="1117" y="1760"/>
                  </a:cubicBezTo>
                  <a:cubicBezTo>
                    <a:pt x="659" y="1760"/>
                    <a:pt x="257" y="1684"/>
                    <a:pt x="115" y="1657"/>
                  </a:cubicBezTo>
                  <a:lnTo>
                    <a:pt x="110" y="1657"/>
                  </a:lnTo>
                  <a:cubicBezTo>
                    <a:pt x="214" y="1319"/>
                    <a:pt x="271" y="333"/>
                    <a:pt x="286" y="99"/>
                  </a:cubicBezTo>
                  <a:close/>
                  <a:moveTo>
                    <a:pt x="245" y="0"/>
                  </a:moveTo>
                  <a:cubicBezTo>
                    <a:pt x="219" y="0"/>
                    <a:pt x="193" y="21"/>
                    <a:pt x="193" y="47"/>
                  </a:cubicBezTo>
                  <a:cubicBezTo>
                    <a:pt x="193" y="63"/>
                    <a:pt x="125" y="1397"/>
                    <a:pt x="6" y="1667"/>
                  </a:cubicBezTo>
                  <a:cubicBezTo>
                    <a:pt x="1" y="1682"/>
                    <a:pt x="1" y="1698"/>
                    <a:pt x="6" y="1708"/>
                  </a:cubicBezTo>
                  <a:cubicBezTo>
                    <a:pt x="11" y="1724"/>
                    <a:pt x="27" y="1734"/>
                    <a:pt x="37" y="1734"/>
                  </a:cubicBezTo>
                  <a:cubicBezTo>
                    <a:pt x="390" y="1817"/>
                    <a:pt x="748" y="1859"/>
                    <a:pt x="1106" y="1859"/>
                  </a:cubicBezTo>
                  <a:cubicBezTo>
                    <a:pt x="1125" y="1859"/>
                    <a:pt x="1144" y="1860"/>
                    <a:pt x="1162" y="1860"/>
                  </a:cubicBezTo>
                  <a:cubicBezTo>
                    <a:pt x="1403" y="1860"/>
                    <a:pt x="1644" y="1829"/>
                    <a:pt x="1875" y="1771"/>
                  </a:cubicBezTo>
                  <a:cubicBezTo>
                    <a:pt x="1896" y="1766"/>
                    <a:pt x="1911" y="1750"/>
                    <a:pt x="1911" y="1729"/>
                  </a:cubicBezTo>
                  <a:lnTo>
                    <a:pt x="1979" y="73"/>
                  </a:lnTo>
                  <a:cubicBezTo>
                    <a:pt x="1979" y="63"/>
                    <a:pt x="1973" y="52"/>
                    <a:pt x="1963" y="42"/>
                  </a:cubicBezTo>
                  <a:cubicBezTo>
                    <a:pt x="1958" y="32"/>
                    <a:pt x="1942" y="26"/>
                    <a:pt x="1932" y="26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3"/>
            <p:cNvSpPr/>
            <p:nvPr/>
          </p:nvSpPr>
          <p:spPr>
            <a:xfrm>
              <a:off x="568950" y="3690025"/>
              <a:ext cx="46875" cy="44050"/>
            </a:xfrm>
            <a:custGeom>
              <a:rect b="b" l="l" r="r" t="t"/>
              <a:pathLst>
                <a:path extrusionOk="0" h="1762" w="1875">
                  <a:moveTo>
                    <a:pt x="187" y="1"/>
                  </a:moveTo>
                  <a:cubicBezTo>
                    <a:pt x="187" y="1"/>
                    <a:pt x="125" y="1361"/>
                    <a:pt x="1" y="1642"/>
                  </a:cubicBezTo>
                  <a:cubicBezTo>
                    <a:pt x="1" y="1642"/>
                    <a:pt x="483" y="1762"/>
                    <a:pt x="1058" y="1762"/>
                  </a:cubicBezTo>
                  <a:cubicBezTo>
                    <a:pt x="1303" y="1762"/>
                    <a:pt x="1565" y="1740"/>
                    <a:pt x="1812" y="1678"/>
                  </a:cubicBezTo>
                  <a:lnTo>
                    <a:pt x="1875" y="2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3"/>
            <p:cNvSpPr/>
            <p:nvPr/>
          </p:nvSpPr>
          <p:spPr>
            <a:xfrm>
              <a:off x="567650" y="3688875"/>
              <a:ext cx="49475" cy="46475"/>
            </a:xfrm>
            <a:custGeom>
              <a:rect b="b" l="l" r="r" t="t"/>
              <a:pathLst>
                <a:path extrusionOk="0" h="1859" w="1979">
                  <a:moveTo>
                    <a:pt x="286" y="99"/>
                  </a:moveTo>
                  <a:lnTo>
                    <a:pt x="1880" y="120"/>
                  </a:lnTo>
                  <a:lnTo>
                    <a:pt x="1818" y="1688"/>
                  </a:lnTo>
                  <a:cubicBezTo>
                    <a:pt x="1589" y="1741"/>
                    <a:pt x="1347" y="1760"/>
                    <a:pt x="1119" y="1760"/>
                  </a:cubicBezTo>
                  <a:cubicBezTo>
                    <a:pt x="659" y="1760"/>
                    <a:pt x="254" y="1682"/>
                    <a:pt x="115" y="1651"/>
                  </a:cubicBezTo>
                  <a:cubicBezTo>
                    <a:pt x="219" y="1319"/>
                    <a:pt x="276" y="333"/>
                    <a:pt x="286" y="99"/>
                  </a:cubicBezTo>
                  <a:close/>
                  <a:moveTo>
                    <a:pt x="239" y="0"/>
                  </a:moveTo>
                  <a:cubicBezTo>
                    <a:pt x="214" y="0"/>
                    <a:pt x="193" y="21"/>
                    <a:pt x="193" y="47"/>
                  </a:cubicBezTo>
                  <a:cubicBezTo>
                    <a:pt x="193" y="57"/>
                    <a:pt x="125" y="1397"/>
                    <a:pt x="6" y="1667"/>
                  </a:cubicBezTo>
                  <a:cubicBezTo>
                    <a:pt x="1" y="1682"/>
                    <a:pt x="1" y="1698"/>
                    <a:pt x="6" y="1708"/>
                  </a:cubicBezTo>
                  <a:cubicBezTo>
                    <a:pt x="11" y="1724"/>
                    <a:pt x="27" y="1734"/>
                    <a:pt x="37" y="1734"/>
                  </a:cubicBezTo>
                  <a:cubicBezTo>
                    <a:pt x="390" y="1817"/>
                    <a:pt x="748" y="1859"/>
                    <a:pt x="1107" y="1859"/>
                  </a:cubicBezTo>
                  <a:cubicBezTo>
                    <a:pt x="1366" y="1859"/>
                    <a:pt x="1626" y="1833"/>
                    <a:pt x="1875" y="1771"/>
                  </a:cubicBezTo>
                  <a:cubicBezTo>
                    <a:pt x="1896" y="1765"/>
                    <a:pt x="1911" y="1750"/>
                    <a:pt x="1911" y="1724"/>
                  </a:cubicBezTo>
                  <a:lnTo>
                    <a:pt x="1979" y="73"/>
                  </a:lnTo>
                  <a:cubicBezTo>
                    <a:pt x="1979" y="63"/>
                    <a:pt x="1974" y="47"/>
                    <a:pt x="1963" y="42"/>
                  </a:cubicBezTo>
                  <a:cubicBezTo>
                    <a:pt x="1953" y="31"/>
                    <a:pt x="1942" y="26"/>
                    <a:pt x="1927" y="26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3"/>
            <p:cNvSpPr/>
            <p:nvPr/>
          </p:nvSpPr>
          <p:spPr>
            <a:xfrm>
              <a:off x="638125" y="3605675"/>
              <a:ext cx="338400" cy="217425"/>
            </a:xfrm>
            <a:custGeom>
              <a:rect b="b" l="l" r="r" t="t"/>
              <a:pathLst>
                <a:path extrusionOk="0" h="8697" w="13536">
                  <a:moveTo>
                    <a:pt x="307" y="0"/>
                  </a:moveTo>
                  <a:cubicBezTo>
                    <a:pt x="136" y="0"/>
                    <a:pt x="1" y="141"/>
                    <a:pt x="1" y="307"/>
                  </a:cubicBezTo>
                  <a:lnTo>
                    <a:pt x="1" y="8390"/>
                  </a:lnTo>
                  <a:cubicBezTo>
                    <a:pt x="1" y="8561"/>
                    <a:pt x="136" y="8696"/>
                    <a:pt x="307" y="8696"/>
                  </a:cubicBezTo>
                  <a:lnTo>
                    <a:pt x="13234" y="8696"/>
                  </a:lnTo>
                  <a:cubicBezTo>
                    <a:pt x="13400" y="8696"/>
                    <a:pt x="13535" y="8561"/>
                    <a:pt x="13535" y="8390"/>
                  </a:cubicBezTo>
                  <a:lnTo>
                    <a:pt x="13535" y="307"/>
                  </a:lnTo>
                  <a:cubicBezTo>
                    <a:pt x="13535" y="141"/>
                    <a:pt x="13400" y="0"/>
                    <a:pt x="13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63"/>
            <p:cNvSpPr/>
            <p:nvPr/>
          </p:nvSpPr>
          <p:spPr>
            <a:xfrm>
              <a:off x="638125" y="3605675"/>
              <a:ext cx="338400" cy="217425"/>
            </a:xfrm>
            <a:custGeom>
              <a:rect b="b" l="l" r="r" t="t"/>
              <a:pathLst>
                <a:path extrusionOk="0" h="8697" w="13536">
                  <a:moveTo>
                    <a:pt x="13234" y="8696"/>
                  </a:moveTo>
                  <a:lnTo>
                    <a:pt x="307" y="8696"/>
                  </a:lnTo>
                  <a:cubicBezTo>
                    <a:pt x="136" y="8696"/>
                    <a:pt x="1" y="8561"/>
                    <a:pt x="1" y="8390"/>
                  </a:cubicBezTo>
                  <a:lnTo>
                    <a:pt x="1" y="307"/>
                  </a:lnTo>
                  <a:cubicBezTo>
                    <a:pt x="1" y="141"/>
                    <a:pt x="136" y="0"/>
                    <a:pt x="307" y="0"/>
                  </a:cubicBezTo>
                  <a:lnTo>
                    <a:pt x="13234" y="0"/>
                  </a:lnTo>
                  <a:cubicBezTo>
                    <a:pt x="13400" y="0"/>
                    <a:pt x="13535" y="141"/>
                    <a:pt x="13535" y="307"/>
                  </a:cubicBezTo>
                  <a:lnTo>
                    <a:pt x="13535" y="8390"/>
                  </a:lnTo>
                  <a:cubicBezTo>
                    <a:pt x="13535" y="8561"/>
                    <a:pt x="13400" y="8696"/>
                    <a:pt x="13234" y="869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63"/>
            <p:cNvSpPr/>
            <p:nvPr/>
          </p:nvSpPr>
          <p:spPr>
            <a:xfrm>
              <a:off x="638125" y="3605800"/>
              <a:ext cx="338525" cy="193550"/>
            </a:xfrm>
            <a:custGeom>
              <a:rect b="b" l="l" r="r" t="t"/>
              <a:pathLst>
                <a:path extrusionOk="0" h="7742" w="13541">
                  <a:moveTo>
                    <a:pt x="307" y="1"/>
                  </a:moveTo>
                  <a:cubicBezTo>
                    <a:pt x="136" y="1"/>
                    <a:pt x="1" y="136"/>
                    <a:pt x="1" y="302"/>
                  </a:cubicBezTo>
                  <a:lnTo>
                    <a:pt x="1" y="7741"/>
                  </a:lnTo>
                  <a:lnTo>
                    <a:pt x="13541" y="7741"/>
                  </a:lnTo>
                  <a:lnTo>
                    <a:pt x="13541" y="302"/>
                  </a:lnTo>
                  <a:cubicBezTo>
                    <a:pt x="13541" y="136"/>
                    <a:pt x="13400" y="1"/>
                    <a:pt x="13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63"/>
            <p:cNvSpPr/>
            <p:nvPr/>
          </p:nvSpPr>
          <p:spPr>
            <a:xfrm>
              <a:off x="636975" y="3604500"/>
              <a:ext cx="340850" cy="196025"/>
            </a:xfrm>
            <a:custGeom>
              <a:rect b="b" l="l" r="r" t="t"/>
              <a:pathLst>
                <a:path extrusionOk="0" h="7841" w="13634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7741"/>
                  </a:lnTo>
                  <a:lnTo>
                    <a:pt x="99" y="7741"/>
                  </a:ln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7793"/>
                  </a:lnTo>
                  <a:cubicBezTo>
                    <a:pt x="0" y="7819"/>
                    <a:pt x="21" y="7840"/>
                    <a:pt x="47" y="7840"/>
                  </a:cubicBezTo>
                  <a:lnTo>
                    <a:pt x="13587" y="7840"/>
                  </a:lnTo>
                  <a:cubicBezTo>
                    <a:pt x="13613" y="7840"/>
                    <a:pt x="13633" y="7819"/>
                    <a:pt x="13633" y="7793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63"/>
            <p:cNvSpPr/>
            <p:nvPr/>
          </p:nvSpPr>
          <p:spPr>
            <a:xfrm>
              <a:off x="638125" y="3605800"/>
              <a:ext cx="338525" cy="193550"/>
            </a:xfrm>
            <a:custGeom>
              <a:rect b="b" l="l" r="r" t="t"/>
              <a:pathLst>
                <a:path extrusionOk="0" h="7742" w="13541">
                  <a:moveTo>
                    <a:pt x="13541" y="7741"/>
                  </a:moveTo>
                  <a:lnTo>
                    <a:pt x="1" y="7741"/>
                  </a:lnTo>
                  <a:lnTo>
                    <a:pt x="1" y="302"/>
                  </a:lnTo>
                  <a:cubicBezTo>
                    <a:pt x="1" y="136"/>
                    <a:pt x="136" y="1"/>
                    <a:pt x="307" y="1"/>
                  </a:cubicBezTo>
                  <a:lnTo>
                    <a:pt x="13234" y="1"/>
                  </a:lnTo>
                  <a:cubicBezTo>
                    <a:pt x="13400" y="1"/>
                    <a:pt x="13541" y="136"/>
                    <a:pt x="13541" y="302"/>
                  </a:cubicBezTo>
                  <a:lnTo>
                    <a:pt x="13541" y="7741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63"/>
            <p:cNvSpPr/>
            <p:nvPr/>
          </p:nvSpPr>
          <p:spPr>
            <a:xfrm>
              <a:off x="636975" y="3604500"/>
              <a:ext cx="340850" cy="219775"/>
            </a:xfrm>
            <a:custGeom>
              <a:rect b="b" l="l" r="r" t="t"/>
              <a:pathLst>
                <a:path extrusionOk="0" h="8791" w="13634">
                  <a:moveTo>
                    <a:pt x="13280" y="99"/>
                  </a:moveTo>
                  <a:cubicBezTo>
                    <a:pt x="13421" y="99"/>
                    <a:pt x="13535" y="214"/>
                    <a:pt x="13535" y="354"/>
                  </a:cubicBezTo>
                  <a:lnTo>
                    <a:pt x="13535" y="8437"/>
                  </a:lnTo>
                  <a:cubicBezTo>
                    <a:pt x="13535" y="8577"/>
                    <a:pt x="13421" y="8692"/>
                    <a:pt x="13280" y="8692"/>
                  </a:cubicBezTo>
                  <a:lnTo>
                    <a:pt x="353" y="8692"/>
                  </a:lnTo>
                  <a:cubicBezTo>
                    <a:pt x="208" y="8692"/>
                    <a:pt x="93" y="8577"/>
                    <a:pt x="99" y="8437"/>
                  </a:cubicBezTo>
                  <a:lnTo>
                    <a:pt x="99" y="354"/>
                  </a:lnTo>
                  <a:cubicBezTo>
                    <a:pt x="99" y="214"/>
                    <a:pt x="208" y="99"/>
                    <a:pt x="353" y="99"/>
                  </a:cubicBezTo>
                  <a:close/>
                  <a:moveTo>
                    <a:pt x="353" y="1"/>
                  </a:moveTo>
                  <a:cubicBezTo>
                    <a:pt x="156" y="1"/>
                    <a:pt x="0" y="162"/>
                    <a:pt x="0" y="354"/>
                  </a:cubicBezTo>
                  <a:lnTo>
                    <a:pt x="0" y="8437"/>
                  </a:lnTo>
                  <a:cubicBezTo>
                    <a:pt x="0" y="8634"/>
                    <a:pt x="156" y="8790"/>
                    <a:pt x="353" y="8790"/>
                  </a:cubicBezTo>
                  <a:lnTo>
                    <a:pt x="13280" y="8790"/>
                  </a:lnTo>
                  <a:cubicBezTo>
                    <a:pt x="13478" y="8790"/>
                    <a:pt x="13633" y="8634"/>
                    <a:pt x="13633" y="8437"/>
                  </a:cubicBezTo>
                  <a:lnTo>
                    <a:pt x="13633" y="354"/>
                  </a:lnTo>
                  <a:cubicBezTo>
                    <a:pt x="13633" y="162"/>
                    <a:pt x="13478" y="1"/>
                    <a:pt x="13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63"/>
            <p:cNvSpPr/>
            <p:nvPr/>
          </p:nvSpPr>
          <p:spPr>
            <a:xfrm>
              <a:off x="798950" y="38040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8" y="0"/>
                  </a:moveTo>
                  <a:cubicBezTo>
                    <a:pt x="114" y="0"/>
                    <a:pt x="0" y="270"/>
                    <a:pt x="161" y="431"/>
                  </a:cubicBezTo>
                  <a:cubicBezTo>
                    <a:pt x="211" y="481"/>
                    <a:pt x="272" y="503"/>
                    <a:pt x="332" y="503"/>
                  </a:cubicBezTo>
                  <a:cubicBezTo>
                    <a:pt x="462" y="503"/>
                    <a:pt x="587" y="402"/>
                    <a:pt x="587" y="249"/>
                  </a:cubicBezTo>
                  <a:cubicBezTo>
                    <a:pt x="587" y="114"/>
                    <a:pt x="47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63"/>
            <p:cNvSpPr/>
            <p:nvPr/>
          </p:nvSpPr>
          <p:spPr>
            <a:xfrm>
              <a:off x="797375" y="3802775"/>
              <a:ext cx="17425" cy="15000"/>
            </a:xfrm>
            <a:custGeom>
              <a:rect b="b" l="l" r="r" t="t"/>
              <a:pathLst>
                <a:path extrusionOk="0" h="600" w="697">
                  <a:moveTo>
                    <a:pt x="401" y="101"/>
                  </a:moveTo>
                  <a:cubicBezTo>
                    <a:pt x="510" y="101"/>
                    <a:pt x="598" y="189"/>
                    <a:pt x="603" y="298"/>
                  </a:cubicBezTo>
                  <a:cubicBezTo>
                    <a:pt x="603" y="422"/>
                    <a:pt x="503" y="502"/>
                    <a:pt x="398" y="502"/>
                  </a:cubicBezTo>
                  <a:cubicBezTo>
                    <a:pt x="348" y="502"/>
                    <a:pt x="297" y="484"/>
                    <a:pt x="255" y="444"/>
                  </a:cubicBezTo>
                  <a:cubicBezTo>
                    <a:pt x="131" y="314"/>
                    <a:pt x="219" y="101"/>
                    <a:pt x="401" y="101"/>
                  </a:cubicBezTo>
                  <a:close/>
                  <a:moveTo>
                    <a:pt x="398" y="0"/>
                  </a:moveTo>
                  <a:cubicBezTo>
                    <a:pt x="324" y="0"/>
                    <a:pt x="249" y="28"/>
                    <a:pt x="188" y="91"/>
                  </a:cubicBezTo>
                  <a:cubicBezTo>
                    <a:pt x="1" y="278"/>
                    <a:pt x="136" y="600"/>
                    <a:pt x="401" y="600"/>
                  </a:cubicBezTo>
                  <a:cubicBezTo>
                    <a:pt x="567" y="600"/>
                    <a:pt x="697" y="465"/>
                    <a:pt x="697" y="298"/>
                  </a:cubicBezTo>
                  <a:cubicBezTo>
                    <a:pt x="697" y="120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63"/>
            <p:cNvSpPr/>
            <p:nvPr/>
          </p:nvSpPr>
          <p:spPr>
            <a:xfrm>
              <a:off x="594650" y="3823075"/>
              <a:ext cx="425475" cy="9375"/>
            </a:xfrm>
            <a:custGeom>
              <a:rect b="b" l="l" r="r" t="t"/>
              <a:pathLst>
                <a:path extrusionOk="0" h="375" w="17019">
                  <a:moveTo>
                    <a:pt x="1864" y="0"/>
                  </a:moveTo>
                  <a:cubicBezTo>
                    <a:pt x="1786" y="0"/>
                    <a:pt x="1709" y="6"/>
                    <a:pt x="1631" y="16"/>
                  </a:cubicBezTo>
                  <a:lnTo>
                    <a:pt x="1" y="374"/>
                  </a:ln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63"/>
            <p:cNvSpPr/>
            <p:nvPr/>
          </p:nvSpPr>
          <p:spPr>
            <a:xfrm>
              <a:off x="594650" y="3832425"/>
              <a:ext cx="425475" cy="11450"/>
            </a:xfrm>
            <a:custGeom>
              <a:rect b="b" l="l" r="r" t="t"/>
              <a:pathLst>
                <a:path extrusionOk="0" h="458" w="17019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63"/>
            <p:cNvSpPr/>
            <p:nvPr/>
          </p:nvSpPr>
          <p:spPr>
            <a:xfrm>
              <a:off x="593350" y="3831250"/>
              <a:ext cx="428075" cy="13775"/>
            </a:xfrm>
            <a:custGeom>
              <a:rect b="b" l="l" r="r" t="t"/>
              <a:pathLst>
                <a:path extrusionOk="0" h="551" w="17123">
                  <a:moveTo>
                    <a:pt x="16977" y="99"/>
                  </a:moveTo>
                  <a:lnTo>
                    <a:pt x="16733" y="452"/>
                  </a:lnTo>
                  <a:lnTo>
                    <a:pt x="390" y="452"/>
                  </a:lnTo>
                  <a:lnTo>
                    <a:pt x="146" y="99"/>
                  </a:lnTo>
                  <a:close/>
                  <a:moveTo>
                    <a:pt x="53" y="1"/>
                  </a:moveTo>
                  <a:cubicBezTo>
                    <a:pt x="32" y="1"/>
                    <a:pt x="16" y="11"/>
                    <a:pt x="6" y="26"/>
                  </a:cubicBezTo>
                  <a:cubicBezTo>
                    <a:pt x="1" y="42"/>
                    <a:pt x="1" y="63"/>
                    <a:pt x="11" y="78"/>
                  </a:cubicBezTo>
                  <a:lnTo>
                    <a:pt x="328" y="530"/>
                  </a:lnTo>
                  <a:cubicBezTo>
                    <a:pt x="333" y="546"/>
                    <a:pt x="348" y="551"/>
                    <a:pt x="364" y="551"/>
                  </a:cubicBezTo>
                  <a:lnTo>
                    <a:pt x="16754" y="551"/>
                  </a:lnTo>
                  <a:cubicBezTo>
                    <a:pt x="16770" y="551"/>
                    <a:pt x="16785" y="546"/>
                    <a:pt x="16796" y="530"/>
                  </a:cubicBezTo>
                  <a:lnTo>
                    <a:pt x="17112" y="78"/>
                  </a:lnTo>
                  <a:cubicBezTo>
                    <a:pt x="17123" y="63"/>
                    <a:pt x="17123" y="42"/>
                    <a:pt x="17112" y="26"/>
                  </a:cubicBezTo>
                  <a:cubicBezTo>
                    <a:pt x="17107" y="11"/>
                    <a:pt x="17092" y="1"/>
                    <a:pt x="17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63"/>
            <p:cNvSpPr/>
            <p:nvPr/>
          </p:nvSpPr>
          <p:spPr>
            <a:xfrm>
              <a:off x="594650" y="3823075"/>
              <a:ext cx="425475" cy="9375"/>
            </a:xfrm>
            <a:custGeom>
              <a:rect b="b" l="l" r="r" t="t"/>
              <a:pathLst>
                <a:path extrusionOk="0" h="375" w="17019">
                  <a:moveTo>
                    <a:pt x="1" y="374"/>
                  </a:moveTo>
                  <a:lnTo>
                    <a:pt x="17019" y="374"/>
                  </a:lnTo>
                  <a:lnTo>
                    <a:pt x="15383" y="16"/>
                  </a:lnTo>
                  <a:cubicBezTo>
                    <a:pt x="15306" y="6"/>
                    <a:pt x="15228" y="0"/>
                    <a:pt x="15150" y="0"/>
                  </a:cubicBezTo>
                  <a:lnTo>
                    <a:pt x="1864" y="0"/>
                  </a:lnTo>
                  <a:cubicBezTo>
                    <a:pt x="1786" y="0"/>
                    <a:pt x="1709" y="6"/>
                    <a:pt x="1631" y="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63"/>
            <p:cNvSpPr/>
            <p:nvPr/>
          </p:nvSpPr>
          <p:spPr>
            <a:xfrm>
              <a:off x="592975" y="3821775"/>
              <a:ext cx="428850" cy="11975"/>
            </a:xfrm>
            <a:custGeom>
              <a:rect b="b" l="l" r="r" t="t"/>
              <a:pathLst>
                <a:path extrusionOk="0" h="479" w="17154">
                  <a:moveTo>
                    <a:pt x="15217" y="99"/>
                  </a:moveTo>
                  <a:cubicBezTo>
                    <a:pt x="15295" y="99"/>
                    <a:pt x="15367" y="104"/>
                    <a:pt x="15440" y="115"/>
                  </a:cubicBezTo>
                  <a:lnTo>
                    <a:pt x="16639" y="380"/>
                  </a:lnTo>
                  <a:lnTo>
                    <a:pt x="514" y="380"/>
                  </a:lnTo>
                  <a:lnTo>
                    <a:pt x="1703" y="115"/>
                  </a:lnTo>
                  <a:cubicBezTo>
                    <a:pt x="1781" y="104"/>
                    <a:pt x="1853" y="99"/>
                    <a:pt x="1931" y="99"/>
                  </a:cubicBezTo>
                  <a:close/>
                  <a:moveTo>
                    <a:pt x="1937" y="1"/>
                  </a:moveTo>
                  <a:cubicBezTo>
                    <a:pt x="1853" y="1"/>
                    <a:pt x="1770" y="6"/>
                    <a:pt x="1687" y="21"/>
                  </a:cubicBezTo>
                  <a:lnTo>
                    <a:pt x="57" y="380"/>
                  </a:lnTo>
                  <a:cubicBezTo>
                    <a:pt x="0" y="395"/>
                    <a:pt x="10" y="473"/>
                    <a:pt x="68" y="478"/>
                  </a:cubicBezTo>
                  <a:lnTo>
                    <a:pt x="17086" y="478"/>
                  </a:lnTo>
                  <a:cubicBezTo>
                    <a:pt x="17143" y="473"/>
                    <a:pt x="17153" y="395"/>
                    <a:pt x="17096" y="380"/>
                  </a:cubicBezTo>
                  <a:lnTo>
                    <a:pt x="15461" y="21"/>
                  </a:lnTo>
                  <a:cubicBezTo>
                    <a:pt x="15378" y="6"/>
                    <a:pt x="15300" y="1"/>
                    <a:pt x="15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63"/>
            <p:cNvSpPr/>
            <p:nvPr/>
          </p:nvSpPr>
          <p:spPr>
            <a:xfrm>
              <a:off x="594650" y="3832425"/>
              <a:ext cx="425475" cy="11450"/>
            </a:xfrm>
            <a:custGeom>
              <a:rect b="b" l="l" r="r" t="t"/>
              <a:pathLst>
                <a:path extrusionOk="0" h="458" w="17019">
                  <a:moveTo>
                    <a:pt x="1" y="0"/>
                  </a:moveTo>
                  <a:lnTo>
                    <a:pt x="312" y="457"/>
                  </a:lnTo>
                  <a:lnTo>
                    <a:pt x="16702" y="457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63"/>
            <p:cNvSpPr/>
            <p:nvPr/>
          </p:nvSpPr>
          <p:spPr>
            <a:xfrm>
              <a:off x="418275" y="3840200"/>
              <a:ext cx="72300" cy="4450"/>
            </a:xfrm>
            <a:custGeom>
              <a:rect b="b" l="l" r="r" t="t"/>
              <a:pathLst>
                <a:path extrusionOk="0" h="178" w="2892">
                  <a:moveTo>
                    <a:pt x="1443" y="1"/>
                  </a:moveTo>
                  <a:cubicBezTo>
                    <a:pt x="649" y="1"/>
                    <a:pt x="0" y="42"/>
                    <a:pt x="0" y="89"/>
                  </a:cubicBezTo>
                  <a:cubicBezTo>
                    <a:pt x="0" y="141"/>
                    <a:pt x="649" y="177"/>
                    <a:pt x="1443" y="177"/>
                  </a:cubicBezTo>
                  <a:cubicBezTo>
                    <a:pt x="2243" y="177"/>
                    <a:pt x="2892" y="141"/>
                    <a:pt x="2892" y="89"/>
                  </a:cubicBezTo>
                  <a:cubicBezTo>
                    <a:pt x="2892" y="42"/>
                    <a:pt x="2243" y="1"/>
                    <a:pt x="1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63"/>
            <p:cNvSpPr/>
            <p:nvPr/>
          </p:nvSpPr>
          <p:spPr>
            <a:xfrm>
              <a:off x="428900" y="3718200"/>
              <a:ext cx="24425" cy="111775"/>
            </a:xfrm>
            <a:custGeom>
              <a:rect b="b" l="l" r="r" t="t"/>
              <a:pathLst>
                <a:path extrusionOk="0" h="4471" w="977">
                  <a:moveTo>
                    <a:pt x="556" y="1"/>
                  </a:moveTo>
                  <a:lnTo>
                    <a:pt x="1" y="4419"/>
                  </a:lnTo>
                  <a:lnTo>
                    <a:pt x="421" y="4471"/>
                  </a:lnTo>
                  <a:lnTo>
                    <a:pt x="977" y="53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63"/>
            <p:cNvSpPr/>
            <p:nvPr/>
          </p:nvSpPr>
          <p:spPr>
            <a:xfrm>
              <a:off x="427750" y="3717175"/>
              <a:ext cx="26875" cy="114100"/>
            </a:xfrm>
            <a:custGeom>
              <a:rect b="b" l="l" r="r" t="t"/>
              <a:pathLst>
                <a:path extrusionOk="0" h="4564" w="1075">
                  <a:moveTo>
                    <a:pt x="644" y="99"/>
                  </a:moveTo>
                  <a:lnTo>
                    <a:pt x="966" y="140"/>
                  </a:lnTo>
                  <a:lnTo>
                    <a:pt x="426" y="4460"/>
                  </a:lnTo>
                  <a:lnTo>
                    <a:pt x="104" y="4418"/>
                  </a:lnTo>
                  <a:lnTo>
                    <a:pt x="644" y="99"/>
                  </a:lnTo>
                  <a:close/>
                  <a:moveTo>
                    <a:pt x="607" y="0"/>
                  </a:moveTo>
                  <a:cubicBezTo>
                    <a:pt x="592" y="0"/>
                    <a:pt x="582" y="5"/>
                    <a:pt x="571" y="10"/>
                  </a:cubicBezTo>
                  <a:cubicBezTo>
                    <a:pt x="561" y="21"/>
                    <a:pt x="556" y="31"/>
                    <a:pt x="550" y="42"/>
                  </a:cubicBezTo>
                  <a:lnTo>
                    <a:pt x="0" y="4455"/>
                  </a:lnTo>
                  <a:cubicBezTo>
                    <a:pt x="0" y="4470"/>
                    <a:pt x="0" y="4480"/>
                    <a:pt x="10" y="4491"/>
                  </a:cubicBezTo>
                  <a:cubicBezTo>
                    <a:pt x="16" y="4501"/>
                    <a:pt x="31" y="4512"/>
                    <a:pt x="42" y="4512"/>
                  </a:cubicBezTo>
                  <a:lnTo>
                    <a:pt x="462" y="4564"/>
                  </a:lnTo>
                  <a:lnTo>
                    <a:pt x="467" y="4564"/>
                  </a:lnTo>
                  <a:cubicBezTo>
                    <a:pt x="493" y="4564"/>
                    <a:pt x="514" y="4543"/>
                    <a:pt x="514" y="4522"/>
                  </a:cubicBezTo>
                  <a:lnTo>
                    <a:pt x="1070" y="109"/>
                  </a:lnTo>
                  <a:cubicBezTo>
                    <a:pt x="1075" y="83"/>
                    <a:pt x="1054" y="57"/>
                    <a:pt x="1028" y="52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63"/>
            <p:cNvSpPr/>
            <p:nvPr/>
          </p:nvSpPr>
          <p:spPr>
            <a:xfrm>
              <a:off x="442800" y="3707950"/>
              <a:ext cx="10525" cy="11575"/>
            </a:xfrm>
            <a:custGeom>
              <a:rect b="b" l="l" r="r" t="t"/>
              <a:pathLst>
                <a:path extrusionOk="0" h="463" w="421">
                  <a:moveTo>
                    <a:pt x="260" y="0"/>
                  </a:moveTo>
                  <a:lnTo>
                    <a:pt x="0" y="411"/>
                  </a:lnTo>
                  <a:lnTo>
                    <a:pt x="421" y="46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63"/>
            <p:cNvSpPr/>
            <p:nvPr/>
          </p:nvSpPr>
          <p:spPr>
            <a:xfrm>
              <a:off x="441500" y="3706750"/>
              <a:ext cx="12875" cy="14075"/>
            </a:xfrm>
            <a:custGeom>
              <a:rect b="b" l="l" r="r" t="t"/>
              <a:pathLst>
                <a:path extrusionOk="0" h="563" w="515">
                  <a:moveTo>
                    <a:pt x="296" y="163"/>
                  </a:moveTo>
                  <a:lnTo>
                    <a:pt x="400" y="453"/>
                  </a:lnTo>
                  <a:lnTo>
                    <a:pt x="135" y="422"/>
                  </a:lnTo>
                  <a:lnTo>
                    <a:pt x="296" y="163"/>
                  </a:lnTo>
                  <a:close/>
                  <a:moveTo>
                    <a:pt x="301" y="0"/>
                  </a:moveTo>
                  <a:cubicBezTo>
                    <a:pt x="286" y="0"/>
                    <a:pt x="274" y="10"/>
                    <a:pt x="265" y="22"/>
                  </a:cubicBezTo>
                  <a:lnTo>
                    <a:pt x="6" y="433"/>
                  </a:lnTo>
                  <a:cubicBezTo>
                    <a:pt x="0" y="448"/>
                    <a:pt x="0" y="464"/>
                    <a:pt x="6" y="479"/>
                  </a:cubicBezTo>
                  <a:cubicBezTo>
                    <a:pt x="11" y="495"/>
                    <a:pt x="26" y="505"/>
                    <a:pt x="42" y="511"/>
                  </a:cubicBezTo>
                  <a:lnTo>
                    <a:pt x="462" y="562"/>
                  </a:lnTo>
                  <a:lnTo>
                    <a:pt x="473" y="562"/>
                  </a:lnTo>
                  <a:cubicBezTo>
                    <a:pt x="483" y="557"/>
                    <a:pt x="494" y="552"/>
                    <a:pt x="504" y="542"/>
                  </a:cubicBezTo>
                  <a:cubicBezTo>
                    <a:pt x="514" y="531"/>
                    <a:pt x="514" y="511"/>
                    <a:pt x="509" y="495"/>
                  </a:cubicBezTo>
                  <a:lnTo>
                    <a:pt x="353" y="33"/>
                  </a:lnTo>
                  <a:cubicBezTo>
                    <a:pt x="348" y="17"/>
                    <a:pt x="333" y="2"/>
                    <a:pt x="312" y="2"/>
                  </a:cubicBezTo>
                  <a:cubicBezTo>
                    <a:pt x="308" y="1"/>
                    <a:pt x="305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63"/>
            <p:cNvSpPr/>
            <p:nvPr/>
          </p:nvSpPr>
          <p:spPr>
            <a:xfrm>
              <a:off x="414900" y="3717300"/>
              <a:ext cx="30775" cy="111375"/>
            </a:xfrm>
            <a:custGeom>
              <a:rect b="b" l="l" r="r" t="t"/>
              <a:pathLst>
                <a:path extrusionOk="0" h="4455" w="1231">
                  <a:moveTo>
                    <a:pt x="415" y="0"/>
                  </a:moveTo>
                  <a:lnTo>
                    <a:pt x="0" y="78"/>
                  </a:lnTo>
                  <a:lnTo>
                    <a:pt x="815" y="4455"/>
                  </a:lnTo>
                  <a:lnTo>
                    <a:pt x="1230" y="437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63"/>
            <p:cNvSpPr/>
            <p:nvPr/>
          </p:nvSpPr>
          <p:spPr>
            <a:xfrm>
              <a:off x="415025" y="3707425"/>
              <a:ext cx="10400" cy="11850"/>
            </a:xfrm>
            <a:custGeom>
              <a:rect b="b" l="l" r="r" t="t"/>
              <a:pathLst>
                <a:path extrusionOk="0" h="474" w="416">
                  <a:moveTo>
                    <a:pt x="120" y="1"/>
                  </a:moveTo>
                  <a:lnTo>
                    <a:pt x="0" y="473"/>
                  </a:lnTo>
                  <a:lnTo>
                    <a:pt x="416" y="39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63"/>
            <p:cNvSpPr/>
            <p:nvPr/>
          </p:nvSpPr>
          <p:spPr>
            <a:xfrm>
              <a:off x="414900" y="3717300"/>
              <a:ext cx="30775" cy="111375"/>
            </a:xfrm>
            <a:custGeom>
              <a:rect b="b" l="l" r="r" t="t"/>
              <a:pathLst>
                <a:path extrusionOk="0" h="4455" w="1231">
                  <a:moveTo>
                    <a:pt x="0" y="78"/>
                  </a:moveTo>
                  <a:lnTo>
                    <a:pt x="415" y="0"/>
                  </a:lnTo>
                  <a:lnTo>
                    <a:pt x="1230" y="4377"/>
                  </a:lnTo>
                  <a:lnTo>
                    <a:pt x="815" y="44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63"/>
            <p:cNvSpPr/>
            <p:nvPr/>
          </p:nvSpPr>
          <p:spPr>
            <a:xfrm>
              <a:off x="415025" y="3707425"/>
              <a:ext cx="10400" cy="11850"/>
            </a:xfrm>
            <a:custGeom>
              <a:rect b="b" l="l" r="r" t="t"/>
              <a:pathLst>
                <a:path extrusionOk="0" h="474" w="416">
                  <a:moveTo>
                    <a:pt x="120" y="1"/>
                  </a:moveTo>
                  <a:lnTo>
                    <a:pt x="0" y="473"/>
                  </a:lnTo>
                  <a:lnTo>
                    <a:pt x="416" y="39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63"/>
            <p:cNvSpPr/>
            <p:nvPr/>
          </p:nvSpPr>
          <p:spPr>
            <a:xfrm>
              <a:off x="413600" y="3716075"/>
              <a:ext cx="33375" cy="113775"/>
            </a:xfrm>
            <a:custGeom>
              <a:rect b="b" l="l" r="r" t="t"/>
              <a:pathLst>
                <a:path extrusionOk="0" h="4551" w="1335">
                  <a:moveTo>
                    <a:pt x="431" y="112"/>
                  </a:moveTo>
                  <a:lnTo>
                    <a:pt x="1231" y="4389"/>
                  </a:lnTo>
                  <a:lnTo>
                    <a:pt x="909" y="4452"/>
                  </a:lnTo>
                  <a:lnTo>
                    <a:pt x="109" y="169"/>
                  </a:lnTo>
                  <a:lnTo>
                    <a:pt x="431" y="112"/>
                  </a:lnTo>
                  <a:close/>
                  <a:moveTo>
                    <a:pt x="472" y="0"/>
                  </a:moveTo>
                  <a:cubicBezTo>
                    <a:pt x="469" y="0"/>
                    <a:pt x="465" y="1"/>
                    <a:pt x="462" y="3"/>
                  </a:cubicBezTo>
                  <a:lnTo>
                    <a:pt x="47" y="80"/>
                  </a:lnTo>
                  <a:cubicBezTo>
                    <a:pt x="21" y="86"/>
                    <a:pt x="0" y="112"/>
                    <a:pt x="5" y="138"/>
                  </a:cubicBezTo>
                  <a:lnTo>
                    <a:pt x="820" y="4514"/>
                  </a:lnTo>
                  <a:cubicBezTo>
                    <a:pt x="826" y="4535"/>
                    <a:pt x="846" y="4550"/>
                    <a:pt x="867" y="4550"/>
                  </a:cubicBezTo>
                  <a:lnTo>
                    <a:pt x="878" y="4550"/>
                  </a:lnTo>
                  <a:lnTo>
                    <a:pt x="1293" y="4473"/>
                  </a:lnTo>
                  <a:cubicBezTo>
                    <a:pt x="1308" y="4473"/>
                    <a:pt x="1319" y="4462"/>
                    <a:pt x="1324" y="4452"/>
                  </a:cubicBezTo>
                  <a:cubicBezTo>
                    <a:pt x="1334" y="4441"/>
                    <a:pt x="1334" y="4431"/>
                    <a:pt x="1334" y="4415"/>
                  </a:cubicBezTo>
                  <a:lnTo>
                    <a:pt x="519" y="39"/>
                  </a:lnTo>
                  <a:cubicBezTo>
                    <a:pt x="514" y="28"/>
                    <a:pt x="509" y="18"/>
                    <a:pt x="499" y="8"/>
                  </a:cubicBezTo>
                  <a:cubicBezTo>
                    <a:pt x="491" y="4"/>
                    <a:pt x="481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63"/>
            <p:cNvSpPr/>
            <p:nvPr/>
          </p:nvSpPr>
          <p:spPr>
            <a:xfrm>
              <a:off x="413725" y="3706225"/>
              <a:ext cx="12875" cy="14200"/>
            </a:xfrm>
            <a:custGeom>
              <a:rect b="b" l="l" r="r" t="t"/>
              <a:pathLst>
                <a:path extrusionOk="0" h="568" w="515">
                  <a:moveTo>
                    <a:pt x="192" y="163"/>
                  </a:moveTo>
                  <a:lnTo>
                    <a:pt x="379" y="412"/>
                  </a:lnTo>
                  <a:lnTo>
                    <a:pt x="115" y="459"/>
                  </a:lnTo>
                  <a:lnTo>
                    <a:pt x="192" y="163"/>
                  </a:lnTo>
                  <a:close/>
                  <a:moveTo>
                    <a:pt x="175" y="1"/>
                  </a:moveTo>
                  <a:cubicBezTo>
                    <a:pt x="172" y="1"/>
                    <a:pt x="169" y="1"/>
                    <a:pt x="166" y="2"/>
                  </a:cubicBezTo>
                  <a:cubicBezTo>
                    <a:pt x="146" y="7"/>
                    <a:pt x="130" y="23"/>
                    <a:pt x="125" y="38"/>
                  </a:cubicBezTo>
                  <a:lnTo>
                    <a:pt x="0" y="511"/>
                  </a:lnTo>
                  <a:cubicBezTo>
                    <a:pt x="0" y="526"/>
                    <a:pt x="0" y="542"/>
                    <a:pt x="16" y="552"/>
                  </a:cubicBezTo>
                  <a:cubicBezTo>
                    <a:pt x="21" y="563"/>
                    <a:pt x="37" y="568"/>
                    <a:pt x="52" y="568"/>
                  </a:cubicBezTo>
                  <a:lnTo>
                    <a:pt x="57" y="568"/>
                  </a:lnTo>
                  <a:lnTo>
                    <a:pt x="473" y="490"/>
                  </a:lnTo>
                  <a:cubicBezTo>
                    <a:pt x="494" y="490"/>
                    <a:pt x="504" y="474"/>
                    <a:pt x="509" y="464"/>
                  </a:cubicBezTo>
                  <a:cubicBezTo>
                    <a:pt x="514" y="443"/>
                    <a:pt x="514" y="428"/>
                    <a:pt x="504" y="417"/>
                  </a:cubicBezTo>
                  <a:lnTo>
                    <a:pt x="213" y="23"/>
                  </a:lnTo>
                  <a:cubicBezTo>
                    <a:pt x="205" y="10"/>
                    <a:pt x="189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63"/>
            <p:cNvSpPr/>
            <p:nvPr/>
          </p:nvSpPr>
          <p:spPr>
            <a:xfrm>
              <a:off x="427750" y="3701725"/>
              <a:ext cx="10775" cy="111250"/>
            </a:xfrm>
            <a:custGeom>
              <a:rect b="b" l="l" r="r" t="t"/>
              <a:pathLst>
                <a:path extrusionOk="0" h="4450" w="431">
                  <a:moveTo>
                    <a:pt x="5" y="0"/>
                  </a:moveTo>
                  <a:lnTo>
                    <a:pt x="0" y="4450"/>
                  </a:lnTo>
                  <a:lnTo>
                    <a:pt x="421" y="4450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63"/>
            <p:cNvSpPr/>
            <p:nvPr/>
          </p:nvSpPr>
          <p:spPr>
            <a:xfrm>
              <a:off x="428125" y="3690675"/>
              <a:ext cx="10550" cy="11075"/>
            </a:xfrm>
            <a:custGeom>
              <a:rect b="b" l="l" r="r" t="t"/>
              <a:pathLst>
                <a:path extrusionOk="0" h="443" w="422">
                  <a:moveTo>
                    <a:pt x="208" y="1"/>
                  </a:moveTo>
                  <a:lnTo>
                    <a:pt x="1" y="442"/>
                  </a:lnTo>
                  <a:lnTo>
                    <a:pt x="421" y="442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63"/>
            <p:cNvSpPr/>
            <p:nvPr/>
          </p:nvSpPr>
          <p:spPr>
            <a:xfrm>
              <a:off x="427750" y="3701725"/>
              <a:ext cx="10775" cy="111250"/>
            </a:xfrm>
            <a:custGeom>
              <a:rect b="b" l="l" r="r" t="t"/>
              <a:pathLst>
                <a:path extrusionOk="0" h="4450" w="431">
                  <a:moveTo>
                    <a:pt x="5" y="0"/>
                  </a:moveTo>
                  <a:lnTo>
                    <a:pt x="431" y="0"/>
                  </a:lnTo>
                  <a:lnTo>
                    <a:pt x="421" y="4450"/>
                  </a:lnTo>
                  <a:lnTo>
                    <a:pt x="0" y="445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63"/>
            <p:cNvSpPr/>
            <p:nvPr/>
          </p:nvSpPr>
          <p:spPr>
            <a:xfrm>
              <a:off x="428125" y="3690675"/>
              <a:ext cx="10550" cy="11075"/>
            </a:xfrm>
            <a:custGeom>
              <a:rect b="b" l="l" r="r" t="t"/>
              <a:pathLst>
                <a:path extrusionOk="0" h="443" w="422">
                  <a:moveTo>
                    <a:pt x="208" y="1"/>
                  </a:moveTo>
                  <a:lnTo>
                    <a:pt x="1" y="442"/>
                  </a:lnTo>
                  <a:lnTo>
                    <a:pt x="421" y="442"/>
                  </a:ln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63"/>
            <p:cNvSpPr/>
            <p:nvPr/>
          </p:nvSpPr>
          <p:spPr>
            <a:xfrm>
              <a:off x="426700" y="3700550"/>
              <a:ext cx="13275" cy="113725"/>
            </a:xfrm>
            <a:custGeom>
              <a:rect b="b" l="l" r="r" t="t"/>
              <a:pathLst>
                <a:path extrusionOk="0" h="4549" w="531">
                  <a:moveTo>
                    <a:pt x="431" y="94"/>
                  </a:moveTo>
                  <a:lnTo>
                    <a:pt x="421" y="4450"/>
                  </a:lnTo>
                  <a:lnTo>
                    <a:pt x="99" y="4450"/>
                  </a:lnTo>
                  <a:lnTo>
                    <a:pt x="104" y="94"/>
                  </a:lnTo>
                  <a:close/>
                  <a:moveTo>
                    <a:pt x="58" y="1"/>
                  </a:moveTo>
                  <a:cubicBezTo>
                    <a:pt x="32" y="1"/>
                    <a:pt x="11" y="21"/>
                    <a:pt x="11" y="47"/>
                  </a:cubicBezTo>
                  <a:lnTo>
                    <a:pt x="1" y="4497"/>
                  </a:lnTo>
                  <a:cubicBezTo>
                    <a:pt x="1" y="4528"/>
                    <a:pt x="21" y="4548"/>
                    <a:pt x="47" y="4548"/>
                  </a:cubicBezTo>
                  <a:lnTo>
                    <a:pt x="473" y="4548"/>
                  </a:lnTo>
                  <a:cubicBezTo>
                    <a:pt x="483" y="4548"/>
                    <a:pt x="494" y="4543"/>
                    <a:pt x="504" y="4533"/>
                  </a:cubicBezTo>
                  <a:cubicBezTo>
                    <a:pt x="514" y="4522"/>
                    <a:pt x="520" y="4512"/>
                    <a:pt x="520" y="4502"/>
                  </a:cubicBezTo>
                  <a:lnTo>
                    <a:pt x="530" y="47"/>
                  </a:lnTo>
                  <a:cubicBezTo>
                    <a:pt x="530" y="37"/>
                    <a:pt x="525" y="21"/>
                    <a:pt x="514" y="16"/>
                  </a:cubicBezTo>
                  <a:cubicBezTo>
                    <a:pt x="504" y="6"/>
                    <a:pt x="494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63"/>
            <p:cNvSpPr/>
            <p:nvPr/>
          </p:nvSpPr>
          <p:spPr>
            <a:xfrm>
              <a:off x="426825" y="3689525"/>
              <a:ext cx="13400" cy="13525"/>
            </a:xfrm>
            <a:custGeom>
              <a:rect b="b" l="l" r="r" t="t"/>
              <a:pathLst>
                <a:path extrusionOk="0" h="541" w="536">
                  <a:moveTo>
                    <a:pt x="260" y="161"/>
                  </a:moveTo>
                  <a:lnTo>
                    <a:pt x="395" y="442"/>
                  </a:lnTo>
                  <a:lnTo>
                    <a:pt x="130" y="442"/>
                  </a:lnTo>
                  <a:lnTo>
                    <a:pt x="260" y="161"/>
                  </a:lnTo>
                  <a:close/>
                  <a:moveTo>
                    <a:pt x="260" y="0"/>
                  </a:moveTo>
                  <a:cubicBezTo>
                    <a:pt x="245" y="0"/>
                    <a:pt x="229" y="11"/>
                    <a:pt x="219" y="26"/>
                  </a:cubicBezTo>
                  <a:lnTo>
                    <a:pt x="11" y="467"/>
                  </a:lnTo>
                  <a:cubicBezTo>
                    <a:pt x="1" y="483"/>
                    <a:pt x="1" y="499"/>
                    <a:pt x="11" y="514"/>
                  </a:cubicBezTo>
                  <a:cubicBezTo>
                    <a:pt x="21" y="530"/>
                    <a:pt x="37" y="535"/>
                    <a:pt x="53" y="540"/>
                  </a:cubicBezTo>
                  <a:lnTo>
                    <a:pt x="478" y="540"/>
                  </a:lnTo>
                  <a:cubicBezTo>
                    <a:pt x="515" y="540"/>
                    <a:pt x="535" y="499"/>
                    <a:pt x="520" y="467"/>
                  </a:cubicBezTo>
                  <a:lnTo>
                    <a:pt x="307" y="26"/>
                  </a:lnTo>
                  <a:cubicBezTo>
                    <a:pt x="297" y="11"/>
                    <a:pt x="281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63"/>
            <p:cNvSpPr/>
            <p:nvPr/>
          </p:nvSpPr>
          <p:spPr>
            <a:xfrm>
              <a:off x="461100" y="3731125"/>
              <a:ext cx="23125" cy="28500"/>
            </a:xfrm>
            <a:custGeom>
              <a:rect b="b" l="l" r="r" t="t"/>
              <a:pathLst>
                <a:path extrusionOk="0" h="1140" w="925">
                  <a:moveTo>
                    <a:pt x="613" y="96"/>
                  </a:moveTo>
                  <a:cubicBezTo>
                    <a:pt x="649" y="96"/>
                    <a:pt x="691" y="112"/>
                    <a:pt x="717" y="138"/>
                  </a:cubicBezTo>
                  <a:cubicBezTo>
                    <a:pt x="810" y="221"/>
                    <a:pt x="815" y="413"/>
                    <a:pt x="732" y="548"/>
                  </a:cubicBezTo>
                  <a:lnTo>
                    <a:pt x="504" y="916"/>
                  </a:lnTo>
                  <a:cubicBezTo>
                    <a:pt x="473" y="979"/>
                    <a:pt x="410" y="1031"/>
                    <a:pt x="333" y="1046"/>
                  </a:cubicBezTo>
                  <a:cubicBezTo>
                    <a:pt x="327" y="1047"/>
                    <a:pt x="321" y="1047"/>
                    <a:pt x="315" y="1047"/>
                  </a:cubicBezTo>
                  <a:cubicBezTo>
                    <a:pt x="275" y="1047"/>
                    <a:pt x="240" y="1032"/>
                    <a:pt x="208" y="1005"/>
                  </a:cubicBezTo>
                  <a:cubicBezTo>
                    <a:pt x="120" y="922"/>
                    <a:pt x="109" y="730"/>
                    <a:pt x="192" y="595"/>
                  </a:cubicBezTo>
                  <a:lnTo>
                    <a:pt x="421" y="226"/>
                  </a:lnTo>
                  <a:cubicBezTo>
                    <a:pt x="457" y="159"/>
                    <a:pt x="519" y="112"/>
                    <a:pt x="592" y="96"/>
                  </a:cubicBezTo>
                  <a:close/>
                  <a:moveTo>
                    <a:pt x="615" y="0"/>
                  </a:moveTo>
                  <a:cubicBezTo>
                    <a:pt x="602" y="0"/>
                    <a:pt x="590" y="1"/>
                    <a:pt x="577" y="3"/>
                  </a:cubicBezTo>
                  <a:cubicBezTo>
                    <a:pt x="478" y="18"/>
                    <a:pt x="390" y="81"/>
                    <a:pt x="338" y="174"/>
                  </a:cubicBezTo>
                  <a:lnTo>
                    <a:pt x="109" y="543"/>
                  </a:lnTo>
                  <a:cubicBezTo>
                    <a:pt x="0" y="719"/>
                    <a:pt x="11" y="953"/>
                    <a:pt x="140" y="1072"/>
                  </a:cubicBezTo>
                  <a:cubicBezTo>
                    <a:pt x="187" y="1114"/>
                    <a:pt x="250" y="1140"/>
                    <a:pt x="312" y="1140"/>
                  </a:cubicBezTo>
                  <a:lnTo>
                    <a:pt x="348" y="1135"/>
                  </a:lnTo>
                  <a:cubicBezTo>
                    <a:pt x="447" y="1119"/>
                    <a:pt x="540" y="1057"/>
                    <a:pt x="587" y="963"/>
                  </a:cubicBezTo>
                  <a:lnTo>
                    <a:pt x="815" y="595"/>
                  </a:lnTo>
                  <a:cubicBezTo>
                    <a:pt x="924" y="418"/>
                    <a:pt x="914" y="184"/>
                    <a:pt x="784" y="65"/>
                  </a:cubicBezTo>
                  <a:cubicBezTo>
                    <a:pt x="737" y="22"/>
                    <a:pt x="678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63"/>
            <p:cNvSpPr/>
            <p:nvPr/>
          </p:nvSpPr>
          <p:spPr>
            <a:xfrm>
              <a:off x="442275" y="3734675"/>
              <a:ext cx="29750" cy="46250"/>
            </a:xfrm>
            <a:custGeom>
              <a:rect b="b" l="l" r="r" t="t"/>
              <a:pathLst>
                <a:path extrusionOk="0" h="1850" w="1190">
                  <a:moveTo>
                    <a:pt x="1112" y="1"/>
                  </a:moveTo>
                  <a:lnTo>
                    <a:pt x="1" y="1797"/>
                  </a:lnTo>
                  <a:lnTo>
                    <a:pt x="84" y="1849"/>
                  </a:lnTo>
                  <a:lnTo>
                    <a:pt x="1189" y="53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63"/>
            <p:cNvSpPr/>
            <p:nvPr/>
          </p:nvSpPr>
          <p:spPr>
            <a:xfrm>
              <a:off x="443175" y="3724950"/>
              <a:ext cx="16900" cy="30275"/>
            </a:xfrm>
            <a:custGeom>
              <a:rect b="b" l="l" r="r" t="t"/>
              <a:pathLst>
                <a:path extrusionOk="0" h="1211" w="676">
                  <a:moveTo>
                    <a:pt x="359" y="99"/>
                  </a:moveTo>
                  <a:cubicBezTo>
                    <a:pt x="390" y="99"/>
                    <a:pt x="421" y="110"/>
                    <a:pt x="447" y="130"/>
                  </a:cubicBezTo>
                  <a:cubicBezTo>
                    <a:pt x="504" y="177"/>
                    <a:pt x="536" y="250"/>
                    <a:pt x="536" y="322"/>
                  </a:cubicBezTo>
                  <a:lnTo>
                    <a:pt x="562" y="753"/>
                  </a:lnTo>
                  <a:cubicBezTo>
                    <a:pt x="572" y="914"/>
                    <a:pt x="478" y="1075"/>
                    <a:pt x="359" y="1106"/>
                  </a:cubicBezTo>
                  <a:cubicBezTo>
                    <a:pt x="344" y="1111"/>
                    <a:pt x="329" y="1114"/>
                    <a:pt x="314" y="1114"/>
                  </a:cubicBezTo>
                  <a:cubicBezTo>
                    <a:pt x="283" y="1114"/>
                    <a:pt x="254" y="1103"/>
                    <a:pt x="229" y="1086"/>
                  </a:cubicBezTo>
                  <a:cubicBezTo>
                    <a:pt x="167" y="1039"/>
                    <a:pt x="136" y="966"/>
                    <a:pt x="136" y="888"/>
                  </a:cubicBezTo>
                  <a:lnTo>
                    <a:pt x="110" y="457"/>
                  </a:lnTo>
                  <a:cubicBezTo>
                    <a:pt x="99" y="302"/>
                    <a:pt x="193" y="136"/>
                    <a:pt x="318" y="104"/>
                  </a:cubicBezTo>
                  <a:cubicBezTo>
                    <a:pt x="328" y="99"/>
                    <a:pt x="344" y="99"/>
                    <a:pt x="359" y="99"/>
                  </a:cubicBezTo>
                  <a:close/>
                  <a:moveTo>
                    <a:pt x="363" y="1"/>
                  </a:moveTo>
                  <a:cubicBezTo>
                    <a:pt x="339" y="1"/>
                    <a:pt x="315" y="4"/>
                    <a:pt x="292" y="11"/>
                  </a:cubicBezTo>
                  <a:cubicBezTo>
                    <a:pt x="125" y="58"/>
                    <a:pt x="1" y="255"/>
                    <a:pt x="16" y="463"/>
                  </a:cubicBezTo>
                  <a:lnTo>
                    <a:pt x="42" y="894"/>
                  </a:lnTo>
                  <a:cubicBezTo>
                    <a:pt x="42" y="997"/>
                    <a:pt x="89" y="1096"/>
                    <a:pt x="172" y="1163"/>
                  </a:cubicBezTo>
                  <a:cubicBezTo>
                    <a:pt x="214" y="1195"/>
                    <a:pt x="260" y="1210"/>
                    <a:pt x="312" y="1210"/>
                  </a:cubicBezTo>
                  <a:cubicBezTo>
                    <a:pt x="338" y="1210"/>
                    <a:pt x="359" y="1205"/>
                    <a:pt x="385" y="1200"/>
                  </a:cubicBezTo>
                  <a:cubicBezTo>
                    <a:pt x="551" y="1153"/>
                    <a:pt x="676" y="951"/>
                    <a:pt x="660" y="743"/>
                  </a:cubicBezTo>
                  <a:lnTo>
                    <a:pt x="634" y="312"/>
                  </a:lnTo>
                  <a:cubicBezTo>
                    <a:pt x="634" y="208"/>
                    <a:pt x="588" y="110"/>
                    <a:pt x="504" y="47"/>
                  </a:cubicBezTo>
                  <a:cubicBezTo>
                    <a:pt x="462" y="16"/>
                    <a:pt x="413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63"/>
            <p:cNvSpPr/>
            <p:nvPr/>
          </p:nvSpPr>
          <p:spPr>
            <a:xfrm>
              <a:off x="456425" y="3731950"/>
              <a:ext cx="5725" cy="52850"/>
            </a:xfrm>
            <a:custGeom>
              <a:rect b="b" l="l" r="r" t="t"/>
              <a:pathLst>
                <a:path extrusionOk="0" h="2114" w="229">
                  <a:moveTo>
                    <a:pt x="99" y="1"/>
                  </a:moveTo>
                  <a:lnTo>
                    <a:pt x="0" y="6"/>
                  </a:lnTo>
                  <a:lnTo>
                    <a:pt x="130" y="2114"/>
                  </a:lnTo>
                  <a:lnTo>
                    <a:pt x="229" y="210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63"/>
            <p:cNvSpPr/>
            <p:nvPr/>
          </p:nvSpPr>
          <p:spPr>
            <a:xfrm>
              <a:off x="414100" y="3762725"/>
              <a:ext cx="58450" cy="81400"/>
            </a:xfrm>
            <a:custGeom>
              <a:rect b="b" l="l" r="r" t="t"/>
              <a:pathLst>
                <a:path extrusionOk="0" h="3256" w="2338">
                  <a:moveTo>
                    <a:pt x="1" y="0"/>
                  </a:moveTo>
                  <a:lnTo>
                    <a:pt x="203" y="3152"/>
                  </a:lnTo>
                  <a:lnTo>
                    <a:pt x="707" y="3224"/>
                  </a:lnTo>
                  <a:cubicBezTo>
                    <a:pt x="852" y="3245"/>
                    <a:pt x="998" y="3256"/>
                    <a:pt x="1143" y="3256"/>
                  </a:cubicBezTo>
                  <a:cubicBezTo>
                    <a:pt x="1288" y="3256"/>
                    <a:pt x="1434" y="3245"/>
                    <a:pt x="1579" y="3224"/>
                  </a:cubicBezTo>
                  <a:lnTo>
                    <a:pt x="2135" y="3146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63"/>
            <p:cNvSpPr/>
            <p:nvPr/>
          </p:nvSpPr>
          <p:spPr>
            <a:xfrm>
              <a:off x="414100" y="3762725"/>
              <a:ext cx="58450" cy="81650"/>
            </a:xfrm>
            <a:custGeom>
              <a:rect b="b" l="l" r="r" t="t"/>
              <a:pathLst>
                <a:path extrusionOk="0" h="3266" w="2338">
                  <a:moveTo>
                    <a:pt x="2135" y="3146"/>
                  </a:moveTo>
                  <a:lnTo>
                    <a:pt x="1579" y="3224"/>
                  </a:lnTo>
                  <a:cubicBezTo>
                    <a:pt x="1288" y="3266"/>
                    <a:pt x="998" y="3266"/>
                    <a:pt x="707" y="3224"/>
                  </a:cubicBezTo>
                  <a:lnTo>
                    <a:pt x="203" y="3152"/>
                  </a:lnTo>
                  <a:lnTo>
                    <a:pt x="1" y="0"/>
                  </a:lnTo>
                  <a:lnTo>
                    <a:pt x="233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63"/>
            <p:cNvSpPr/>
            <p:nvPr/>
          </p:nvSpPr>
          <p:spPr>
            <a:xfrm>
              <a:off x="412825" y="3761425"/>
              <a:ext cx="60875" cy="84000"/>
            </a:xfrm>
            <a:custGeom>
              <a:rect b="b" l="l" r="r" t="t"/>
              <a:pathLst>
                <a:path extrusionOk="0" h="3360" w="2435">
                  <a:moveTo>
                    <a:pt x="2336" y="99"/>
                  </a:moveTo>
                  <a:lnTo>
                    <a:pt x="2139" y="3152"/>
                  </a:lnTo>
                  <a:lnTo>
                    <a:pt x="1620" y="3224"/>
                  </a:lnTo>
                  <a:cubicBezTo>
                    <a:pt x="1480" y="3245"/>
                    <a:pt x="1337" y="3256"/>
                    <a:pt x="1194" y="3256"/>
                  </a:cubicBezTo>
                  <a:cubicBezTo>
                    <a:pt x="1051" y="3256"/>
                    <a:pt x="909" y="3245"/>
                    <a:pt x="768" y="3224"/>
                  </a:cubicBezTo>
                  <a:lnTo>
                    <a:pt x="301" y="3157"/>
                  </a:lnTo>
                  <a:lnTo>
                    <a:pt x="104" y="99"/>
                  </a:lnTo>
                  <a:close/>
                  <a:moveTo>
                    <a:pt x="52" y="0"/>
                  </a:moveTo>
                  <a:cubicBezTo>
                    <a:pt x="21" y="0"/>
                    <a:pt x="0" y="26"/>
                    <a:pt x="5" y="52"/>
                  </a:cubicBezTo>
                  <a:lnTo>
                    <a:pt x="208" y="3204"/>
                  </a:lnTo>
                  <a:cubicBezTo>
                    <a:pt x="208" y="3224"/>
                    <a:pt x="223" y="3245"/>
                    <a:pt x="249" y="3245"/>
                  </a:cubicBezTo>
                  <a:lnTo>
                    <a:pt x="753" y="3323"/>
                  </a:lnTo>
                  <a:cubicBezTo>
                    <a:pt x="903" y="3344"/>
                    <a:pt x="1054" y="3354"/>
                    <a:pt x="1204" y="3359"/>
                  </a:cubicBezTo>
                  <a:cubicBezTo>
                    <a:pt x="1350" y="3354"/>
                    <a:pt x="1495" y="3349"/>
                    <a:pt x="1635" y="3328"/>
                  </a:cubicBezTo>
                  <a:lnTo>
                    <a:pt x="2191" y="3245"/>
                  </a:lnTo>
                  <a:cubicBezTo>
                    <a:pt x="2217" y="3245"/>
                    <a:pt x="2232" y="3224"/>
                    <a:pt x="2232" y="3204"/>
                  </a:cubicBezTo>
                  <a:lnTo>
                    <a:pt x="2435" y="52"/>
                  </a:lnTo>
                  <a:cubicBezTo>
                    <a:pt x="2435" y="42"/>
                    <a:pt x="2435" y="26"/>
                    <a:pt x="2425" y="16"/>
                  </a:cubicBezTo>
                  <a:cubicBezTo>
                    <a:pt x="2414" y="6"/>
                    <a:pt x="2399" y="0"/>
                    <a:pt x="2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63"/>
            <p:cNvSpPr/>
            <p:nvPr/>
          </p:nvSpPr>
          <p:spPr>
            <a:xfrm>
              <a:off x="507175" y="3842675"/>
              <a:ext cx="72325" cy="4575"/>
            </a:xfrm>
            <a:custGeom>
              <a:rect b="b" l="l" r="r" t="t"/>
              <a:pathLst>
                <a:path extrusionOk="0" h="183" w="2893">
                  <a:moveTo>
                    <a:pt x="1449" y="0"/>
                  </a:moveTo>
                  <a:cubicBezTo>
                    <a:pt x="649" y="0"/>
                    <a:pt x="0" y="42"/>
                    <a:pt x="0" y="89"/>
                  </a:cubicBezTo>
                  <a:cubicBezTo>
                    <a:pt x="0" y="141"/>
                    <a:pt x="649" y="182"/>
                    <a:pt x="1449" y="182"/>
                  </a:cubicBezTo>
                  <a:cubicBezTo>
                    <a:pt x="2243" y="182"/>
                    <a:pt x="2892" y="141"/>
                    <a:pt x="2892" y="89"/>
                  </a:cubicBezTo>
                  <a:cubicBezTo>
                    <a:pt x="2892" y="42"/>
                    <a:pt x="2243" y="0"/>
                    <a:pt x="1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63"/>
            <p:cNvSpPr/>
            <p:nvPr/>
          </p:nvSpPr>
          <p:spPr>
            <a:xfrm>
              <a:off x="497175" y="3773625"/>
              <a:ext cx="65825" cy="74000"/>
            </a:xfrm>
            <a:custGeom>
              <a:rect b="b" l="l" r="r" t="t"/>
              <a:pathLst>
                <a:path extrusionOk="0" h="2960" w="2633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63"/>
            <p:cNvSpPr/>
            <p:nvPr/>
          </p:nvSpPr>
          <p:spPr>
            <a:xfrm>
              <a:off x="495875" y="3772450"/>
              <a:ext cx="68300" cy="76350"/>
            </a:xfrm>
            <a:custGeom>
              <a:rect b="b" l="l" r="r" t="t"/>
              <a:pathLst>
                <a:path extrusionOk="0" h="3054" w="2732">
                  <a:moveTo>
                    <a:pt x="105" y="99"/>
                  </a:moveTo>
                  <a:lnTo>
                    <a:pt x="2628" y="110"/>
                  </a:lnTo>
                  <a:lnTo>
                    <a:pt x="2269" y="2851"/>
                  </a:lnTo>
                  <a:cubicBezTo>
                    <a:pt x="2225" y="2896"/>
                    <a:pt x="1897" y="2955"/>
                    <a:pt x="1407" y="2955"/>
                  </a:cubicBezTo>
                  <a:cubicBezTo>
                    <a:pt x="1386" y="2955"/>
                    <a:pt x="1366" y="2955"/>
                    <a:pt x="1345" y="2955"/>
                  </a:cubicBezTo>
                  <a:cubicBezTo>
                    <a:pt x="821" y="2955"/>
                    <a:pt x="473" y="2887"/>
                    <a:pt x="426" y="2846"/>
                  </a:cubicBezTo>
                  <a:lnTo>
                    <a:pt x="105" y="99"/>
                  </a:lnTo>
                  <a:close/>
                  <a:moveTo>
                    <a:pt x="53" y="1"/>
                  </a:moveTo>
                  <a:cubicBezTo>
                    <a:pt x="37" y="1"/>
                    <a:pt x="27" y="6"/>
                    <a:pt x="16" y="16"/>
                  </a:cubicBezTo>
                  <a:cubicBezTo>
                    <a:pt x="6" y="27"/>
                    <a:pt x="1" y="42"/>
                    <a:pt x="1" y="53"/>
                  </a:cubicBezTo>
                  <a:lnTo>
                    <a:pt x="328" y="2851"/>
                  </a:lnTo>
                  <a:cubicBezTo>
                    <a:pt x="328" y="2872"/>
                    <a:pt x="338" y="2892"/>
                    <a:pt x="354" y="2908"/>
                  </a:cubicBezTo>
                  <a:cubicBezTo>
                    <a:pt x="447" y="3007"/>
                    <a:pt x="920" y="3053"/>
                    <a:pt x="1345" y="3053"/>
                  </a:cubicBezTo>
                  <a:lnTo>
                    <a:pt x="1371" y="3053"/>
                  </a:lnTo>
                  <a:cubicBezTo>
                    <a:pt x="1584" y="3053"/>
                    <a:pt x="2363" y="3043"/>
                    <a:pt x="2363" y="2872"/>
                  </a:cubicBezTo>
                  <a:lnTo>
                    <a:pt x="2731" y="68"/>
                  </a:lnTo>
                  <a:cubicBezTo>
                    <a:pt x="2731" y="53"/>
                    <a:pt x="2731" y="37"/>
                    <a:pt x="2721" y="27"/>
                  </a:cubicBezTo>
                  <a:cubicBezTo>
                    <a:pt x="2711" y="16"/>
                    <a:pt x="2695" y="11"/>
                    <a:pt x="2685" y="11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63"/>
            <p:cNvSpPr/>
            <p:nvPr/>
          </p:nvSpPr>
          <p:spPr>
            <a:xfrm>
              <a:off x="497175" y="3773625"/>
              <a:ext cx="65825" cy="74000"/>
            </a:xfrm>
            <a:custGeom>
              <a:rect b="b" l="l" r="r" t="t"/>
              <a:pathLst>
                <a:path extrusionOk="0" h="2960" w="2633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63"/>
            <p:cNvSpPr/>
            <p:nvPr/>
          </p:nvSpPr>
          <p:spPr>
            <a:xfrm>
              <a:off x="497175" y="3773625"/>
              <a:ext cx="65825" cy="74000"/>
            </a:xfrm>
            <a:custGeom>
              <a:rect b="b" l="l" r="r" t="t"/>
              <a:pathLst>
                <a:path extrusionOk="0" h="2960" w="2633">
                  <a:moveTo>
                    <a:pt x="1" y="0"/>
                  </a:moveTo>
                  <a:lnTo>
                    <a:pt x="322" y="2804"/>
                  </a:lnTo>
                  <a:cubicBezTo>
                    <a:pt x="322" y="2887"/>
                    <a:pt x="759" y="2954"/>
                    <a:pt x="1293" y="2960"/>
                  </a:cubicBezTo>
                  <a:cubicBezTo>
                    <a:pt x="1828" y="2960"/>
                    <a:pt x="2264" y="2897"/>
                    <a:pt x="2264" y="2814"/>
                  </a:cubicBezTo>
                  <a:lnTo>
                    <a:pt x="2633" y="1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63"/>
            <p:cNvSpPr/>
            <p:nvPr/>
          </p:nvSpPr>
          <p:spPr>
            <a:xfrm>
              <a:off x="495875" y="3772450"/>
              <a:ext cx="68300" cy="76350"/>
            </a:xfrm>
            <a:custGeom>
              <a:rect b="b" l="l" r="r" t="t"/>
              <a:pathLst>
                <a:path extrusionOk="0" h="3054" w="2732">
                  <a:moveTo>
                    <a:pt x="105" y="99"/>
                  </a:moveTo>
                  <a:lnTo>
                    <a:pt x="2628" y="110"/>
                  </a:lnTo>
                  <a:lnTo>
                    <a:pt x="2269" y="2851"/>
                  </a:lnTo>
                  <a:cubicBezTo>
                    <a:pt x="2225" y="2896"/>
                    <a:pt x="1897" y="2955"/>
                    <a:pt x="1407" y="2955"/>
                  </a:cubicBezTo>
                  <a:cubicBezTo>
                    <a:pt x="1386" y="2955"/>
                    <a:pt x="1366" y="2955"/>
                    <a:pt x="1345" y="2955"/>
                  </a:cubicBezTo>
                  <a:cubicBezTo>
                    <a:pt x="821" y="2955"/>
                    <a:pt x="473" y="2887"/>
                    <a:pt x="426" y="2846"/>
                  </a:cubicBezTo>
                  <a:lnTo>
                    <a:pt x="105" y="99"/>
                  </a:lnTo>
                  <a:close/>
                  <a:moveTo>
                    <a:pt x="53" y="1"/>
                  </a:moveTo>
                  <a:cubicBezTo>
                    <a:pt x="37" y="1"/>
                    <a:pt x="27" y="6"/>
                    <a:pt x="16" y="16"/>
                  </a:cubicBezTo>
                  <a:cubicBezTo>
                    <a:pt x="6" y="27"/>
                    <a:pt x="1" y="42"/>
                    <a:pt x="1" y="53"/>
                  </a:cubicBezTo>
                  <a:lnTo>
                    <a:pt x="328" y="2851"/>
                  </a:lnTo>
                  <a:cubicBezTo>
                    <a:pt x="328" y="2872"/>
                    <a:pt x="338" y="2892"/>
                    <a:pt x="354" y="2908"/>
                  </a:cubicBezTo>
                  <a:cubicBezTo>
                    <a:pt x="447" y="3007"/>
                    <a:pt x="920" y="3053"/>
                    <a:pt x="1345" y="3053"/>
                  </a:cubicBezTo>
                  <a:lnTo>
                    <a:pt x="1371" y="3053"/>
                  </a:lnTo>
                  <a:cubicBezTo>
                    <a:pt x="1584" y="3053"/>
                    <a:pt x="2363" y="3043"/>
                    <a:pt x="2363" y="2872"/>
                  </a:cubicBezTo>
                  <a:lnTo>
                    <a:pt x="2731" y="68"/>
                  </a:lnTo>
                  <a:cubicBezTo>
                    <a:pt x="2731" y="53"/>
                    <a:pt x="2731" y="37"/>
                    <a:pt x="2721" y="27"/>
                  </a:cubicBezTo>
                  <a:cubicBezTo>
                    <a:pt x="2711" y="16"/>
                    <a:pt x="2695" y="11"/>
                    <a:pt x="2685" y="11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63"/>
            <p:cNvSpPr/>
            <p:nvPr/>
          </p:nvSpPr>
          <p:spPr>
            <a:xfrm>
              <a:off x="498875" y="3801000"/>
              <a:ext cx="62175" cy="18725"/>
            </a:xfrm>
            <a:custGeom>
              <a:rect b="b" l="l" r="r" t="t"/>
              <a:pathLst>
                <a:path extrusionOk="0" h="749" w="2487">
                  <a:moveTo>
                    <a:pt x="0" y="1"/>
                  </a:moveTo>
                  <a:lnTo>
                    <a:pt x="88" y="598"/>
                  </a:lnTo>
                  <a:cubicBezTo>
                    <a:pt x="88" y="676"/>
                    <a:pt x="602" y="748"/>
                    <a:pt x="1241" y="748"/>
                  </a:cubicBezTo>
                  <a:cubicBezTo>
                    <a:pt x="1266" y="749"/>
                    <a:pt x="1290" y="749"/>
                    <a:pt x="1314" y="749"/>
                  </a:cubicBezTo>
                  <a:cubicBezTo>
                    <a:pt x="1914" y="749"/>
                    <a:pt x="2393" y="688"/>
                    <a:pt x="2393" y="608"/>
                  </a:cubicBezTo>
                  <a:lnTo>
                    <a:pt x="2487" y="11"/>
                  </a:lnTo>
                  <a:lnTo>
                    <a:pt x="2487" y="11"/>
                  </a:lnTo>
                  <a:cubicBezTo>
                    <a:pt x="2330" y="65"/>
                    <a:pt x="1882" y="105"/>
                    <a:pt x="1340" y="105"/>
                  </a:cubicBezTo>
                  <a:cubicBezTo>
                    <a:pt x="1307" y="105"/>
                    <a:pt x="1274" y="105"/>
                    <a:pt x="1241" y="105"/>
                  </a:cubicBezTo>
                  <a:cubicBezTo>
                    <a:pt x="659" y="105"/>
                    <a:pt x="171" y="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63"/>
            <p:cNvSpPr/>
            <p:nvPr/>
          </p:nvSpPr>
          <p:spPr>
            <a:xfrm>
              <a:off x="497175" y="3768425"/>
              <a:ext cx="65825" cy="7325"/>
            </a:xfrm>
            <a:custGeom>
              <a:rect b="b" l="l" r="r" t="t"/>
              <a:pathLst>
                <a:path extrusionOk="0" h="293" w="2633">
                  <a:moveTo>
                    <a:pt x="1212" y="0"/>
                  </a:moveTo>
                  <a:cubicBezTo>
                    <a:pt x="585" y="0"/>
                    <a:pt x="94" y="45"/>
                    <a:pt x="94" y="105"/>
                  </a:cubicBezTo>
                  <a:lnTo>
                    <a:pt x="21" y="172"/>
                  </a:lnTo>
                  <a:cubicBezTo>
                    <a:pt x="6" y="177"/>
                    <a:pt x="1" y="182"/>
                    <a:pt x="1" y="188"/>
                  </a:cubicBezTo>
                  <a:cubicBezTo>
                    <a:pt x="1" y="250"/>
                    <a:pt x="587" y="286"/>
                    <a:pt x="1314" y="291"/>
                  </a:cubicBezTo>
                  <a:cubicBezTo>
                    <a:pt x="1366" y="292"/>
                    <a:pt x="1418" y="292"/>
                    <a:pt x="1468" y="292"/>
                  </a:cubicBezTo>
                  <a:cubicBezTo>
                    <a:pt x="2123" y="292"/>
                    <a:pt x="2633" y="261"/>
                    <a:pt x="2633" y="203"/>
                  </a:cubicBezTo>
                  <a:cubicBezTo>
                    <a:pt x="2633" y="198"/>
                    <a:pt x="2622" y="193"/>
                    <a:pt x="2612" y="188"/>
                  </a:cubicBezTo>
                  <a:lnTo>
                    <a:pt x="2534" y="115"/>
                  </a:lnTo>
                  <a:cubicBezTo>
                    <a:pt x="2534" y="58"/>
                    <a:pt x="1989" y="6"/>
                    <a:pt x="1314" y="1"/>
                  </a:cubicBezTo>
                  <a:cubicBezTo>
                    <a:pt x="1280" y="0"/>
                    <a:pt x="1246" y="0"/>
                    <a:pt x="1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63"/>
            <p:cNvSpPr/>
            <p:nvPr/>
          </p:nvSpPr>
          <p:spPr>
            <a:xfrm>
              <a:off x="496000" y="3767225"/>
              <a:ext cx="68175" cy="9800"/>
            </a:xfrm>
            <a:custGeom>
              <a:rect b="b" l="l" r="r" t="t"/>
              <a:pathLst>
                <a:path extrusionOk="0" h="392" w="2727">
                  <a:moveTo>
                    <a:pt x="1366" y="95"/>
                  </a:moveTo>
                  <a:cubicBezTo>
                    <a:pt x="2041" y="101"/>
                    <a:pt x="2472" y="153"/>
                    <a:pt x="2545" y="189"/>
                  </a:cubicBezTo>
                  <a:cubicBezTo>
                    <a:pt x="2545" y="194"/>
                    <a:pt x="2550" y="194"/>
                    <a:pt x="2555" y="199"/>
                  </a:cubicBezTo>
                  <a:lnTo>
                    <a:pt x="2597" y="241"/>
                  </a:lnTo>
                  <a:cubicBezTo>
                    <a:pt x="2467" y="267"/>
                    <a:pt x="2083" y="293"/>
                    <a:pt x="1361" y="293"/>
                  </a:cubicBezTo>
                  <a:cubicBezTo>
                    <a:pt x="645" y="293"/>
                    <a:pt x="260" y="256"/>
                    <a:pt x="131" y="230"/>
                  </a:cubicBezTo>
                  <a:lnTo>
                    <a:pt x="177" y="189"/>
                  </a:lnTo>
                  <a:cubicBezTo>
                    <a:pt x="183" y="184"/>
                    <a:pt x="183" y="179"/>
                    <a:pt x="188" y="179"/>
                  </a:cubicBezTo>
                  <a:cubicBezTo>
                    <a:pt x="260" y="142"/>
                    <a:pt x="691" y="95"/>
                    <a:pt x="1366" y="95"/>
                  </a:cubicBezTo>
                  <a:close/>
                  <a:moveTo>
                    <a:pt x="1200" y="1"/>
                  </a:moveTo>
                  <a:cubicBezTo>
                    <a:pt x="935" y="1"/>
                    <a:pt x="689" y="11"/>
                    <a:pt x="499" y="28"/>
                  </a:cubicBezTo>
                  <a:cubicBezTo>
                    <a:pt x="188" y="54"/>
                    <a:pt x="115" y="90"/>
                    <a:pt x="100" y="127"/>
                  </a:cubicBezTo>
                  <a:lnTo>
                    <a:pt x="42" y="179"/>
                  </a:lnTo>
                  <a:cubicBezTo>
                    <a:pt x="16" y="189"/>
                    <a:pt x="1" y="215"/>
                    <a:pt x="1" y="241"/>
                  </a:cubicBezTo>
                  <a:cubicBezTo>
                    <a:pt x="1" y="256"/>
                    <a:pt x="6" y="272"/>
                    <a:pt x="16" y="282"/>
                  </a:cubicBezTo>
                  <a:cubicBezTo>
                    <a:pt x="105" y="371"/>
                    <a:pt x="899" y="391"/>
                    <a:pt x="1361" y="391"/>
                  </a:cubicBezTo>
                  <a:lnTo>
                    <a:pt x="1491" y="391"/>
                  </a:lnTo>
                  <a:cubicBezTo>
                    <a:pt x="2726" y="391"/>
                    <a:pt x="2726" y="303"/>
                    <a:pt x="2726" y="251"/>
                  </a:cubicBezTo>
                  <a:cubicBezTo>
                    <a:pt x="2726" y="225"/>
                    <a:pt x="2711" y="205"/>
                    <a:pt x="2690" y="194"/>
                  </a:cubicBezTo>
                  <a:lnTo>
                    <a:pt x="2628" y="137"/>
                  </a:lnTo>
                  <a:cubicBezTo>
                    <a:pt x="2623" y="132"/>
                    <a:pt x="2623" y="127"/>
                    <a:pt x="2617" y="121"/>
                  </a:cubicBezTo>
                  <a:cubicBezTo>
                    <a:pt x="2503" y="7"/>
                    <a:pt x="1413" y="2"/>
                    <a:pt x="1366" y="2"/>
                  </a:cubicBezTo>
                  <a:cubicBezTo>
                    <a:pt x="1310" y="1"/>
                    <a:pt x="1255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63"/>
            <p:cNvSpPr/>
            <p:nvPr/>
          </p:nvSpPr>
          <p:spPr>
            <a:xfrm>
              <a:off x="498875" y="3801000"/>
              <a:ext cx="62175" cy="18850"/>
            </a:xfrm>
            <a:custGeom>
              <a:rect b="b" l="l" r="r" t="t"/>
              <a:pathLst>
                <a:path extrusionOk="0" h="754" w="2487">
                  <a:moveTo>
                    <a:pt x="1241" y="105"/>
                  </a:moveTo>
                  <a:cubicBezTo>
                    <a:pt x="659" y="105"/>
                    <a:pt x="171" y="58"/>
                    <a:pt x="0" y="1"/>
                  </a:cubicBezTo>
                  <a:lnTo>
                    <a:pt x="88" y="598"/>
                  </a:lnTo>
                  <a:cubicBezTo>
                    <a:pt x="88" y="676"/>
                    <a:pt x="602" y="748"/>
                    <a:pt x="1241" y="748"/>
                  </a:cubicBezTo>
                  <a:cubicBezTo>
                    <a:pt x="1874" y="754"/>
                    <a:pt x="2393" y="691"/>
                    <a:pt x="2393" y="608"/>
                  </a:cubicBezTo>
                  <a:lnTo>
                    <a:pt x="2487" y="11"/>
                  </a:lnTo>
                  <a:cubicBezTo>
                    <a:pt x="2321" y="68"/>
                    <a:pt x="1828" y="110"/>
                    <a:pt x="1241" y="10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63"/>
            <p:cNvSpPr/>
            <p:nvPr/>
          </p:nvSpPr>
          <p:spPr>
            <a:xfrm>
              <a:off x="497575" y="3799775"/>
              <a:ext cx="64775" cy="21250"/>
            </a:xfrm>
            <a:custGeom>
              <a:rect b="b" l="l" r="r" t="t"/>
              <a:pathLst>
                <a:path extrusionOk="0" h="850" w="2591">
                  <a:moveTo>
                    <a:pt x="109" y="117"/>
                  </a:moveTo>
                  <a:cubicBezTo>
                    <a:pt x="332" y="169"/>
                    <a:pt x="779" y="206"/>
                    <a:pt x="1288" y="206"/>
                  </a:cubicBezTo>
                  <a:cubicBezTo>
                    <a:pt x="1325" y="206"/>
                    <a:pt x="1362" y="206"/>
                    <a:pt x="1399" y="206"/>
                  </a:cubicBezTo>
                  <a:cubicBezTo>
                    <a:pt x="1867" y="206"/>
                    <a:pt x="2274" y="176"/>
                    <a:pt x="2477" y="128"/>
                  </a:cubicBezTo>
                  <a:lnTo>
                    <a:pt x="2477" y="128"/>
                  </a:lnTo>
                  <a:lnTo>
                    <a:pt x="2399" y="647"/>
                  </a:lnTo>
                  <a:cubicBezTo>
                    <a:pt x="2339" y="692"/>
                    <a:pt x="1958" y="751"/>
                    <a:pt x="1362" y="751"/>
                  </a:cubicBezTo>
                  <a:cubicBezTo>
                    <a:pt x="1338" y="751"/>
                    <a:pt x="1313" y="751"/>
                    <a:pt x="1288" y="751"/>
                  </a:cubicBezTo>
                  <a:cubicBezTo>
                    <a:pt x="654" y="751"/>
                    <a:pt x="244" y="683"/>
                    <a:pt x="187" y="637"/>
                  </a:cubicBezTo>
                  <a:lnTo>
                    <a:pt x="109" y="117"/>
                  </a:lnTo>
                  <a:close/>
                  <a:moveTo>
                    <a:pt x="57" y="1"/>
                  </a:moveTo>
                  <a:cubicBezTo>
                    <a:pt x="26" y="1"/>
                    <a:pt x="1" y="24"/>
                    <a:pt x="5" y="55"/>
                  </a:cubicBezTo>
                  <a:lnTo>
                    <a:pt x="88" y="652"/>
                  </a:lnTo>
                  <a:cubicBezTo>
                    <a:pt x="94" y="714"/>
                    <a:pt x="161" y="761"/>
                    <a:pt x="467" y="803"/>
                  </a:cubicBezTo>
                  <a:cubicBezTo>
                    <a:pt x="743" y="834"/>
                    <a:pt x="1018" y="849"/>
                    <a:pt x="1293" y="849"/>
                  </a:cubicBezTo>
                  <a:lnTo>
                    <a:pt x="1340" y="849"/>
                  </a:lnTo>
                  <a:cubicBezTo>
                    <a:pt x="1662" y="849"/>
                    <a:pt x="2477" y="834"/>
                    <a:pt x="2497" y="668"/>
                  </a:cubicBezTo>
                  <a:lnTo>
                    <a:pt x="2591" y="65"/>
                  </a:lnTo>
                  <a:cubicBezTo>
                    <a:pt x="2591" y="50"/>
                    <a:pt x="2586" y="34"/>
                    <a:pt x="2570" y="24"/>
                  </a:cubicBezTo>
                  <a:cubicBezTo>
                    <a:pt x="2562" y="16"/>
                    <a:pt x="2549" y="11"/>
                    <a:pt x="2537" y="11"/>
                  </a:cubicBezTo>
                  <a:cubicBezTo>
                    <a:pt x="2532" y="11"/>
                    <a:pt x="2527" y="12"/>
                    <a:pt x="2523" y="14"/>
                  </a:cubicBezTo>
                  <a:cubicBezTo>
                    <a:pt x="2373" y="72"/>
                    <a:pt x="1917" y="107"/>
                    <a:pt x="1399" y="107"/>
                  </a:cubicBezTo>
                  <a:cubicBezTo>
                    <a:pt x="1364" y="107"/>
                    <a:pt x="1328" y="107"/>
                    <a:pt x="1293" y="107"/>
                  </a:cubicBezTo>
                  <a:cubicBezTo>
                    <a:pt x="743" y="107"/>
                    <a:pt x="239" y="65"/>
                    <a:pt x="73" y="3"/>
                  </a:cubicBezTo>
                  <a:cubicBezTo>
                    <a:pt x="67" y="2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4" name="Google Shape;3324;p63"/>
          <p:cNvGrpSpPr/>
          <p:nvPr/>
        </p:nvGrpSpPr>
        <p:grpSpPr>
          <a:xfrm>
            <a:off x="7494448" y="3850092"/>
            <a:ext cx="864527" cy="1222005"/>
            <a:chOff x="3933975" y="4826900"/>
            <a:chExt cx="416700" cy="588975"/>
          </a:xfrm>
        </p:grpSpPr>
        <p:sp>
          <p:nvSpPr>
            <p:cNvPr id="3325" name="Google Shape;3325;p63"/>
            <p:cNvSpPr/>
            <p:nvPr/>
          </p:nvSpPr>
          <p:spPr>
            <a:xfrm>
              <a:off x="4017800" y="5202100"/>
              <a:ext cx="266800" cy="46250"/>
            </a:xfrm>
            <a:custGeom>
              <a:rect b="b" l="l" r="r" t="t"/>
              <a:pathLst>
                <a:path extrusionOk="0" h="1850" w="10672">
                  <a:moveTo>
                    <a:pt x="4954" y="1"/>
                  </a:moveTo>
                  <a:cubicBezTo>
                    <a:pt x="4371" y="1"/>
                    <a:pt x="3806" y="10"/>
                    <a:pt x="3272" y="30"/>
                  </a:cubicBezTo>
                  <a:cubicBezTo>
                    <a:pt x="1822" y="85"/>
                    <a:pt x="62" y="338"/>
                    <a:pt x="33" y="677"/>
                  </a:cubicBezTo>
                  <a:cubicBezTo>
                    <a:pt x="0" y="1017"/>
                    <a:pt x="372" y="1111"/>
                    <a:pt x="1790" y="1375"/>
                  </a:cubicBezTo>
                  <a:cubicBezTo>
                    <a:pt x="2577" y="1520"/>
                    <a:pt x="4057" y="1850"/>
                    <a:pt x="6226" y="1850"/>
                  </a:cubicBezTo>
                  <a:cubicBezTo>
                    <a:pt x="6488" y="1850"/>
                    <a:pt x="6760" y="1845"/>
                    <a:pt x="7042" y="1834"/>
                  </a:cubicBezTo>
                  <a:lnTo>
                    <a:pt x="10672" y="244"/>
                  </a:lnTo>
                  <a:cubicBezTo>
                    <a:pt x="8919" y="100"/>
                    <a:pt x="6847" y="1"/>
                    <a:pt x="4954" y="1"/>
                  </a:cubicBezTo>
                  <a:close/>
                </a:path>
              </a:pathLst>
            </a:custGeom>
            <a:solidFill>
              <a:schemeClr val="dk1">
                <a:alpha val="139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63"/>
            <p:cNvSpPr/>
            <p:nvPr/>
          </p:nvSpPr>
          <p:spPr>
            <a:xfrm>
              <a:off x="3935550" y="4828100"/>
              <a:ext cx="415125" cy="582325"/>
            </a:xfrm>
            <a:custGeom>
              <a:rect b="b" l="l" r="r" t="t"/>
              <a:pathLst>
                <a:path extrusionOk="0" h="23293" w="16605">
                  <a:moveTo>
                    <a:pt x="2723" y="1"/>
                  </a:moveTo>
                  <a:cubicBezTo>
                    <a:pt x="2351" y="1"/>
                    <a:pt x="2448" y="986"/>
                    <a:pt x="2448" y="986"/>
                  </a:cubicBezTo>
                  <a:lnTo>
                    <a:pt x="1486" y="874"/>
                  </a:lnTo>
                  <a:cubicBezTo>
                    <a:pt x="1486" y="874"/>
                    <a:pt x="850" y="559"/>
                    <a:pt x="608" y="393"/>
                  </a:cubicBezTo>
                  <a:cubicBezTo>
                    <a:pt x="594" y="383"/>
                    <a:pt x="581" y="379"/>
                    <a:pt x="570" y="379"/>
                  </a:cubicBezTo>
                  <a:cubicBezTo>
                    <a:pt x="389" y="379"/>
                    <a:pt x="575" y="1608"/>
                    <a:pt x="575" y="1608"/>
                  </a:cubicBezTo>
                  <a:cubicBezTo>
                    <a:pt x="575" y="1608"/>
                    <a:pt x="127" y="2938"/>
                    <a:pt x="329" y="3325"/>
                  </a:cubicBezTo>
                  <a:cubicBezTo>
                    <a:pt x="615" y="3871"/>
                    <a:pt x="1" y="4605"/>
                    <a:pt x="322" y="5027"/>
                  </a:cubicBezTo>
                  <a:cubicBezTo>
                    <a:pt x="644" y="5450"/>
                    <a:pt x="1736" y="6036"/>
                    <a:pt x="1736" y="6036"/>
                  </a:cubicBezTo>
                  <a:cubicBezTo>
                    <a:pt x="1479" y="10081"/>
                    <a:pt x="3963" y="10895"/>
                    <a:pt x="4226" y="11874"/>
                  </a:cubicBezTo>
                  <a:cubicBezTo>
                    <a:pt x="4487" y="12858"/>
                    <a:pt x="4317" y="14969"/>
                    <a:pt x="4317" y="14969"/>
                  </a:cubicBezTo>
                  <a:cubicBezTo>
                    <a:pt x="3872" y="15074"/>
                    <a:pt x="3623" y="15207"/>
                    <a:pt x="3489" y="15308"/>
                  </a:cubicBezTo>
                  <a:cubicBezTo>
                    <a:pt x="3370" y="15392"/>
                    <a:pt x="3305" y="15536"/>
                    <a:pt x="3323" y="15681"/>
                  </a:cubicBezTo>
                  <a:cubicBezTo>
                    <a:pt x="3395" y="16090"/>
                    <a:pt x="4107" y="16183"/>
                    <a:pt x="4768" y="16183"/>
                  </a:cubicBezTo>
                  <a:cubicBezTo>
                    <a:pt x="5293" y="16183"/>
                    <a:pt x="5785" y="16125"/>
                    <a:pt x="5900" y="16118"/>
                  </a:cubicBezTo>
                  <a:cubicBezTo>
                    <a:pt x="6182" y="16100"/>
                    <a:pt x="6507" y="14242"/>
                    <a:pt x="6507" y="14242"/>
                  </a:cubicBezTo>
                  <a:cubicBezTo>
                    <a:pt x="7165" y="15077"/>
                    <a:pt x="8499" y="15562"/>
                    <a:pt x="8499" y="15562"/>
                  </a:cubicBezTo>
                  <a:cubicBezTo>
                    <a:pt x="8499" y="15562"/>
                    <a:pt x="8478" y="15966"/>
                    <a:pt x="8785" y="16075"/>
                  </a:cubicBezTo>
                  <a:cubicBezTo>
                    <a:pt x="8985" y="16146"/>
                    <a:pt x="9838" y="16158"/>
                    <a:pt x="10406" y="16158"/>
                  </a:cubicBezTo>
                  <a:cubicBezTo>
                    <a:pt x="10710" y="16158"/>
                    <a:pt x="10932" y="16154"/>
                    <a:pt x="10932" y="16154"/>
                  </a:cubicBezTo>
                  <a:lnTo>
                    <a:pt x="10932" y="16154"/>
                  </a:lnTo>
                  <a:cubicBezTo>
                    <a:pt x="10365" y="16874"/>
                    <a:pt x="10339" y="19777"/>
                    <a:pt x="10357" y="21244"/>
                  </a:cubicBezTo>
                  <a:cubicBezTo>
                    <a:pt x="10373" y="22521"/>
                    <a:pt x="10674" y="23292"/>
                    <a:pt x="11275" y="23292"/>
                  </a:cubicBezTo>
                  <a:cubicBezTo>
                    <a:pt x="11365" y="23292"/>
                    <a:pt x="11462" y="23275"/>
                    <a:pt x="11565" y="23240"/>
                  </a:cubicBezTo>
                  <a:cubicBezTo>
                    <a:pt x="12360" y="22969"/>
                    <a:pt x="12230" y="17347"/>
                    <a:pt x="12617" y="16523"/>
                  </a:cubicBezTo>
                  <a:cubicBezTo>
                    <a:pt x="13069" y="15562"/>
                    <a:pt x="15306" y="16097"/>
                    <a:pt x="16044" y="15616"/>
                  </a:cubicBezTo>
                  <a:cubicBezTo>
                    <a:pt x="16604" y="15251"/>
                    <a:pt x="16120" y="14300"/>
                    <a:pt x="16029" y="13718"/>
                  </a:cubicBezTo>
                  <a:cubicBezTo>
                    <a:pt x="15867" y="12684"/>
                    <a:pt x="15762" y="11647"/>
                    <a:pt x="15585" y="10616"/>
                  </a:cubicBezTo>
                  <a:cubicBezTo>
                    <a:pt x="15321" y="9073"/>
                    <a:pt x="14887" y="7515"/>
                    <a:pt x="13965" y="6249"/>
                  </a:cubicBezTo>
                  <a:cubicBezTo>
                    <a:pt x="13075" y="5032"/>
                    <a:pt x="11663" y="4123"/>
                    <a:pt x="10164" y="4123"/>
                  </a:cubicBezTo>
                  <a:cubicBezTo>
                    <a:pt x="10104" y="4123"/>
                    <a:pt x="10045" y="4124"/>
                    <a:pt x="9985" y="4127"/>
                  </a:cubicBezTo>
                  <a:cubicBezTo>
                    <a:pt x="9764" y="4139"/>
                    <a:pt x="9541" y="4170"/>
                    <a:pt x="9321" y="4170"/>
                  </a:cubicBezTo>
                  <a:cubicBezTo>
                    <a:pt x="9206" y="4170"/>
                    <a:pt x="9093" y="4162"/>
                    <a:pt x="8980" y="4138"/>
                  </a:cubicBezTo>
                  <a:cubicBezTo>
                    <a:pt x="8601" y="4055"/>
                    <a:pt x="8282" y="3813"/>
                    <a:pt x="7990" y="3556"/>
                  </a:cubicBezTo>
                  <a:cubicBezTo>
                    <a:pt x="7249" y="2909"/>
                    <a:pt x="6594" y="2154"/>
                    <a:pt x="5792" y="1575"/>
                  </a:cubicBezTo>
                  <a:cubicBezTo>
                    <a:pt x="5423" y="1311"/>
                    <a:pt x="5025" y="1080"/>
                    <a:pt x="4592" y="943"/>
                  </a:cubicBezTo>
                  <a:cubicBezTo>
                    <a:pt x="4483" y="910"/>
                    <a:pt x="3822" y="867"/>
                    <a:pt x="3771" y="805"/>
                  </a:cubicBezTo>
                  <a:cubicBezTo>
                    <a:pt x="3767" y="802"/>
                    <a:pt x="3153" y="53"/>
                    <a:pt x="2752" y="3"/>
                  </a:cubicBezTo>
                  <a:cubicBezTo>
                    <a:pt x="2742" y="1"/>
                    <a:pt x="2732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63"/>
            <p:cNvSpPr/>
            <p:nvPr/>
          </p:nvSpPr>
          <p:spPr>
            <a:xfrm>
              <a:off x="3935550" y="4826900"/>
              <a:ext cx="415125" cy="588975"/>
            </a:xfrm>
            <a:custGeom>
              <a:rect b="b" l="l" r="r" t="t"/>
              <a:pathLst>
                <a:path extrusionOk="0" h="23559" w="16605">
                  <a:moveTo>
                    <a:pt x="1736" y="6084"/>
                  </a:moveTo>
                  <a:cubicBezTo>
                    <a:pt x="1736" y="6084"/>
                    <a:pt x="644" y="5498"/>
                    <a:pt x="322" y="5075"/>
                  </a:cubicBezTo>
                  <a:cubicBezTo>
                    <a:pt x="1" y="4653"/>
                    <a:pt x="615" y="3919"/>
                    <a:pt x="329" y="3373"/>
                  </a:cubicBezTo>
                  <a:cubicBezTo>
                    <a:pt x="127" y="2986"/>
                    <a:pt x="575" y="1656"/>
                    <a:pt x="575" y="1656"/>
                  </a:cubicBezTo>
                  <a:cubicBezTo>
                    <a:pt x="575" y="1656"/>
                    <a:pt x="366" y="271"/>
                    <a:pt x="608" y="441"/>
                  </a:cubicBezTo>
                  <a:cubicBezTo>
                    <a:pt x="850" y="607"/>
                    <a:pt x="1486" y="922"/>
                    <a:pt x="1486" y="922"/>
                  </a:cubicBezTo>
                  <a:lnTo>
                    <a:pt x="2448" y="1034"/>
                  </a:lnTo>
                  <a:cubicBezTo>
                    <a:pt x="2448" y="1034"/>
                    <a:pt x="2347" y="0"/>
                    <a:pt x="2752" y="51"/>
                  </a:cubicBezTo>
                  <a:cubicBezTo>
                    <a:pt x="3153" y="101"/>
                    <a:pt x="3767" y="850"/>
                    <a:pt x="3771" y="853"/>
                  </a:cubicBezTo>
                  <a:cubicBezTo>
                    <a:pt x="3822" y="915"/>
                    <a:pt x="4483" y="958"/>
                    <a:pt x="4592" y="991"/>
                  </a:cubicBezTo>
                  <a:cubicBezTo>
                    <a:pt x="5025" y="1128"/>
                    <a:pt x="5423" y="1359"/>
                    <a:pt x="5792" y="1623"/>
                  </a:cubicBezTo>
                  <a:cubicBezTo>
                    <a:pt x="6594" y="2202"/>
                    <a:pt x="7249" y="2957"/>
                    <a:pt x="7990" y="3604"/>
                  </a:cubicBezTo>
                  <a:cubicBezTo>
                    <a:pt x="8282" y="3861"/>
                    <a:pt x="8601" y="4103"/>
                    <a:pt x="8980" y="4186"/>
                  </a:cubicBezTo>
                  <a:cubicBezTo>
                    <a:pt x="9309" y="4255"/>
                    <a:pt x="9649" y="4193"/>
                    <a:pt x="9985" y="4175"/>
                  </a:cubicBezTo>
                  <a:cubicBezTo>
                    <a:pt x="11550" y="4099"/>
                    <a:pt x="13040" y="5032"/>
                    <a:pt x="13965" y="6297"/>
                  </a:cubicBezTo>
                  <a:cubicBezTo>
                    <a:pt x="14887" y="7563"/>
                    <a:pt x="15321" y="9121"/>
                    <a:pt x="15585" y="10664"/>
                  </a:cubicBezTo>
                  <a:cubicBezTo>
                    <a:pt x="15762" y="11695"/>
                    <a:pt x="15867" y="12732"/>
                    <a:pt x="16029" y="13766"/>
                  </a:cubicBezTo>
                  <a:cubicBezTo>
                    <a:pt x="16120" y="14348"/>
                    <a:pt x="16604" y="15299"/>
                    <a:pt x="16044" y="15664"/>
                  </a:cubicBezTo>
                  <a:cubicBezTo>
                    <a:pt x="15306" y="16145"/>
                    <a:pt x="13069" y="15610"/>
                    <a:pt x="12617" y="16571"/>
                  </a:cubicBezTo>
                  <a:cubicBezTo>
                    <a:pt x="12230" y="17395"/>
                    <a:pt x="12360" y="23017"/>
                    <a:pt x="11565" y="23288"/>
                  </a:cubicBezTo>
                  <a:cubicBezTo>
                    <a:pt x="10770" y="23559"/>
                    <a:pt x="10376" y="22760"/>
                    <a:pt x="10357" y="21292"/>
                  </a:cubicBezTo>
                  <a:cubicBezTo>
                    <a:pt x="10339" y="19825"/>
                    <a:pt x="10365" y="16922"/>
                    <a:pt x="10932" y="16202"/>
                  </a:cubicBezTo>
                  <a:cubicBezTo>
                    <a:pt x="10932" y="16202"/>
                    <a:pt x="9092" y="16231"/>
                    <a:pt x="8785" y="16123"/>
                  </a:cubicBezTo>
                  <a:cubicBezTo>
                    <a:pt x="8478" y="16014"/>
                    <a:pt x="8499" y="15610"/>
                    <a:pt x="8499" y="15610"/>
                  </a:cubicBezTo>
                  <a:cubicBezTo>
                    <a:pt x="8499" y="15610"/>
                    <a:pt x="7165" y="15125"/>
                    <a:pt x="6507" y="14290"/>
                  </a:cubicBezTo>
                  <a:cubicBezTo>
                    <a:pt x="6507" y="14290"/>
                    <a:pt x="6182" y="16148"/>
                    <a:pt x="5900" y="16166"/>
                  </a:cubicBezTo>
                  <a:cubicBezTo>
                    <a:pt x="5640" y="16181"/>
                    <a:pt x="3453" y="16463"/>
                    <a:pt x="3323" y="15729"/>
                  </a:cubicBezTo>
                  <a:cubicBezTo>
                    <a:pt x="3305" y="15584"/>
                    <a:pt x="3370" y="15440"/>
                    <a:pt x="3489" y="15356"/>
                  </a:cubicBezTo>
                  <a:cubicBezTo>
                    <a:pt x="3623" y="15255"/>
                    <a:pt x="3872" y="15122"/>
                    <a:pt x="4317" y="15017"/>
                  </a:cubicBezTo>
                  <a:cubicBezTo>
                    <a:pt x="4317" y="15017"/>
                    <a:pt x="4487" y="12906"/>
                    <a:pt x="4226" y="11922"/>
                  </a:cubicBezTo>
                  <a:cubicBezTo>
                    <a:pt x="3963" y="10943"/>
                    <a:pt x="1479" y="10129"/>
                    <a:pt x="1736" y="6084"/>
                  </a:cubicBezTo>
                  <a:close/>
                </a:path>
              </a:pathLst>
            </a:custGeom>
            <a:gradFill>
              <a:gsLst>
                <a:gs pos="0">
                  <a:srgbClr val="545791"/>
                </a:gs>
                <a:gs pos="100000">
                  <a:srgbClr val="D88794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63"/>
            <p:cNvSpPr/>
            <p:nvPr/>
          </p:nvSpPr>
          <p:spPr>
            <a:xfrm>
              <a:off x="3950725" y="4890150"/>
              <a:ext cx="35825" cy="56325"/>
            </a:xfrm>
            <a:custGeom>
              <a:rect b="b" l="l" r="r" t="t"/>
              <a:pathLst>
                <a:path extrusionOk="0" h="2253" w="1433">
                  <a:moveTo>
                    <a:pt x="1349" y="604"/>
                  </a:moveTo>
                  <a:cubicBezTo>
                    <a:pt x="1349" y="604"/>
                    <a:pt x="98" y="1862"/>
                    <a:pt x="1" y="2253"/>
                  </a:cubicBezTo>
                  <a:lnTo>
                    <a:pt x="106" y="1526"/>
                  </a:lnTo>
                  <a:lnTo>
                    <a:pt x="182" y="977"/>
                  </a:lnTo>
                  <a:cubicBezTo>
                    <a:pt x="211" y="785"/>
                    <a:pt x="211" y="583"/>
                    <a:pt x="297" y="405"/>
                  </a:cubicBezTo>
                  <a:cubicBezTo>
                    <a:pt x="413" y="170"/>
                    <a:pt x="605" y="1"/>
                    <a:pt x="876" y="58"/>
                  </a:cubicBezTo>
                  <a:cubicBezTo>
                    <a:pt x="1096" y="109"/>
                    <a:pt x="1335" y="264"/>
                    <a:pt x="1432" y="4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000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63"/>
            <p:cNvSpPr/>
            <p:nvPr/>
          </p:nvSpPr>
          <p:spPr>
            <a:xfrm>
              <a:off x="4021125" y="4848475"/>
              <a:ext cx="36825" cy="36650"/>
            </a:xfrm>
            <a:custGeom>
              <a:rect b="b" l="l" r="r" t="t"/>
              <a:pathLst>
                <a:path extrusionOk="0" h="1466" w="1473">
                  <a:moveTo>
                    <a:pt x="308" y="1"/>
                  </a:moveTo>
                  <a:cubicBezTo>
                    <a:pt x="308" y="1"/>
                    <a:pt x="821" y="605"/>
                    <a:pt x="746" y="775"/>
                  </a:cubicBezTo>
                  <a:cubicBezTo>
                    <a:pt x="670" y="945"/>
                    <a:pt x="1" y="1465"/>
                    <a:pt x="1" y="1465"/>
                  </a:cubicBezTo>
                  <a:lnTo>
                    <a:pt x="1472" y="879"/>
                  </a:lnTo>
                  <a:cubicBezTo>
                    <a:pt x="1472" y="879"/>
                    <a:pt x="1317" y="214"/>
                    <a:pt x="308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63"/>
            <p:cNvSpPr/>
            <p:nvPr/>
          </p:nvSpPr>
          <p:spPr>
            <a:xfrm>
              <a:off x="3993025" y="4835575"/>
              <a:ext cx="35450" cy="44025"/>
            </a:xfrm>
            <a:custGeom>
              <a:rect b="b" l="l" r="r" t="t"/>
              <a:pathLst>
                <a:path extrusionOk="0" h="1761" w="1418">
                  <a:moveTo>
                    <a:pt x="908" y="1761"/>
                  </a:moveTo>
                  <a:lnTo>
                    <a:pt x="1418" y="1132"/>
                  </a:lnTo>
                  <a:cubicBezTo>
                    <a:pt x="1136" y="463"/>
                    <a:pt x="387" y="0"/>
                    <a:pt x="387" y="0"/>
                  </a:cubicBezTo>
                  <a:cubicBezTo>
                    <a:pt x="387" y="0"/>
                    <a:pt x="1" y="1601"/>
                    <a:pt x="908" y="176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63"/>
            <p:cNvSpPr/>
            <p:nvPr/>
          </p:nvSpPr>
          <p:spPr>
            <a:xfrm>
              <a:off x="3950200" y="4837725"/>
              <a:ext cx="30925" cy="23350"/>
            </a:xfrm>
            <a:custGeom>
              <a:rect b="b" l="l" r="r" t="t"/>
              <a:pathLst>
                <a:path extrusionOk="0" h="934" w="1237">
                  <a:moveTo>
                    <a:pt x="0" y="1"/>
                  </a:moveTo>
                  <a:lnTo>
                    <a:pt x="278" y="933"/>
                  </a:lnTo>
                  <a:cubicBezTo>
                    <a:pt x="278" y="933"/>
                    <a:pt x="629" y="615"/>
                    <a:pt x="1236" y="539"/>
                  </a:cubicBezTo>
                  <a:lnTo>
                    <a:pt x="900" y="489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63"/>
            <p:cNvSpPr/>
            <p:nvPr/>
          </p:nvSpPr>
          <p:spPr>
            <a:xfrm>
              <a:off x="3978925" y="4911850"/>
              <a:ext cx="77200" cy="80625"/>
            </a:xfrm>
            <a:custGeom>
              <a:rect b="b" l="l" r="r" t="t"/>
              <a:pathLst>
                <a:path extrusionOk="0" h="3225" w="3088">
                  <a:moveTo>
                    <a:pt x="1" y="2686"/>
                  </a:moveTo>
                  <a:cubicBezTo>
                    <a:pt x="2372" y="3015"/>
                    <a:pt x="3088" y="0"/>
                    <a:pt x="3088" y="0"/>
                  </a:cubicBezTo>
                  <a:cubicBezTo>
                    <a:pt x="3088" y="0"/>
                    <a:pt x="2867" y="3189"/>
                    <a:pt x="15" y="3225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63"/>
            <p:cNvSpPr/>
            <p:nvPr/>
          </p:nvSpPr>
          <p:spPr>
            <a:xfrm>
              <a:off x="4098225" y="5164700"/>
              <a:ext cx="99425" cy="52800"/>
            </a:xfrm>
            <a:custGeom>
              <a:rect b="b" l="l" r="r" t="t"/>
              <a:pathLst>
                <a:path extrusionOk="0" h="2112" w="3977">
                  <a:moveTo>
                    <a:pt x="1859" y="2047"/>
                  </a:moveTo>
                  <a:cubicBezTo>
                    <a:pt x="3070" y="2112"/>
                    <a:pt x="3977" y="1797"/>
                    <a:pt x="3977" y="1797"/>
                  </a:cubicBezTo>
                  <a:cubicBezTo>
                    <a:pt x="2278" y="1657"/>
                    <a:pt x="962" y="1"/>
                    <a:pt x="962" y="1"/>
                  </a:cubicBezTo>
                  <a:cubicBezTo>
                    <a:pt x="836" y="395"/>
                    <a:pt x="0" y="778"/>
                    <a:pt x="0" y="778"/>
                  </a:cubicBezTo>
                  <a:cubicBezTo>
                    <a:pt x="532" y="1458"/>
                    <a:pt x="1504" y="1902"/>
                    <a:pt x="1859" y="2047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63"/>
            <p:cNvSpPr/>
            <p:nvPr/>
          </p:nvSpPr>
          <p:spPr>
            <a:xfrm>
              <a:off x="3938000" y="4827275"/>
              <a:ext cx="410050" cy="584100"/>
            </a:xfrm>
            <a:custGeom>
              <a:rect b="b" l="l" r="r" t="t"/>
              <a:pathLst>
                <a:path extrusionOk="0" h="23364" w="16402">
                  <a:moveTo>
                    <a:pt x="2625" y="70"/>
                  </a:moveTo>
                  <a:cubicBezTo>
                    <a:pt x="2633" y="70"/>
                    <a:pt x="2641" y="71"/>
                    <a:pt x="2650" y="72"/>
                  </a:cubicBezTo>
                  <a:cubicBezTo>
                    <a:pt x="3037" y="122"/>
                    <a:pt x="3640" y="853"/>
                    <a:pt x="3648" y="860"/>
                  </a:cubicBezTo>
                  <a:cubicBezTo>
                    <a:pt x="3684" y="903"/>
                    <a:pt x="3836" y="929"/>
                    <a:pt x="4193" y="968"/>
                  </a:cubicBezTo>
                  <a:cubicBezTo>
                    <a:pt x="4291" y="979"/>
                    <a:pt x="4389" y="990"/>
                    <a:pt x="4483" y="1012"/>
                  </a:cubicBezTo>
                  <a:cubicBezTo>
                    <a:pt x="4869" y="1131"/>
                    <a:pt x="5260" y="1337"/>
                    <a:pt x="5679" y="1641"/>
                  </a:cubicBezTo>
                  <a:cubicBezTo>
                    <a:pt x="6178" y="2002"/>
                    <a:pt x="6630" y="2436"/>
                    <a:pt x="7064" y="2859"/>
                  </a:cubicBezTo>
                  <a:cubicBezTo>
                    <a:pt x="7324" y="3112"/>
                    <a:pt x="7595" y="3376"/>
                    <a:pt x="7874" y="3618"/>
                  </a:cubicBezTo>
                  <a:cubicBezTo>
                    <a:pt x="8166" y="3875"/>
                    <a:pt x="8492" y="4124"/>
                    <a:pt x="8875" y="4204"/>
                  </a:cubicBezTo>
                  <a:cubicBezTo>
                    <a:pt x="8993" y="4229"/>
                    <a:pt x="9111" y="4238"/>
                    <a:pt x="9230" y="4238"/>
                  </a:cubicBezTo>
                  <a:cubicBezTo>
                    <a:pt x="9365" y="4238"/>
                    <a:pt x="9501" y="4226"/>
                    <a:pt x="9634" y="4215"/>
                  </a:cubicBezTo>
                  <a:cubicBezTo>
                    <a:pt x="9717" y="4207"/>
                    <a:pt x="9804" y="4200"/>
                    <a:pt x="9891" y="4196"/>
                  </a:cubicBezTo>
                  <a:cubicBezTo>
                    <a:pt x="9950" y="4193"/>
                    <a:pt x="10009" y="4192"/>
                    <a:pt x="10068" y="4192"/>
                  </a:cubicBezTo>
                  <a:cubicBezTo>
                    <a:pt x="11446" y="4192"/>
                    <a:pt x="12878" y="4991"/>
                    <a:pt x="13842" y="6304"/>
                  </a:cubicBezTo>
                  <a:cubicBezTo>
                    <a:pt x="14861" y="7703"/>
                    <a:pt x="15252" y="9460"/>
                    <a:pt x="15458" y="10656"/>
                  </a:cubicBezTo>
                  <a:cubicBezTo>
                    <a:pt x="15555" y="11228"/>
                    <a:pt x="15631" y="11813"/>
                    <a:pt x="15707" y="12377"/>
                  </a:cubicBezTo>
                  <a:cubicBezTo>
                    <a:pt x="15765" y="12829"/>
                    <a:pt x="15826" y="13299"/>
                    <a:pt x="15899" y="13758"/>
                  </a:cubicBezTo>
                  <a:cubicBezTo>
                    <a:pt x="15931" y="13921"/>
                    <a:pt x="15971" y="14083"/>
                    <a:pt x="16018" y="14246"/>
                  </a:cubicBezTo>
                  <a:cubicBezTo>
                    <a:pt x="16163" y="14770"/>
                    <a:pt x="16329" y="15360"/>
                    <a:pt x="15928" y="15623"/>
                  </a:cubicBezTo>
                  <a:cubicBezTo>
                    <a:pt x="15635" y="15811"/>
                    <a:pt x="15093" y="15840"/>
                    <a:pt x="14518" y="15869"/>
                  </a:cubicBezTo>
                  <a:cubicBezTo>
                    <a:pt x="13654" y="15909"/>
                    <a:pt x="12765" y="15956"/>
                    <a:pt x="12486" y="16542"/>
                  </a:cubicBezTo>
                  <a:cubicBezTo>
                    <a:pt x="12331" y="16874"/>
                    <a:pt x="12262" y="17930"/>
                    <a:pt x="12179" y="19152"/>
                  </a:cubicBezTo>
                  <a:cubicBezTo>
                    <a:pt x="12063" y="20905"/>
                    <a:pt x="11915" y="23088"/>
                    <a:pt x="11456" y="23244"/>
                  </a:cubicBezTo>
                  <a:cubicBezTo>
                    <a:pt x="11358" y="23278"/>
                    <a:pt x="11265" y="23295"/>
                    <a:pt x="11178" y="23295"/>
                  </a:cubicBezTo>
                  <a:cubicBezTo>
                    <a:pt x="11052" y="23295"/>
                    <a:pt x="10939" y="23260"/>
                    <a:pt x="10841" y="23190"/>
                  </a:cubicBezTo>
                  <a:cubicBezTo>
                    <a:pt x="10494" y="22944"/>
                    <a:pt x="10306" y="22286"/>
                    <a:pt x="10296" y="21277"/>
                  </a:cubicBezTo>
                  <a:cubicBezTo>
                    <a:pt x="10259" y="18476"/>
                    <a:pt x="10455" y="16726"/>
                    <a:pt x="10863" y="16213"/>
                  </a:cubicBezTo>
                  <a:cubicBezTo>
                    <a:pt x="10870" y="16202"/>
                    <a:pt x="10870" y="16187"/>
                    <a:pt x="10867" y="16177"/>
                  </a:cubicBezTo>
                  <a:cubicBezTo>
                    <a:pt x="10860" y="16162"/>
                    <a:pt x="10849" y="16155"/>
                    <a:pt x="10834" y="16155"/>
                  </a:cubicBezTo>
                  <a:lnTo>
                    <a:pt x="10841" y="16162"/>
                  </a:lnTo>
                  <a:cubicBezTo>
                    <a:pt x="10834" y="16162"/>
                    <a:pt x="10636" y="16165"/>
                    <a:pt x="10363" y="16165"/>
                  </a:cubicBezTo>
                  <a:cubicBezTo>
                    <a:pt x="9795" y="16165"/>
                    <a:pt x="8901" y="16153"/>
                    <a:pt x="8701" y="16083"/>
                  </a:cubicBezTo>
                  <a:cubicBezTo>
                    <a:pt x="8423" y="15985"/>
                    <a:pt x="8437" y="15605"/>
                    <a:pt x="8437" y="15602"/>
                  </a:cubicBezTo>
                  <a:cubicBezTo>
                    <a:pt x="8441" y="15587"/>
                    <a:pt x="8430" y="15573"/>
                    <a:pt x="8416" y="15569"/>
                  </a:cubicBezTo>
                  <a:cubicBezTo>
                    <a:pt x="8405" y="15562"/>
                    <a:pt x="7085" y="15078"/>
                    <a:pt x="6442" y="14257"/>
                  </a:cubicBezTo>
                  <a:cubicBezTo>
                    <a:pt x="6434" y="14249"/>
                    <a:pt x="6423" y="14245"/>
                    <a:pt x="6413" y="14245"/>
                  </a:cubicBezTo>
                  <a:cubicBezTo>
                    <a:pt x="6397" y="14245"/>
                    <a:pt x="6383" y="14255"/>
                    <a:pt x="6381" y="14275"/>
                  </a:cubicBezTo>
                  <a:cubicBezTo>
                    <a:pt x="6247" y="15034"/>
                    <a:pt x="5979" y="16111"/>
                    <a:pt x="5802" y="16122"/>
                  </a:cubicBezTo>
                  <a:cubicBezTo>
                    <a:pt x="5777" y="16122"/>
                    <a:pt x="5733" y="16126"/>
                    <a:pt x="5676" y="16133"/>
                  </a:cubicBezTo>
                  <a:cubicBezTo>
                    <a:pt x="5294" y="16168"/>
                    <a:pt x="4956" y="16186"/>
                    <a:pt x="4664" y="16186"/>
                  </a:cubicBezTo>
                  <a:cubicBezTo>
                    <a:pt x="3789" y="16186"/>
                    <a:pt x="3319" y="16028"/>
                    <a:pt x="3264" y="15714"/>
                  </a:cubicBezTo>
                  <a:cubicBezTo>
                    <a:pt x="3246" y="15580"/>
                    <a:pt x="3304" y="15450"/>
                    <a:pt x="3416" y="15374"/>
                  </a:cubicBezTo>
                  <a:cubicBezTo>
                    <a:pt x="3543" y="15280"/>
                    <a:pt x="3789" y="15146"/>
                    <a:pt x="4230" y="15041"/>
                  </a:cubicBezTo>
                  <a:cubicBezTo>
                    <a:pt x="4244" y="15038"/>
                    <a:pt x="4255" y="15027"/>
                    <a:pt x="4255" y="15013"/>
                  </a:cubicBezTo>
                  <a:cubicBezTo>
                    <a:pt x="4255" y="14991"/>
                    <a:pt x="4425" y="12880"/>
                    <a:pt x="4165" y="11904"/>
                  </a:cubicBezTo>
                  <a:cubicBezTo>
                    <a:pt x="4089" y="11614"/>
                    <a:pt x="3825" y="11343"/>
                    <a:pt x="3492" y="11000"/>
                  </a:cubicBezTo>
                  <a:cubicBezTo>
                    <a:pt x="2697" y="10179"/>
                    <a:pt x="1493" y="8936"/>
                    <a:pt x="1674" y="6076"/>
                  </a:cubicBezTo>
                  <a:cubicBezTo>
                    <a:pt x="1674" y="6062"/>
                    <a:pt x="1667" y="6051"/>
                    <a:pt x="1656" y="6044"/>
                  </a:cubicBezTo>
                  <a:cubicBezTo>
                    <a:pt x="1645" y="6037"/>
                    <a:pt x="568" y="5454"/>
                    <a:pt x="253" y="5042"/>
                  </a:cubicBezTo>
                  <a:cubicBezTo>
                    <a:pt x="101" y="4844"/>
                    <a:pt x="174" y="4565"/>
                    <a:pt x="250" y="4265"/>
                  </a:cubicBezTo>
                  <a:cubicBezTo>
                    <a:pt x="333" y="3954"/>
                    <a:pt x="412" y="3633"/>
                    <a:pt x="268" y="3347"/>
                  </a:cubicBezTo>
                  <a:cubicBezTo>
                    <a:pt x="72" y="2978"/>
                    <a:pt x="510" y="1670"/>
                    <a:pt x="513" y="1655"/>
                  </a:cubicBezTo>
                  <a:cubicBezTo>
                    <a:pt x="513" y="1648"/>
                    <a:pt x="513" y="1644"/>
                    <a:pt x="513" y="1641"/>
                  </a:cubicBezTo>
                  <a:cubicBezTo>
                    <a:pt x="434" y="1106"/>
                    <a:pt x="394" y="498"/>
                    <a:pt x="474" y="448"/>
                  </a:cubicBezTo>
                  <a:cubicBezTo>
                    <a:pt x="477" y="448"/>
                    <a:pt x="485" y="451"/>
                    <a:pt x="492" y="455"/>
                  </a:cubicBezTo>
                  <a:cubicBezTo>
                    <a:pt x="734" y="625"/>
                    <a:pt x="1352" y="929"/>
                    <a:pt x="1377" y="943"/>
                  </a:cubicBezTo>
                  <a:cubicBezTo>
                    <a:pt x="1381" y="943"/>
                    <a:pt x="1385" y="943"/>
                    <a:pt x="1388" y="947"/>
                  </a:cubicBezTo>
                  <a:lnTo>
                    <a:pt x="2350" y="1059"/>
                  </a:lnTo>
                  <a:cubicBezTo>
                    <a:pt x="2361" y="1059"/>
                    <a:pt x="2372" y="1055"/>
                    <a:pt x="2379" y="1048"/>
                  </a:cubicBezTo>
                  <a:cubicBezTo>
                    <a:pt x="2386" y="1041"/>
                    <a:pt x="2390" y="1030"/>
                    <a:pt x="2386" y="1019"/>
                  </a:cubicBezTo>
                  <a:cubicBezTo>
                    <a:pt x="2386" y="1012"/>
                    <a:pt x="2321" y="310"/>
                    <a:pt x="2520" y="115"/>
                  </a:cubicBezTo>
                  <a:cubicBezTo>
                    <a:pt x="2547" y="85"/>
                    <a:pt x="2584" y="70"/>
                    <a:pt x="2625" y="70"/>
                  </a:cubicBezTo>
                  <a:close/>
                  <a:moveTo>
                    <a:pt x="2619" y="0"/>
                  </a:moveTo>
                  <a:cubicBezTo>
                    <a:pt x="2562" y="0"/>
                    <a:pt x="2508" y="22"/>
                    <a:pt x="2466" y="65"/>
                  </a:cubicBezTo>
                  <a:cubicBezTo>
                    <a:pt x="2274" y="253"/>
                    <a:pt x="2299" y="820"/>
                    <a:pt x="2310" y="979"/>
                  </a:cubicBezTo>
                  <a:lnTo>
                    <a:pt x="1396" y="874"/>
                  </a:lnTo>
                  <a:cubicBezTo>
                    <a:pt x="1334" y="842"/>
                    <a:pt x="752" y="553"/>
                    <a:pt x="528" y="397"/>
                  </a:cubicBezTo>
                  <a:cubicBezTo>
                    <a:pt x="511" y="382"/>
                    <a:pt x="492" y="375"/>
                    <a:pt x="473" y="375"/>
                  </a:cubicBezTo>
                  <a:cubicBezTo>
                    <a:pt x="459" y="375"/>
                    <a:pt x="446" y="379"/>
                    <a:pt x="434" y="386"/>
                  </a:cubicBezTo>
                  <a:cubicBezTo>
                    <a:pt x="282" y="480"/>
                    <a:pt x="398" y="1355"/>
                    <a:pt x="441" y="1637"/>
                  </a:cubicBezTo>
                  <a:cubicBezTo>
                    <a:pt x="401" y="1756"/>
                    <a:pt x="0" y="2989"/>
                    <a:pt x="199" y="3376"/>
                  </a:cubicBezTo>
                  <a:cubicBezTo>
                    <a:pt x="336" y="3636"/>
                    <a:pt x="257" y="3943"/>
                    <a:pt x="181" y="4243"/>
                  </a:cubicBezTo>
                  <a:cubicBezTo>
                    <a:pt x="98" y="4558"/>
                    <a:pt x="22" y="4854"/>
                    <a:pt x="192" y="5079"/>
                  </a:cubicBezTo>
                  <a:cubicBezTo>
                    <a:pt x="495" y="5476"/>
                    <a:pt x="1446" y="6004"/>
                    <a:pt x="1602" y="6087"/>
                  </a:cubicBezTo>
                  <a:cubicBezTo>
                    <a:pt x="1424" y="8965"/>
                    <a:pt x="2635" y="10215"/>
                    <a:pt x="3438" y="11043"/>
                  </a:cubicBezTo>
                  <a:cubicBezTo>
                    <a:pt x="3763" y="11376"/>
                    <a:pt x="4020" y="11643"/>
                    <a:pt x="4092" y="11918"/>
                  </a:cubicBezTo>
                  <a:cubicBezTo>
                    <a:pt x="4334" y="12825"/>
                    <a:pt x="4201" y="14738"/>
                    <a:pt x="4183" y="14976"/>
                  </a:cubicBezTo>
                  <a:cubicBezTo>
                    <a:pt x="3749" y="15081"/>
                    <a:pt x="3499" y="15219"/>
                    <a:pt x="3369" y="15316"/>
                  </a:cubicBezTo>
                  <a:cubicBezTo>
                    <a:pt x="3239" y="15407"/>
                    <a:pt x="3170" y="15562"/>
                    <a:pt x="3192" y="15721"/>
                  </a:cubicBezTo>
                  <a:cubicBezTo>
                    <a:pt x="3269" y="16153"/>
                    <a:pt x="3986" y="16252"/>
                    <a:pt x="4658" y="16252"/>
                  </a:cubicBezTo>
                  <a:cubicBezTo>
                    <a:pt x="5066" y="16252"/>
                    <a:pt x="5458" y="16215"/>
                    <a:pt x="5679" y="16195"/>
                  </a:cubicBezTo>
                  <a:cubicBezTo>
                    <a:pt x="5733" y="16191"/>
                    <a:pt x="5777" y="16184"/>
                    <a:pt x="5802" y="16184"/>
                  </a:cubicBezTo>
                  <a:cubicBezTo>
                    <a:pt x="6077" y="16169"/>
                    <a:pt x="6352" y="14785"/>
                    <a:pt x="6428" y="14355"/>
                  </a:cubicBezTo>
                  <a:cubicBezTo>
                    <a:pt x="7053" y="15096"/>
                    <a:pt x="8192" y="15551"/>
                    <a:pt x="8365" y="15620"/>
                  </a:cubicBezTo>
                  <a:cubicBezTo>
                    <a:pt x="8365" y="15714"/>
                    <a:pt x="8394" y="16043"/>
                    <a:pt x="8676" y="16140"/>
                  </a:cubicBezTo>
                  <a:cubicBezTo>
                    <a:pt x="8876" y="16213"/>
                    <a:pt x="9690" y="16228"/>
                    <a:pt x="10260" y="16228"/>
                  </a:cubicBezTo>
                  <a:cubicBezTo>
                    <a:pt x="10486" y="16228"/>
                    <a:pt x="10673" y="16226"/>
                    <a:pt x="10769" y="16224"/>
                  </a:cubicBezTo>
                  <a:lnTo>
                    <a:pt x="10769" y="16224"/>
                  </a:lnTo>
                  <a:cubicBezTo>
                    <a:pt x="10281" y="16965"/>
                    <a:pt x="10202" y="19365"/>
                    <a:pt x="10227" y="21281"/>
                  </a:cubicBezTo>
                  <a:cubicBezTo>
                    <a:pt x="10238" y="22308"/>
                    <a:pt x="10440" y="22987"/>
                    <a:pt x="10802" y="23244"/>
                  </a:cubicBezTo>
                  <a:cubicBezTo>
                    <a:pt x="10910" y="23323"/>
                    <a:pt x="11044" y="23363"/>
                    <a:pt x="11178" y="23363"/>
                  </a:cubicBezTo>
                  <a:cubicBezTo>
                    <a:pt x="11279" y="23360"/>
                    <a:pt x="11376" y="23341"/>
                    <a:pt x="11470" y="23309"/>
                  </a:cubicBezTo>
                  <a:cubicBezTo>
                    <a:pt x="11973" y="23139"/>
                    <a:pt x="12114" y="21024"/>
                    <a:pt x="12240" y="19155"/>
                  </a:cubicBezTo>
                  <a:cubicBezTo>
                    <a:pt x="12320" y="17991"/>
                    <a:pt x="12392" y="16892"/>
                    <a:pt x="12540" y="16574"/>
                  </a:cubicBezTo>
                  <a:cubicBezTo>
                    <a:pt x="12801" y="16021"/>
                    <a:pt x="13672" y="15978"/>
                    <a:pt x="14514" y="15934"/>
                  </a:cubicBezTo>
                  <a:cubicBezTo>
                    <a:pt x="15100" y="15905"/>
                    <a:pt x="15649" y="15880"/>
                    <a:pt x="15960" y="15678"/>
                  </a:cubicBezTo>
                  <a:cubicBezTo>
                    <a:pt x="16401" y="15388"/>
                    <a:pt x="16228" y="14774"/>
                    <a:pt x="16076" y="14228"/>
                  </a:cubicBezTo>
                  <a:cubicBezTo>
                    <a:pt x="16029" y="14069"/>
                    <a:pt x="15989" y="13910"/>
                    <a:pt x="15960" y="13747"/>
                  </a:cubicBezTo>
                  <a:cubicBezTo>
                    <a:pt x="15888" y="13288"/>
                    <a:pt x="15826" y="12822"/>
                    <a:pt x="15765" y="12370"/>
                  </a:cubicBezTo>
                  <a:cubicBezTo>
                    <a:pt x="15689" y="11802"/>
                    <a:pt x="15613" y="11217"/>
                    <a:pt x="15516" y="10646"/>
                  </a:cubicBezTo>
                  <a:cubicBezTo>
                    <a:pt x="15310" y="9442"/>
                    <a:pt x="14919" y="7674"/>
                    <a:pt x="13889" y="6264"/>
                  </a:cubicBezTo>
                  <a:cubicBezTo>
                    <a:pt x="12914" y="4933"/>
                    <a:pt x="11461" y="4123"/>
                    <a:pt x="10058" y="4123"/>
                  </a:cubicBezTo>
                  <a:cubicBezTo>
                    <a:pt x="9999" y="4123"/>
                    <a:pt x="9939" y="4125"/>
                    <a:pt x="9880" y="4128"/>
                  </a:cubicBezTo>
                  <a:cubicBezTo>
                    <a:pt x="9793" y="4135"/>
                    <a:pt x="9706" y="4142"/>
                    <a:pt x="9623" y="4149"/>
                  </a:cubicBezTo>
                  <a:cubicBezTo>
                    <a:pt x="9491" y="4159"/>
                    <a:pt x="9357" y="4170"/>
                    <a:pt x="9223" y="4170"/>
                  </a:cubicBezTo>
                  <a:cubicBezTo>
                    <a:pt x="9108" y="4170"/>
                    <a:pt x="8994" y="4162"/>
                    <a:pt x="8882" y="4139"/>
                  </a:cubicBezTo>
                  <a:cubicBezTo>
                    <a:pt x="8513" y="4059"/>
                    <a:pt x="8199" y="3817"/>
                    <a:pt x="7910" y="3567"/>
                  </a:cubicBezTo>
                  <a:cubicBezTo>
                    <a:pt x="7635" y="3325"/>
                    <a:pt x="7364" y="3061"/>
                    <a:pt x="7104" y="2808"/>
                  </a:cubicBezTo>
                  <a:cubicBezTo>
                    <a:pt x="6666" y="2385"/>
                    <a:pt x="6214" y="1944"/>
                    <a:pt x="5712" y="1583"/>
                  </a:cubicBezTo>
                  <a:cubicBezTo>
                    <a:pt x="5285" y="1276"/>
                    <a:pt x="4888" y="1070"/>
                    <a:pt x="4497" y="943"/>
                  </a:cubicBezTo>
                  <a:cubicBezTo>
                    <a:pt x="4396" y="925"/>
                    <a:pt x="4295" y="907"/>
                    <a:pt x="4193" y="900"/>
                  </a:cubicBezTo>
                  <a:cubicBezTo>
                    <a:pt x="4020" y="878"/>
                    <a:pt x="3727" y="845"/>
                    <a:pt x="3695" y="816"/>
                  </a:cubicBezTo>
                  <a:cubicBezTo>
                    <a:pt x="3691" y="809"/>
                    <a:pt x="3069" y="54"/>
                    <a:pt x="2654" y="3"/>
                  </a:cubicBezTo>
                  <a:cubicBezTo>
                    <a:pt x="2642" y="1"/>
                    <a:pt x="2630" y="0"/>
                    <a:pt x="2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63"/>
            <p:cNvSpPr/>
            <p:nvPr/>
          </p:nvSpPr>
          <p:spPr>
            <a:xfrm>
              <a:off x="3977725" y="4911000"/>
              <a:ext cx="79375" cy="69550"/>
            </a:xfrm>
            <a:custGeom>
              <a:rect b="b" l="l" r="r" t="t"/>
              <a:pathLst>
                <a:path extrusionOk="0" h="2782" w="3175">
                  <a:moveTo>
                    <a:pt x="3136" y="1"/>
                  </a:moveTo>
                  <a:cubicBezTo>
                    <a:pt x="3122" y="1"/>
                    <a:pt x="3108" y="9"/>
                    <a:pt x="3103" y="27"/>
                  </a:cubicBezTo>
                  <a:cubicBezTo>
                    <a:pt x="2966" y="544"/>
                    <a:pt x="2745" y="1035"/>
                    <a:pt x="2453" y="1484"/>
                  </a:cubicBezTo>
                  <a:cubicBezTo>
                    <a:pt x="1905" y="2304"/>
                    <a:pt x="1219" y="2716"/>
                    <a:pt x="406" y="2716"/>
                  </a:cubicBezTo>
                  <a:cubicBezTo>
                    <a:pt x="291" y="2716"/>
                    <a:pt x="173" y="2708"/>
                    <a:pt x="52" y="2691"/>
                  </a:cubicBezTo>
                  <a:cubicBezTo>
                    <a:pt x="50" y="2691"/>
                    <a:pt x="48" y="2691"/>
                    <a:pt x="46" y="2691"/>
                  </a:cubicBezTo>
                  <a:cubicBezTo>
                    <a:pt x="8" y="2691"/>
                    <a:pt x="1" y="2749"/>
                    <a:pt x="45" y="2756"/>
                  </a:cubicBezTo>
                  <a:cubicBezTo>
                    <a:pt x="161" y="2774"/>
                    <a:pt x="280" y="2781"/>
                    <a:pt x="396" y="2781"/>
                  </a:cubicBezTo>
                  <a:cubicBezTo>
                    <a:pt x="1231" y="2781"/>
                    <a:pt x="1957" y="2348"/>
                    <a:pt x="2511" y="1520"/>
                  </a:cubicBezTo>
                  <a:cubicBezTo>
                    <a:pt x="2807" y="1064"/>
                    <a:pt x="3027" y="566"/>
                    <a:pt x="3168" y="41"/>
                  </a:cubicBezTo>
                  <a:cubicBezTo>
                    <a:pt x="3175" y="16"/>
                    <a:pt x="3155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63"/>
            <p:cNvSpPr/>
            <p:nvPr/>
          </p:nvSpPr>
          <p:spPr>
            <a:xfrm>
              <a:off x="4013725" y="4989550"/>
              <a:ext cx="39975" cy="57700"/>
            </a:xfrm>
            <a:custGeom>
              <a:rect b="b" l="l" r="r" t="t"/>
              <a:pathLst>
                <a:path extrusionOk="0" h="2308" w="1599">
                  <a:moveTo>
                    <a:pt x="1537" y="1"/>
                  </a:moveTo>
                  <a:cubicBezTo>
                    <a:pt x="1530" y="15"/>
                    <a:pt x="832" y="1512"/>
                    <a:pt x="344" y="1668"/>
                  </a:cubicBezTo>
                  <a:cubicBezTo>
                    <a:pt x="333" y="1671"/>
                    <a:pt x="326" y="1678"/>
                    <a:pt x="322" y="1689"/>
                  </a:cubicBezTo>
                  <a:cubicBezTo>
                    <a:pt x="319" y="1704"/>
                    <a:pt x="322" y="1714"/>
                    <a:pt x="333" y="1722"/>
                  </a:cubicBezTo>
                  <a:cubicBezTo>
                    <a:pt x="376" y="1772"/>
                    <a:pt x="398" y="1841"/>
                    <a:pt x="387" y="1910"/>
                  </a:cubicBezTo>
                  <a:cubicBezTo>
                    <a:pt x="362" y="2025"/>
                    <a:pt x="232" y="2141"/>
                    <a:pt x="0" y="2242"/>
                  </a:cubicBezTo>
                  <a:lnTo>
                    <a:pt x="26" y="2307"/>
                  </a:lnTo>
                  <a:cubicBezTo>
                    <a:pt x="282" y="2192"/>
                    <a:pt x="427" y="2062"/>
                    <a:pt x="456" y="1921"/>
                  </a:cubicBezTo>
                  <a:cubicBezTo>
                    <a:pt x="467" y="1848"/>
                    <a:pt x="452" y="1776"/>
                    <a:pt x="409" y="1714"/>
                  </a:cubicBezTo>
                  <a:cubicBezTo>
                    <a:pt x="919" y="1487"/>
                    <a:pt x="1569" y="88"/>
                    <a:pt x="1598" y="30"/>
                  </a:cubicBezTo>
                  <a:lnTo>
                    <a:pt x="1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63"/>
            <p:cNvSpPr/>
            <p:nvPr/>
          </p:nvSpPr>
          <p:spPr>
            <a:xfrm>
              <a:off x="4098225" y="5144550"/>
              <a:ext cx="33275" cy="39625"/>
            </a:xfrm>
            <a:custGeom>
              <a:rect b="b" l="l" r="r" t="t"/>
              <a:pathLst>
                <a:path extrusionOk="0" h="1585" w="1331">
                  <a:moveTo>
                    <a:pt x="1331" y="1"/>
                  </a:moveTo>
                  <a:lnTo>
                    <a:pt x="0" y="1584"/>
                  </a:lnTo>
                  <a:cubicBezTo>
                    <a:pt x="0" y="1584"/>
                    <a:pt x="1016" y="1230"/>
                    <a:pt x="1331" y="1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63"/>
            <p:cNvSpPr/>
            <p:nvPr/>
          </p:nvSpPr>
          <p:spPr>
            <a:xfrm>
              <a:off x="4097225" y="5143600"/>
              <a:ext cx="35375" cy="41475"/>
            </a:xfrm>
            <a:custGeom>
              <a:rect b="b" l="l" r="r" t="t"/>
              <a:pathLst>
                <a:path extrusionOk="0" h="1659" w="1415">
                  <a:moveTo>
                    <a:pt x="1372" y="0"/>
                  </a:moveTo>
                  <a:cubicBezTo>
                    <a:pt x="1357" y="0"/>
                    <a:pt x="1343" y="9"/>
                    <a:pt x="1338" y="28"/>
                  </a:cubicBezTo>
                  <a:cubicBezTo>
                    <a:pt x="1035" y="1228"/>
                    <a:pt x="40" y="1586"/>
                    <a:pt x="30" y="1590"/>
                  </a:cubicBezTo>
                  <a:cubicBezTo>
                    <a:pt x="12" y="1597"/>
                    <a:pt x="1" y="1615"/>
                    <a:pt x="8" y="1633"/>
                  </a:cubicBezTo>
                  <a:cubicBezTo>
                    <a:pt x="12" y="1647"/>
                    <a:pt x="26" y="1655"/>
                    <a:pt x="40" y="1658"/>
                  </a:cubicBezTo>
                  <a:cubicBezTo>
                    <a:pt x="44" y="1658"/>
                    <a:pt x="48" y="1655"/>
                    <a:pt x="51" y="1655"/>
                  </a:cubicBezTo>
                  <a:cubicBezTo>
                    <a:pt x="62" y="1651"/>
                    <a:pt x="1089" y="1282"/>
                    <a:pt x="1403" y="46"/>
                  </a:cubicBezTo>
                  <a:cubicBezTo>
                    <a:pt x="1414" y="18"/>
                    <a:pt x="1393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63"/>
            <p:cNvSpPr/>
            <p:nvPr/>
          </p:nvSpPr>
          <p:spPr>
            <a:xfrm>
              <a:off x="4043450" y="5202400"/>
              <a:ext cx="21275" cy="12050"/>
            </a:xfrm>
            <a:custGeom>
              <a:rect b="b" l="l" r="r" t="t"/>
              <a:pathLst>
                <a:path extrusionOk="0" h="482" w="851">
                  <a:moveTo>
                    <a:pt x="1" y="0"/>
                  </a:moveTo>
                  <a:cubicBezTo>
                    <a:pt x="1" y="0"/>
                    <a:pt x="265" y="279"/>
                    <a:pt x="850" y="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63"/>
            <p:cNvSpPr/>
            <p:nvPr/>
          </p:nvSpPr>
          <p:spPr>
            <a:xfrm>
              <a:off x="4042825" y="5201850"/>
              <a:ext cx="22175" cy="13400"/>
            </a:xfrm>
            <a:custGeom>
              <a:rect b="b" l="l" r="r" t="t"/>
              <a:pathLst>
                <a:path extrusionOk="0" h="536" w="887">
                  <a:moveTo>
                    <a:pt x="51" y="1"/>
                  </a:moveTo>
                  <a:lnTo>
                    <a:pt x="0" y="44"/>
                  </a:lnTo>
                  <a:cubicBezTo>
                    <a:pt x="11" y="58"/>
                    <a:pt x="279" y="333"/>
                    <a:pt x="864" y="536"/>
                  </a:cubicBezTo>
                  <a:lnTo>
                    <a:pt x="886" y="471"/>
                  </a:lnTo>
                  <a:cubicBezTo>
                    <a:pt x="319" y="275"/>
                    <a:pt x="51" y="4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63"/>
            <p:cNvSpPr/>
            <p:nvPr/>
          </p:nvSpPr>
          <p:spPr>
            <a:xfrm>
              <a:off x="4208850" y="5198675"/>
              <a:ext cx="103225" cy="33375"/>
            </a:xfrm>
            <a:custGeom>
              <a:rect b="b" l="l" r="r" t="t"/>
              <a:pathLst>
                <a:path extrusionOk="0" h="1335" w="4129">
                  <a:moveTo>
                    <a:pt x="2963" y="0"/>
                  </a:moveTo>
                  <a:cubicBezTo>
                    <a:pt x="1004" y="0"/>
                    <a:pt x="0" y="1335"/>
                    <a:pt x="0" y="1335"/>
                  </a:cubicBezTo>
                  <a:lnTo>
                    <a:pt x="4129" y="149"/>
                  </a:lnTo>
                  <a:cubicBezTo>
                    <a:pt x="3708" y="45"/>
                    <a:pt x="3320" y="0"/>
                    <a:pt x="2963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63"/>
            <p:cNvSpPr/>
            <p:nvPr/>
          </p:nvSpPr>
          <p:spPr>
            <a:xfrm>
              <a:off x="4207950" y="5197900"/>
              <a:ext cx="105025" cy="34975"/>
            </a:xfrm>
            <a:custGeom>
              <a:rect b="b" l="l" r="r" t="t"/>
              <a:pathLst>
                <a:path extrusionOk="0" h="1399" w="4201">
                  <a:moveTo>
                    <a:pt x="3008" y="1"/>
                  </a:moveTo>
                  <a:cubicBezTo>
                    <a:pt x="2165" y="1"/>
                    <a:pt x="1508" y="243"/>
                    <a:pt x="1063" y="488"/>
                  </a:cubicBezTo>
                  <a:cubicBezTo>
                    <a:pt x="372" y="871"/>
                    <a:pt x="15" y="1341"/>
                    <a:pt x="11" y="1344"/>
                  </a:cubicBezTo>
                  <a:cubicBezTo>
                    <a:pt x="0" y="1359"/>
                    <a:pt x="4" y="1380"/>
                    <a:pt x="18" y="1391"/>
                  </a:cubicBezTo>
                  <a:cubicBezTo>
                    <a:pt x="22" y="1395"/>
                    <a:pt x="29" y="1399"/>
                    <a:pt x="36" y="1399"/>
                  </a:cubicBezTo>
                  <a:cubicBezTo>
                    <a:pt x="47" y="1399"/>
                    <a:pt x="58" y="1395"/>
                    <a:pt x="65" y="1384"/>
                  </a:cubicBezTo>
                  <a:cubicBezTo>
                    <a:pt x="69" y="1380"/>
                    <a:pt x="419" y="921"/>
                    <a:pt x="1095" y="545"/>
                  </a:cubicBezTo>
                  <a:cubicBezTo>
                    <a:pt x="1533" y="305"/>
                    <a:pt x="2173" y="68"/>
                    <a:pt x="2998" y="68"/>
                  </a:cubicBezTo>
                  <a:cubicBezTo>
                    <a:pt x="3351" y="68"/>
                    <a:pt x="3738" y="111"/>
                    <a:pt x="4157" y="216"/>
                  </a:cubicBezTo>
                  <a:cubicBezTo>
                    <a:pt x="4160" y="217"/>
                    <a:pt x="4162" y="217"/>
                    <a:pt x="4164" y="217"/>
                  </a:cubicBezTo>
                  <a:cubicBezTo>
                    <a:pt x="4180" y="217"/>
                    <a:pt x="4194" y="207"/>
                    <a:pt x="4197" y="191"/>
                  </a:cubicBezTo>
                  <a:cubicBezTo>
                    <a:pt x="4201" y="173"/>
                    <a:pt x="4190" y="155"/>
                    <a:pt x="4172" y="148"/>
                  </a:cubicBezTo>
                  <a:cubicBezTo>
                    <a:pt x="3752" y="44"/>
                    <a:pt x="3364" y="1"/>
                    <a:pt x="3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63"/>
            <p:cNvSpPr/>
            <p:nvPr/>
          </p:nvSpPr>
          <p:spPr>
            <a:xfrm>
              <a:off x="4148025" y="5190925"/>
              <a:ext cx="80175" cy="26225"/>
            </a:xfrm>
            <a:custGeom>
              <a:rect b="b" l="l" r="r" t="t"/>
              <a:pathLst>
                <a:path extrusionOk="0" h="1049" w="3207">
                  <a:moveTo>
                    <a:pt x="3207" y="0"/>
                  </a:moveTo>
                  <a:lnTo>
                    <a:pt x="0" y="1049"/>
                  </a:lnTo>
                  <a:cubicBezTo>
                    <a:pt x="0" y="1049"/>
                    <a:pt x="13" y="1049"/>
                    <a:pt x="37" y="1049"/>
                  </a:cubicBezTo>
                  <a:cubicBezTo>
                    <a:pt x="320" y="1049"/>
                    <a:pt x="2148" y="1009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63"/>
            <p:cNvSpPr/>
            <p:nvPr/>
          </p:nvSpPr>
          <p:spPr>
            <a:xfrm>
              <a:off x="4147200" y="5190125"/>
              <a:ext cx="82050" cy="27925"/>
            </a:xfrm>
            <a:custGeom>
              <a:rect b="b" l="l" r="r" t="t"/>
              <a:pathLst>
                <a:path extrusionOk="0" h="1117" w="3282">
                  <a:moveTo>
                    <a:pt x="3238" y="1"/>
                  </a:moveTo>
                  <a:cubicBezTo>
                    <a:pt x="3231" y="1"/>
                    <a:pt x="3225" y="3"/>
                    <a:pt x="3218" y="7"/>
                  </a:cubicBezTo>
                  <a:cubicBezTo>
                    <a:pt x="2158" y="1019"/>
                    <a:pt x="285" y="1048"/>
                    <a:pt x="59" y="1048"/>
                  </a:cubicBezTo>
                  <a:cubicBezTo>
                    <a:pt x="46" y="1048"/>
                    <a:pt x="38" y="1048"/>
                    <a:pt x="37" y="1048"/>
                  </a:cubicBezTo>
                  <a:cubicBezTo>
                    <a:pt x="15" y="1048"/>
                    <a:pt x="1" y="1062"/>
                    <a:pt x="1" y="1081"/>
                  </a:cubicBezTo>
                  <a:cubicBezTo>
                    <a:pt x="1" y="1099"/>
                    <a:pt x="15" y="1117"/>
                    <a:pt x="33" y="1117"/>
                  </a:cubicBezTo>
                  <a:lnTo>
                    <a:pt x="59" y="1117"/>
                  </a:lnTo>
                  <a:cubicBezTo>
                    <a:pt x="297" y="1117"/>
                    <a:pt x="2184" y="1081"/>
                    <a:pt x="3262" y="54"/>
                  </a:cubicBezTo>
                  <a:cubicBezTo>
                    <a:pt x="3282" y="31"/>
                    <a:pt x="3263" y="1"/>
                    <a:pt x="3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63"/>
            <p:cNvSpPr/>
            <p:nvPr/>
          </p:nvSpPr>
          <p:spPr>
            <a:xfrm>
              <a:off x="3941075" y="4946450"/>
              <a:ext cx="10125" cy="9175"/>
            </a:xfrm>
            <a:custGeom>
              <a:rect b="b" l="l" r="r" t="t"/>
              <a:pathLst>
                <a:path extrusionOk="0" h="367" w="405">
                  <a:moveTo>
                    <a:pt x="387" y="1"/>
                  </a:moveTo>
                  <a:lnTo>
                    <a:pt x="387" y="1"/>
                  </a:lnTo>
                  <a:cubicBezTo>
                    <a:pt x="294" y="80"/>
                    <a:pt x="218" y="106"/>
                    <a:pt x="159" y="106"/>
                  </a:cubicBezTo>
                  <a:cubicBezTo>
                    <a:pt x="53" y="10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163"/>
                    <a:pt x="69" y="290"/>
                    <a:pt x="181" y="366"/>
                  </a:cubicBezTo>
                  <a:cubicBezTo>
                    <a:pt x="183" y="366"/>
                    <a:pt x="185" y="367"/>
                    <a:pt x="187" y="367"/>
                  </a:cubicBezTo>
                  <a:cubicBezTo>
                    <a:pt x="231" y="367"/>
                    <a:pt x="263" y="213"/>
                    <a:pt x="333" y="181"/>
                  </a:cubicBezTo>
                  <a:cubicBezTo>
                    <a:pt x="405" y="149"/>
                    <a:pt x="38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63"/>
            <p:cNvSpPr/>
            <p:nvPr/>
          </p:nvSpPr>
          <p:spPr>
            <a:xfrm>
              <a:off x="3962400" y="4903350"/>
              <a:ext cx="22525" cy="23525"/>
            </a:xfrm>
            <a:custGeom>
              <a:rect b="b" l="l" r="r" t="t"/>
              <a:pathLst>
                <a:path extrusionOk="0" h="941" w="901">
                  <a:moveTo>
                    <a:pt x="587" y="0"/>
                  </a:moveTo>
                  <a:cubicBezTo>
                    <a:pt x="38" y="0"/>
                    <a:pt x="138" y="738"/>
                    <a:pt x="138" y="738"/>
                  </a:cubicBezTo>
                  <a:cubicBezTo>
                    <a:pt x="138" y="738"/>
                    <a:pt x="4" y="857"/>
                    <a:pt x="0" y="940"/>
                  </a:cubicBezTo>
                  <a:lnTo>
                    <a:pt x="900" y="62"/>
                  </a:lnTo>
                  <a:cubicBezTo>
                    <a:pt x="777" y="19"/>
                    <a:pt x="67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63"/>
            <p:cNvSpPr/>
            <p:nvPr/>
          </p:nvSpPr>
          <p:spPr>
            <a:xfrm>
              <a:off x="3961500" y="4902500"/>
              <a:ext cx="23600" cy="24450"/>
            </a:xfrm>
            <a:custGeom>
              <a:rect b="b" l="l" r="r" t="t"/>
              <a:pathLst>
                <a:path extrusionOk="0" h="978" w="944">
                  <a:moveTo>
                    <a:pt x="618" y="0"/>
                  </a:moveTo>
                  <a:cubicBezTo>
                    <a:pt x="501" y="0"/>
                    <a:pt x="403" y="32"/>
                    <a:pt x="325" y="96"/>
                  </a:cubicBezTo>
                  <a:cubicBezTo>
                    <a:pt x="98" y="280"/>
                    <a:pt x="127" y="667"/>
                    <a:pt x="134" y="757"/>
                  </a:cubicBezTo>
                  <a:cubicBezTo>
                    <a:pt x="101" y="793"/>
                    <a:pt x="4" y="895"/>
                    <a:pt x="0" y="974"/>
                  </a:cubicBezTo>
                  <a:lnTo>
                    <a:pt x="65" y="978"/>
                  </a:lnTo>
                  <a:cubicBezTo>
                    <a:pt x="69" y="927"/>
                    <a:pt x="148" y="840"/>
                    <a:pt x="192" y="797"/>
                  </a:cubicBezTo>
                  <a:cubicBezTo>
                    <a:pt x="202" y="790"/>
                    <a:pt x="206" y="775"/>
                    <a:pt x="202" y="765"/>
                  </a:cubicBezTo>
                  <a:cubicBezTo>
                    <a:pt x="202" y="761"/>
                    <a:pt x="145" y="327"/>
                    <a:pt x="369" y="146"/>
                  </a:cubicBezTo>
                  <a:cubicBezTo>
                    <a:pt x="432" y="94"/>
                    <a:pt x="516" y="68"/>
                    <a:pt x="617" y="68"/>
                  </a:cubicBezTo>
                  <a:cubicBezTo>
                    <a:pt x="704" y="68"/>
                    <a:pt x="805" y="88"/>
                    <a:pt x="918" y="128"/>
                  </a:cubicBezTo>
                  <a:lnTo>
                    <a:pt x="944" y="63"/>
                  </a:lnTo>
                  <a:cubicBezTo>
                    <a:pt x="822" y="21"/>
                    <a:pt x="714" y="0"/>
                    <a:pt x="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63"/>
            <p:cNvSpPr/>
            <p:nvPr/>
          </p:nvSpPr>
          <p:spPr>
            <a:xfrm>
              <a:off x="3968800" y="4908350"/>
              <a:ext cx="4075" cy="9650"/>
            </a:xfrm>
            <a:custGeom>
              <a:rect b="b" l="l" r="r" t="t"/>
              <a:pathLst>
                <a:path extrusionOk="0" h="386" w="163">
                  <a:moveTo>
                    <a:pt x="117" y="1"/>
                  </a:moveTo>
                  <a:cubicBezTo>
                    <a:pt x="106" y="1"/>
                    <a:pt x="94" y="7"/>
                    <a:pt x="88" y="21"/>
                  </a:cubicBezTo>
                  <a:cubicBezTo>
                    <a:pt x="84" y="32"/>
                    <a:pt x="1" y="227"/>
                    <a:pt x="77" y="368"/>
                  </a:cubicBezTo>
                  <a:cubicBezTo>
                    <a:pt x="80" y="379"/>
                    <a:pt x="95" y="386"/>
                    <a:pt x="106" y="386"/>
                  </a:cubicBezTo>
                  <a:cubicBezTo>
                    <a:pt x="131" y="382"/>
                    <a:pt x="149" y="357"/>
                    <a:pt x="135" y="335"/>
                  </a:cubicBezTo>
                  <a:cubicBezTo>
                    <a:pt x="77" y="223"/>
                    <a:pt x="153" y="50"/>
                    <a:pt x="153" y="50"/>
                  </a:cubicBezTo>
                  <a:cubicBezTo>
                    <a:pt x="162" y="22"/>
                    <a:pt x="139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63"/>
            <p:cNvSpPr/>
            <p:nvPr/>
          </p:nvSpPr>
          <p:spPr>
            <a:xfrm>
              <a:off x="4001350" y="4834650"/>
              <a:ext cx="28025" cy="45775"/>
            </a:xfrm>
            <a:custGeom>
              <a:rect b="b" l="l" r="r" t="t"/>
              <a:pathLst>
                <a:path extrusionOk="0" h="1831" w="1121">
                  <a:moveTo>
                    <a:pt x="52" y="1"/>
                  </a:moveTo>
                  <a:cubicBezTo>
                    <a:pt x="21" y="1"/>
                    <a:pt x="1" y="48"/>
                    <a:pt x="36" y="66"/>
                  </a:cubicBezTo>
                  <a:cubicBezTo>
                    <a:pt x="44" y="70"/>
                    <a:pt x="767" y="518"/>
                    <a:pt x="1045" y="1161"/>
                  </a:cubicBezTo>
                  <a:cubicBezTo>
                    <a:pt x="965" y="1248"/>
                    <a:pt x="604" y="1646"/>
                    <a:pt x="542" y="1783"/>
                  </a:cubicBezTo>
                  <a:cubicBezTo>
                    <a:pt x="535" y="1801"/>
                    <a:pt x="542" y="1819"/>
                    <a:pt x="561" y="1830"/>
                  </a:cubicBezTo>
                  <a:lnTo>
                    <a:pt x="575" y="1830"/>
                  </a:lnTo>
                  <a:cubicBezTo>
                    <a:pt x="586" y="1830"/>
                    <a:pt x="600" y="1823"/>
                    <a:pt x="604" y="1812"/>
                  </a:cubicBezTo>
                  <a:cubicBezTo>
                    <a:pt x="669" y="1667"/>
                    <a:pt x="1106" y="1197"/>
                    <a:pt x="1110" y="1190"/>
                  </a:cubicBezTo>
                  <a:cubicBezTo>
                    <a:pt x="1121" y="1179"/>
                    <a:pt x="1121" y="1169"/>
                    <a:pt x="1117" y="1154"/>
                  </a:cubicBezTo>
                  <a:cubicBezTo>
                    <a:pt x="835" y="482"/>
                    <a:pt x="105" y="30"/>
                    <a:pt x="73" y="8"/>
                  </a:cubicBezTo>
                  <a:cubicBezTo>
                    <a:pt x="65" y="3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63"/>
            <p:cNvSpPr/>
            <p:nvPr/>
          </p:nvSpPr>
          <p:spPr>
            <a:xfrm>
              <a:off x="3949925" y="4858350"/>
              <a:ext cx="11600" cy="9950"/>
            </a:xfrm>
            <a:custGeom>
              <a:rect b="b" l="l" r="r" t="t"/>
              <a:pathLst>
                <a:path extrusionOk="0" h="398" w="464">
                  <a:moveTo>
                    <a:pt x="463" y="0"/>
                  </a:moveTo>
                  <a:lnTo>
                    <a:pt x="463" y="0"/>
                  </a:lnTo>
                  <a:cubicBezTo>
                    <a:pt x="282" y="98"/>
                    <a:pt x="123" y="231"/>
                    <a:pt x="0" y="398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3"/>
            <p:cNvSpPr/>
            <p:nvPr/>
          </p:nvSpPr>
          <p:spPr>
            <a:xfrm>
              <a:off x="3949025" y="4857550"/>
              <a:ext cx="13750" cy="11575"/>
            </a:xfrm>
            <a:custGeom>
              <a:rect b="b" l="l" r="r" t="t"/>
              <a:pathLst>
                <a:path extrusionOk="0" h="463" w="550">
                  <a:moveTo>
                    <a:pt x="500" y="1"/>
                  </a:moveTo>
                  <a:cubicBezTo>
                    <a:pt x="494" y="1"/>
                    <a:pt x="488" y="3"/>
                    <a:pt x="481" y="7"/>
                  </a:cubicBezTo>
                  <a:cubicBezTo>
                    <a:pt x="297" y="104"/>
                    <a:pt x="134" y="242"/>
                    <a:pt x="7" y="412"/>
                  </a:cubicBezTo>
                  <a:cubicBezTo>
                    <a:pt x="0" y="426"/>
                    <a:pt x="4" y="448"/>
                    <a:pt x="18" y="459"/>
                  </a:cubicBezTo>
                  <a:cubicBezTo>
                    <a:pt x="22" y="462"/>
                    <a:pt x="29" y="462"/>
                    <a:pt x="36" y="462"/>
                  </a:cubicBezTo>
                  <a:cubicBezTo>
                    <a:pt x="47" y="462"/>
                    <a:pt x="58" y="459"/>
                    <a:pt x="65" y="451"/>
                  </a:cubicBezTo>
                  <a:cubicBezTo>
                    <a:pt x="185" y="292"/>
                    <a:pt x="336" y="159"/>
                    <a:pt x="513" y="65"/>
                  </a:cubicBezTo>
                  <a:cubicBezTo>
                    <a:pt x="550" y="46"/>
                    <a:pt x="531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3"/>
            <p:cNvSpPr/>
            <p:nvPr/>
          </p:nvSpPr>
          <p:spPr>
            <a:xfrm>
              <a:off x="4132925" y="4982150"/>
              <a:ext cx="28050" cy="118775"/>
            </a:xfrm>
            <a:custGeom>
              <a:rect b="b" l="l" r="r" t="t"/>
              <a:pathLst>
                <a:path extrusionOk="0" h="4751" w="1122">
                  <a:moveTo>
                    <a:pt x="1121" y="1"/>
                  </a:moveTo>
                  <a:lnTo>
                    <a:pt x="438" y="2895"/>
                  </a:lnTo>
                  <a:lnTo>
                    <a:pt x="438" y="2895"/>
                  </a:lnTo>
                  <a:cubicBezTo>
                    <a:pt x="494" y="2757"/>
                    <a:pt x="552" y="2650"/>
                    <a:pt x="612" y="2596"/>
                  </a:cubicBezTo>
                  <a:cubicBezTo>
                    <a:pt x="940" y="2303"/>
                    <a:pt x="1121" y="1"/>
                    <a:pt x="1121" y="1"/>
                  </a:cubicBezTo>
                  <a:close/>
                  <a:moveTo>
                    <a:pt x="438" y="2895"/>
                  </a:moveTo>
                  <a:cubicBezTo>
                    <a:pt x="191" y="3510"/>
                    <a:pt x="1" y="4751"/>
                    <a:pt x="1" y="4751"/>
                  </a:cubicBezTo>
                  <a:lnTo>
                    <a:pt x="438" y="2895"/>
                  </a:lnTo>
                  <a:close/>
                </a:path>
              </a:pathLst>
            </a:custGeom>
            <a:gradFill>
              <a:gsLst>
                <a:gs pos="0">
                  <a:srgbClr val="F59A93">
                    <a:alpha val="38823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3"/>
            <p:cNvSpPr/>
            <p:nvPr/>
          </p:nvSpPr>
          <p:spPr>
            <a:xfrm>
              <a:off x="4132025" y="4981350"/>
              <a:ext cx="29850" cy="120400"/>
            </a:xfrm>
            <a:custGeom>
              <a:rect b="b" l="l" r="r" t="t"/>
              <a:pathLst>
                <a:path extrusionOk="0" h="4816" w="1194">
                  <a:moveTo>
                    <a:pt x="1161" y="0"/>
                  </a:moveTo>
                  <a:cubicBezTo>
                    <a:pt x="1143" y="0"/>
                    <a:pt x="1125" y="14"/>
                    <a:pt x="1125" y="33"/>
                  </a:cubicBezTo>
                  <a:cubicBezTo>
                    <a:pt x="1063" y="824"/>
                    <a:pt x="875" y="2379"/>
                    <a:pt x="626" y="2603"/>
                  </a:cubicBezTo>
                  <a:cubicBezTo>
                    <a:pt x="293" y="2903"/>
                    <a:pt x="15" y="4703"/>
                    <a:pt x="4" y="4779"/>
                  </a:cubicBezTo>
                  <a:cubicBezTo>
                    <a:pt x="0" y="4797"/>
                    <a:pt x="15" y="4812"/>
                    <a:pt x="33" y="4815"/>
                  </a:cubicBezTo>
                  <a:lnTo>
                    <a:pt x="37" y="4815"/>
                  </a:lnTo>
                  <a:cubicBezTo>
                    <a:pt x="55" y="4815"/>
                    <a:pt x="69" y="4804"/>
                    <a:pt x="73" y="4790"/>
                  </a:cubicBezTo>
                  <a:cubicBezTo>
                    <a:pt x="73" y="4768"/>
                    <a:pt x="355" y="2939"/>
                    <a:pt x="673" y="2653"/>
                  </a:cubicBezTo>
                  <a:cubicBezTo>
                    <a:pt x="1005" y="2353"/>
                    <a:pt x="1183" y="130"/>
                    <a:pt x="1190" y="36"/>
                  </a:cubicBezTo>
                  <a:cubicBezTo>
                    <a:pt x="1193" y="18"/>
                    <a:pt x="1179" y="4"/>
                    <a:pt x="1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3"/>
            <p:cNvSpPr/>
            <p:nvPr/>
          </p:nvSpPr>
          <p:spPr>
            <a:xfrm>
              <a:off x="4004150" y="5065025"/>
              <a:ext cx="38600" cy="62475"/>
            </a:xfrm>
            <a:custGeom>
              <a:rect b="b" l="l" r="r" t="t"/>
              <a:pathLst>
                <a:path extrusionOk="0" h="2499" w="1544">
                  <a:moveTo>
                    <a:pt x="58" y="1"/>
                  </a:moveTo>
                  <a:lnTo>
                    <a:pt x="0" y="33"/>
                  </a:lnTo>
                  <a:cubicBezTo>
                    <a:pt x="18" y="62"/>
                    <a:pt x="416" y="825"/>
                    <a:pt x="716" y="1121"/>
                  </a:cubicBezTo>
                  <a:cubicBezTo>
                    <a:pt x="965" y="1371"/>
                    <a:pt x="1407" y="1942"/>
                    <a:pt x="1475" y="2498"/>
                  </a:cubicBezTo>
                  <a:lnTo>
                    <a:pt x="1544" y="2491"/>
                  </a:lnTo>
                  <a:cubicBezTo>
                    <a:pt x="1472" y="1916"/>
                    <a:pt x="1020" y="1331"/>
                    <a:pt x="763" y="1074"/>
                  </a:cubicBezTo>
                  <a:cubicBezTo>
                    <a:pt x="474" y="785"/>
                    <a:pt x="65" y="8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63"/>
            <p:cNvSpPr/>
            <p:nvPr/>
          </p:nvSpPr>
          <p:spPr>
            <a:xfrm>
              <a:off x="4252400" y="4963225"/>
              <a:ext cx="10425" cy="17225"/>
            </a:xfrm>
            <a:custGeom>
              <a:rect b="b" l="l" r="r" t="t"/>
              <a:pathLst>
                <a:path extrusionOk="0" h="689" w="417">
                  <a:moveTo>
                    <a:pt x="40" y="0"/>
                  </a:moveTo>
                  <a:cubicBezTo>
                    <a:pt x="30" y="0"/>
                    <a:pt x="20" y="5"/>
                    <a:pt x="11" y="13"/>
                  </a:cubicBezTo>
                  <a:cubicBezTo>
                    <a:pt x="1" y="24"/>
                    <a:pt x="1" y="45"/>
                    <a:pt x="15" y="60"/>
                  </a:cubicBezTo>
                  <a:cubicBezTo>
                    <a:pt x="210" y="237"/>
                    <a:pt x="344" y="660"/>
                    <a:pt x="344" y="664"/>
                  </a:cubicBezTo>
                  <a:cubicBezTo>
                    <a:pt x="351" y="678"/>
                    <a:pt x="362" y="685"/>
                    <a:pt x="377" y="689"/>
                  </a:cubicBezTo>
                  <a:cubicBezTo>
                    <a:pt x="380" y="685"/>
                    <a:pt x="384" y="685"/>
                    <a:pt x="387" y="685"/>
                  </a:cubicBezTo>
                  <a:cubicBezTo>
                    <a:pt x="406" y="678"/>
                    <a:pt x="416" y="660"/>
                    <a:pt x="409" y="642"/>
                  </a:cubicBezTo>
                  <a:cubicBezTo>
                    <a:pt x="406" y="624"/>
                    <a:pt x="272" y="201"/>
                    <a:pt x="62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63"/>
            <p:cNvSpPr/>
            <p:nvPr/>
          </p:nvSpPr>
          <p:spPr>
            <a:xfrm>
              <a:off x="4245075" y="4963375"/>
              <a:ext cx="15950" cy="12750"/>
            </a:xfrm>
            <a:custGeom>
              <a:rect b="b" l="l" r="r" t="t"/>
              <a:pathLst>
                <a:path extrusionOk="0" h="510" w="638">
                  <a:moveTo>
                    <a:pt x="42" y="1"/>
                  </a:moveTo>
                  <a:cubicBezTo>
                    <a:pt x="26" y="1"/>
                    <a:pt x="14" y="11"/>
                    <a:pt x="8" y="25"/>
                  </a:cubicBezTo>
                  <a:cubicBezTo>
                    <a:pt x="1" y="43"/>
                    <a:pt x="8" y="65"/>
                    <a:pt x="30" y="72"/>
                  </a:cubicBezTo>
                  <a:cubicBezTo>
                    <a:pt x="279" y="159"/>
                    <a:pt x="568" y="495"/>
                    <a:pt x="572" y="499"/>
                  </a:cubicBezTo>
                  <a:cubicBezTo>
                    <a:pt x="576" y="506"/>
                    <a:pt x="586" y="509"/>
                    <a:pt x="597" y="509"/>
                  </a:cubicBezTo>
                  <a:cubicBezTo>
                    <a:pt x="605" y="509"/>
                    <a:pt x="615" y="506"/>
                    <a:pt x="619" y="499"/>
                  </a:cubicBezTo>
                  <a:cubicBezTo>
                    <a:pt x="633" y="488"/>
                    <a:pt x="637" y="466"/>
                    <a:pt x="623" y="452"/>
                  </a:cubicBezTo>
                  <a:cubicBezTo>
                    <a:pt x="612" y="437"/>
                    <a:pt x="323" y="94"/>
                    <a:pt x="55" y="3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63"/>
            <p:cNvSpPr/>
            <p:nvPr/>
          </p:nvSpPr>
          <p:spPr>
            <a:xfrm>
              <a:off x="4310375" y="5078025"/>
              <a:ext cx="19050" cy="6625"/>
            </a:xfrm>
            <a:custGeom>
              <a:rect b="b" l="l" r="r" t="t"/>
              <a:pathLst>
                <a:path extrusionOk="0" h="265" w="762">
                  <a:moveTo>
                    <a:pt x="46" y="1"/>
                  </a:moveTo>
                  <a:cubicBezTo>
                    <a:pt x="6" y="1"/>
                    <a:pt x="0" y="63"/>
                    <a:pt x="46" y="66"/>
                  </a:cubicBezTo>
                  <a:cubicBezTo>
                    <a:pt x="49" y="66"/>
                    <a:pt x="490" y="106"/>
                    <a:pt x="707" y="258"/>
                  </a:cubicBezTo>
                  <a:cubicBezTo>
                    <a:pt x="711" y="261"/>
                    <a:pt x="718" y="265"/>
                    <a:pt x="725" y="265"/>
                  </a:cubicBezTo>
                  <a:cubicBezTo>
                    <a:pt x="736" y="265"/>
                    <a:pt x="747" y="258"/>
                    <a:pt x="754" y="247"/>
                  </a:cubicBezTo>
                  <a:cubicBezTo>
                    <a:pt x="762" y="232"/>
                    <a:pt x="758" y="214"/>
                    <a:pt x="744" y="204"/>
                  </a:cubicBezTo>
                  <a:cubicBezTo>
                    <a:pt x="512" y="37"/>
                    <a:pt x="68" y="1"/>
                    <a:pt x="49" y="1"/>
                  </a:cubicBezTo>
                  <a:cubicBezTo>
                    <a:pt x="48" y="1"/>
                    <a:pt x="47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63"/>
            <p:cNvSpPr/>
            <p:nvPr/>
          </p:nvSpPr>
          <p:spPr>
            <a:xfrm>
              <a:off x="4316650" y="5069350"/>
              <a:ext cx="19550" cy="3650"/>
            </a:xfrm>
            <a:custGeom>
              <a:rect b="b" l="l" r="r" t="t"/>
              <a:pathLst>
                <a:path extrusionOk="0" h="146" w="782">
                  <a:moveTo>
                    <a:pt x="548" y="0"/>
                  </a:moveTo>
                  <a:cubicBezTo>
                    <a:pt x="303" y="0"/>
                    <a:pt x="44" y="75"/>
                    <a:pt x="30" y="81"/>
                  </a:cubicBezTo>
                  <a:cubicBezTo>
                    <a:pt x="12" y="84"/>
                    <a:pt x="1" y="102"/>
                    <a:pt x="4" y="120"/>
                  </a:cubicBezTo>
                  <a:cubicBezTo>
                    <a:pt x="8" y="135"/>
                    <a:pt x="23" y="146"/>
                    <a:pt x="37" y="146"/>
                  </a:cubicBezTo>
                  <a:lnTo>
                    <a:pt x="48" y="146"/>
                  </a:lnTo>
                  <a:cubicBezTo>
                    <a:pt x="51" y="143"/>
                    <a:pt x="315" y="68"/>
                    <a:pt x="553" y="68"/>
                  </a:cubicBezTo>
                  <a:cubicBezTo>
                    <a:pt x="617" y="68"/>
                    <a:pt x="680" y="74"/>
                    <a:pt x="735" y="88"/>
                  </a:cubicBezTo>
                  <a:cubicBezTo>
                    <a:pt x="739" y="89"/>
                    <a:pt x="742" y="90"/>
                    <a:pt x="746" y="90"/>
                  </a:cubicBezTo>
                  <a:cubicBezTo>
                    <a:pt x="760" y="90"/>
                    <a:pt x="772" y="80"/>
                    <a:pt x="774" y="66"/>
                  </a:cubicBezTo>
                  <a:cubicBezTo>
                    <a:pt x="782" y="48"/>
                    <a:pt x="771" y="26"/>
                    <a:pt x="753" y="23"/>
                  </a:cubicBezTo>
                  <a:cubicBezTo>
                    <a:pt x="690" y="6"/>
                    <a:pt x="620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63"/>
            <p:cNvSpPr/>
            <p:nvPr/>
          </p:nvSpPr>
          <p:spPr>
            <a:xfrm>
              <a:off x="4314675" y="5078775"/>
              <a:ext cx="15575" cy="12850"/>
            </a:xfrm>
            <a:custGeom>
              <a:rect b="b" l="l" r="r" t="t"/>
              <a:pathLst>
                <a:path extrusionOk="0" h="514" w="623">
                  <a:moveTo>
                    <a:pt x="38" y="1"/>
                  </a:moveTo>
                  <a:cubicBezTo>
                    <a:pt x="26" y="1"/>
                    <a:pt x="13" y="7"/>
                    <a:pt x="8" y="18"/>
                  </a:cubicBezTo>
                  <a:cubicBezTo>
                    <a:pt x="0" y="36"/>
                    <a:pt x="4" y="54"/>
                    <a:pt x="22" y="65"/>
                  </a:cubicBezTo>
                  <a:cubicBezTo>
                    <a:pt x="26" y="65"/>
                    <a:pt x="416" y="271"/>
                    <a:pt x="553" y="499"/>
                  </a:cubicBezTo>
                  <a:cubicBezTo>
                    <a:pt x="561" y="510"/>
                    <a:pt x="572" y="513"/>
                    <a:pt x="582" y="513"/>
                  </a:cubicBezTo>
                  <a:cubicBezTo>
                    <a:pt x="590" y="513"/>
                    <a:pt x="597" y="513"/>
                    <a:pt x="600" y="510"/>
                  </a:cubicBezTo>
                  <a:cubicBezTo>
                    <a:pt x="615" y="499"/>
                    <a:pt x="622" y="481"/>
                    <a:pt x="611" y="463"/>
                  </a:cubicBezTo>
                  <a:cubicBezTo>
                    <a:pt x="463" y="221"/>
                    <a:pt x="69" y="14"/>
                    <a:pt x="51" y="4"/>
                  </a:cubicBezTo>
                  <a:cubicBezTo>
                    <a:pt x="47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63"/>
            <p:cNvSpPr/>
            <p:nvPr/>
          </p:nvSpPr>
          <p:spPr>
            <a:xfrm>
              <a:off x="4233950" y="5275850"/>
              <a:ext cx="19100" cy="7550"/>
            </a:xfrm>
            <a:custGeom>
              <a:rect b="b" l="l" r="r" t="t"/>
              <a:pathLst>
                <a:path extrusionOk="0" h="302" w="764">
                  <a:moveTo>
                    <a:pt x="46" y="0"/>
                  </a:moveTo>
                  <a:cubicBezTo>
                    <a:pt x="7" y="0"/>
                    <a:pt x="1" y="67"/>
                    <a:pt x="48" y="70"/>
                  </a:cubicBezTo>
                  <a:cubicBezTo>
                    <a:pt x="52" y="70"/>
                    <a:pt x="489" y="131"/>
                    <a:pt x="699" y="294"/>
                  </a:cubicBezTo>
                  <a:cubicBezTo>
                    <a:pt x="706" y="298"/>
                    <a:pt x="713" y="301"/>
                    <a:pt x="721" y="301"/>
                  </a:cubicBezTo>
                  <a:cubicBezTo>
                    <a:pt x="753" y="301"/>
                    <a:pt x="764" y="262"/>
                    <a:pt x="742" y="240"/>
                  </a:cubicBezTo>
                  <a:cubicBezTo>
                    <a:pt x="518" y="63"/>
                    <a:pt x="77" y="5"/>
                    <a:pt x="55" y="1"/>
                  </a:cubicBezTo>
                  <a:cubicBezTo>
                    <a:pt x="52" y="1"/>
                    <a:pt x="4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63"/>
            <p:cNvSpPr/>
            <p:nvPr/>
          </p:nvSpPr>
          <p:spPr>
            <a:xfrm>
              <a:off x="4240750" y="5268225"/>
              <a:ext cx="19825" cy="3050"/>
            </a:xfrm>
            <a:custGeom>
              <a:rect b="b" l="l" r="r" t="t"/>
              <a:pathLst>
                <a:path extrusionOk="0" h="122" w="793">
                  <a:moveTo>
                    <a:pt x="481" y="0"/>
                  </a:moveTo>
                  <a:cubicBezTo>
                    <a:pt x="259" y="0"/>
                    <a:pt x="42" y="51"/>
                    <a:pt x="29" y="53"/>
                  </a:cubicBezTo>
                  <a:cubicBezTo>
                    <a:pt x="11" y="57"/>
                    <a:pt x="0" y="75"/>
                    <a:pt x="4" y="93"/>
                  </a:cubicBezTo>
                  <a:cubicBezTo>
                    <a:pt x="8" y="107"/>
                    <a:pt x="18" y="118"/>
                    <a:pt x="36" y="122"/>
                  </a:cubicBezTo>
                  <a:cubicBezTo>
                    <a:pt x="36" y="122"/>
                    <a:pt x="40" y="118"/>
                    <a:pt x="44" y="118"/>
                  </a:cubicBezTo>
                  <a:cubicBezTo>
                    <a:pt x="46" y="118"/>
                    <a:pt x="263" y="67"/>
                    <a:pt x="479" y="67"/>
                  </a:cubicBezTo>
                  <a:cubicBezTo>
                    <a:pt x="568" y="67"/>
                    <a:pt x="657" y="76"/>
                    <a:pt x="731" y="100"/>
                  </a:cubicBezTo>
                  <a:cubicBezTo>
                    <a:pt x="734" y="101"/>
                    <a:pt x="737" y="101"/>
                    <a:pt x="740" y="101"/>
                  </a:cubicBezTo>
                  <a:cubicBezTo>
                    <a:pt x="777" y="101"/>
                    <a:pt x="792" y="45"/>
                    <a:pt x="752" y="35"/>
                  </a:cubicBezTo>
                  <a:cubicBezTo>
                    <a:pt x="671" y="9"/>
                    <a:pt x="576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63"/>
            <p:cNvSpPr/>
            <p:nvPr/>
          </p:nvSpPr>
          <p:spPr>
            <a:xfrm>
              <a:off x="4238000" y="5276825"/>
              <a:ext cx="15325" cy="13625"/>
            </a:xfrm>
            <a:custGeom>
              <a:rect b="b" l="l" r="r" t="t"/>
              <a:pathLst>
                <a:path extrusionOk="0" h="545" w="613">
                  <a:moveTo>
                    <a:pt x="51" y="1"/>
                  </a:moveTo>
                  <a:cubicBezTo>
                    <a:pt x="21" y="1"/>
                    <a:pt x="1" y="46"/>
                    <a:pt x="34" y="67"/>
                  </a:cubicBezTo>
                  <a:cubicBezTo>
                    <a:pt x="38" y="67"/>
                    <a:pt x="418" y="295"/>
                    <a:pt x="544" y="526"/>
                  </a:cubicBezTo>
                  <a:cubicBezTo>
                    <a:pt x="551" y="537"/>
                    <a:pt x="562" y="544"/>
                    <a:pt x="573" y="544"/>
                  </a:cubicBezTo>
                  <a:cubicBezTo>
                    <a:pt x="580" y="544"/>
                    <a:pt x="587" y="544"/>
                    <a:pt x="591" y="541"/>
                  </a:cubicBezTo>
                  <a:cubicBezTo>
                    <a:pt x="606" y="530"/>
                    <a:pt x="613" y="512"/>
                    <a:pt x="602" y="494"/>
                  </a:cubicBezTo>
                  <a:cubicBezTo>
                    <a:pt x="468" y="244"/>
                    <a:pt x="85" y="16"/>
                    <a:pt x="67" y="6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63"/>
            <p:cNvSpPr/>
            <p:nvPr/>
          </p:nvSpPr>
          <p:spPr>
            <a:xfrm>
              <a:off x="4175400" y="4926275"/>
              <a:ext cx="16125" cy="9175"/>
            </a:xfrm>
            <a:custGeom>
              <a:rect b="b" l="l" r="r" t="t"/>
              <a:pathLst>
                <a:path extrusionOk="0" h="367" w="645">
                  <a:moveTo>
                    <a:pt x="596" y="0"/>
                  </a:moveTo>
                  <a:cubicBezTo>
                    <a:pt x="593" y="0"/>
                    <a:pt x="590" y="1"/>
                    <a:pt x="586" y="2"/>
                  </a:cubicBezTo>
                  <a:cubicBezTo>
                    <a:pt x="536" y="16"/>
                    <a:pt x="73" y="142"/>
                    <a:pt x="8" y="323"/>
                  </a:cubicBezTo>
                  <a:cubicBezTo>
                    <a:pt x="1" y="341"/>
                    <a:pt x="12" y="359"/>
                    <a:pt x="30" y="367"/>
                  </a:cubicBezTo>
                  <a:lnTo>
                    <a:pt x="40" y="367"/>
                  </a:lnTo>
                  <a:cubicBezTo>
                    <a:pt x="55" y="367"/>
                    <a:pt x="69" y="359"/>
                    <a:pt x="73" y="345"/>
                  </a:cubicBezTo>
                  <a:cubicBezTo>
                    <a:pt x="116" y="218"/>
                    <a:pt x="471" y="103"/>
                    <a:pt x="604" y="67"/>
                  </a:cubicBezTo>
                  <a:cubicBezTo>
                    <a:pt x="644" y="57"/>
                    <a:pt x="63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63"/>
            <p:cNvSpPr/>
            <p:nvPr/>
          </p:nvSpPr>
          <p:spPr>
            <a:xfrm>
              <a:off x="4167725" y="4920350"/>
              <a:ext cx="6075" cy="15200"/>
            </a:xfrm>
            <a:custGeom>
              <a:rect b="b" l="l" r="r" t="t"/>
              <a:pathLst>
                <a:path extrusionOk="0" h="608" w="243">
                  <a:moveTo>
                    <a:pt x="38" y="1"/>
                  </a:moveTo>
                  <a:cubicBezTo>
                    <a:pt x="34" y="1"/>
                    <a:pt x="30" y="2"/>
                    <a:pt x="26" y="4"/>
                  </a:cubicBezTo>
                  <a:cubicBezTo>
                    <a:pt x="8" y="11"/>
                    <a:pt x="0" y="32"/>
                    <a:pt x="8" y="47"/>
                  </a:cubicBezTo>
                  <a:cubicBezTo>
                    <a:pt x="11" y="51"/>
                    <a:pt x="163" y="379"/>
                    <a:pt x="44" y="557"/>
                  </a:cubicBezTo>
                  <a:cubicBezTo>
                    <a:pt x="26" y="578"/>
                    <a:pt x="44" y="607"/>
                    <a:pt x="69" y="607"/>
                  </a:cubicBezTo>
                  <a:cubicBezTo>
                    <a:pt x="80" y="607"/>
                    <a:pt x="91" y="604"/>
                    <a:pt x="98" y="593"/>
                  </a:cubicBezTo>
                  <a:cubicBezTo>
                    <a:pt x="243" y="387"/>
                    <a:pt x="76" y="36"/>
                    <a:pt x="69" y="18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63"/>
            <p:cNvSpPr/>
            <p:nvPr/>
          </p:nvSpPr>
          <p:spPr>
            <a:xfrm>
              <a:off x="4160375" y="4981100"/>
              <a:ext cx="17575" cy="6775"/>
            </a:xfrm>
            <a:custGeom>
              <a:rect b="b" l="l" r="r" t="t"/>
              <a:pathLst>
                <a:path extrusionOk="0" h="271" w="703">
                  <a:moveTo>
                    <a:pt x="127" y="0"/>
                  </a:moveTo>
                  <a:cubicBezTo>
                    <a:pt x="93" y="0"/>
                    <a:pt x="63" y="5"/>
                    <a:pt x="38" y="17"/>
                  </a:cubicBezTo>
                  <a:cubicBezTo>
                    <a:pt x="0" y="33"/>
                    <a:pt x="17" y="83"/>
                    <a:pt x="49" y="83"/>
                  </a:cubicBezTo>
                  <a:cubicBezTo>
                    <a:pt x="55" y="83"/>
                    <a:pt x="61" y="82"/>
                    <a:pt x="67" y="79"/>
                  </a:cubicBezTo>
                  <a:cubicBezTo>
                    <a:pt x="84" y="71"/>
                    <a:pt x="105" y="67"/>
                    <a:pt x="129" y="67"/>
                  </a:cubicBezTo>
                  <a:cubicBezTo>
                    <a:pt x="277" y="67"/>
                    <a:pt x="535" y="204"/>
                    <a:pt x="638" y="263"/>
                  </a:cubicBezTo>
                  <a:cubicBezTo>
                    <a:pt x="641" y="266"/>
                    <a:pt x="648" y="270"/>
                    <a:pt x="654" y="270"/>
                  </a:cubicBezTo>
                  <a:lnTo>
                    <a:pt x="654" y="270"/>
                  </a:lnTo>
                  <a:cubicBezTo>
                    <a:pt x="689" y="268"/>
                    <a:pt x="702" y="223"/>
                    <a:pt x="670" y="205"/>
                  </a:cubicBezTo>
                  <a:cubicBezTo>
                    <a:pt x="633" y="184"/>
                    <a:pt x="326" y="0"/>
                    <a:pt x="127" y="0"/>
                  </a:cubicBezTo>
                  <a:close/>
                  <a:moveTo>
                    <a:pt x="654" y="270"/>
                  </a:moveTo>
                  <a:lnTo>
                    <a:pt x="654" y="270"/>
                  </a:lnTo>
                  <a:cubicBezTo>
                    <a:pt x="654" y="270"/>
                    <a:pt x="653" y="270"/>
                    <a:pt x="652" y="270"/>
                  </a:cubicBezTo>
                  <a:lnTo>
                    <a:pt x="656" y="270"/>
                  </a:lnTo>
                  <a:cubicBezTo>
                    <a:pt x="655" y="270"/>
                    <a:pt x="655" y="270"/>
                    <a:pt x="654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63"/>
            <p:cNvSpPr/>
            <p:nvPr/>
          </p:nvSpPr>
          <p:spPr>
            <a:xfrm>
              <a:off x="4157425" y="4963400"/>
              <a:ext cx="11350" cy="11725"/>
            </a:xfrm>
            <a:custGeom>
              <a:rect b="b" l="l" r="r" t="t"/>
              <a:pathLst>
                <a:path extrusionOk="0" h="469" w="454">
                  <a:moveTo>
                    <a:pt x="411" y="0"/>
                  </a:moveTo>
                  <a:cubicBezTo>
                    <a:pt x="398" y="0"/>
                    <a:pt x="385" y="7"/>
                    <a:pt x="380" y="24"/>
                  </a:cubicBezTo>
                  <a:cubicBezTo>
                    <a:pt x="380" y="28"/>
                    <a:pt x="250" y="364"/>
                    <a:pt x="40" y="404"/>
                  </a:cubicBezTo>
                  <a:cubicBezTo>
                    <a:pt x="0" y="407"/>
                    <a:pt x="4" y="469"/>
                    <a:pt x="47" y="469"/>
                  </a:cubicBezTo>
                  <a:lnTo>
                    <a:pt x="55" y="469"/>
                  </a:lnTo>
                  <a:cubicBezTo>
                    <a:pt x="300" y="425"/>
                    <a:pt x="438" y="60"/>
                    <a:pt x="445" y="46"/>
                  </a:cubicBezTo>
                  <a:cubicBezTo>
                    <a:pt x="454" y="19"/>
                    <a:pt x="432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63"/>
            <p:cNvSpPr/>
            <p:nvPr/>
          </p:nvSpPr>
          <p:spPr>
            <a:xfrm>
              <a:off x="4119825" y="4896725"/>
              <a:ext cx="11225" cy="16675"/>
            </a:xfrm>
            <a:custGeom>
              <a:rect b="b" l="l" r="r" t="t"/>
              <a:pathLst>
                <a:path extrusionOk="0" h="667" w="449">
                  <a:moveTo>
                    <a:pt x="411" y="0"/>
                  </a:moveTo>
                  <a:cubicBezTo>
                    <a:pt x="403" y="0"/>
                    <a:pt x="394" y="3"/>
                    <a:pt x="387" y="9"/>
                  </a:cubicBezTo>
                  <a:cubicBezTo>
                    <a:pt x="373" y="23"/>
                    <a:pt x="69" y="348"/>
                    <a:pt x="4" y="627"/>
                  </a:cubicBezTo>
                  <a:cubicBezTo>
                    <a:pt x="0" y="645"/>
                    <a:pt x="11" y="663"/>
                    <a:pt x="29" y="667"/>
                  </a:cubicBezTo>
                  <a:lnTo>
                    <a:pt x="37" y="667"/>
                  </a:lnTo>
                  <a:cubicBezTo>
                    <a:pt x="51" y="667"/>
                    <a:pt x="66" y="656"/>
                    <a:pt x="69" y="641"/>
                  </a:cubicBezTo>
                  <a:cubicBezTo>
                    <a:pt x="127" y="385"/>
                    <a:pt x="431" y="63"/>
                    <a:pt x="434" y="59"/>
                  </a:cubicBezTo>
                  <a:cubicBezTo>
                    <a:pt x="449" y="45"/>
                    <a:pt x="449" y="23"/>
                    <a:pt x="434" y="9"/>
                  </a:cubicBezTo>
                  <a:cubicBezTo>
                    <a:pt x="427" y="3"/>
                    <a:pt x="419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63"/>
            <p:cNvSpPr/>
            <p:nvPr/>
          </p:nvSpPr>
          <p:spPr>
            <a:xfrm>
              <a:off x="4142050" y="5056325"/>
              <a:ext cx="13050" cy="2575"/>
            </a:xfrm>
            <a:custGeom>
              <a:rect b="b" l="l" r="r" t="t"/>
              <a:pathLst>
                <a:path extrusionOk="0" h="103" w="522">
                  <a:moveTo>
                    <a:pt x="174" y="0"/>
                  </a:moveTo>
                  <a:cubicBezTo>
                    <a:pt x="119" y="0"/>
                    <a:pt x="66" y="5"/>
                    <a:pt x="26" y="20"/>
                  </a:cubicBezTo>
                  <a:cubicBezTo>
                    <a:pt x="8" y="27"/>
                    <a:pt x="1" y="45"/>
                    <a:pt x="4" y="63"/>
                  </a:cubicBezTo>
                  <a:cubicBezTo>
                    <a:pt x="10" y="77"/>
                    <a:pt x="25" y="87"/>
                    <a:pt x="39" y="87"/>
                  </a:cubicBezTo>
                  <a:cubicBezTo>
                    <a:pt x="43" y="87"/>
                    <a:pt x="47" y="86"/>
                    <a:pt x="51" y="85"/>
                  </a:cubicBezTo>
                  <a:cubicBezTo>
                    <a:pt x="84" y="73"/>
                    <a:pt x="129" y="69"/>
                    <a:pt x="177" y="69"/>
                  </a:cubicBezTo>
                  <a:cubicBezTo>
                    <a:pt x="313" y="69"/>
                    <a:pt x="475" y="103"/>
                    <a:pt x="478" y="103"/>
                  </a:cubicBezTo>
                  <a:lnTo>
                    <a:pt x="485" y="103"/>
                  </a:lnTo>
                  <a:cubicBezTo>
                    <a:pt x="500" y="103"/>
                    <a:pt x="514" y="92"/>
                    <a:pt x="518" y="77"/>
                  </a:cubicBezTo>
                  <a:cubicBezTo>
                    <a:pt x="521" y="59"/>
                    <a:pt x="507" y="41"/>
                    <a:pt x="489" y="38"/>
                  </a:cubicBezTo>
                  <a:cubicBezTo>
                    <a:pt x="481" y="35"/>
                    <a:pt x="31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63"/>
            <p:cNvSpPr/>
            <p:nvPr/>
          </p:nvSpPr>
          <p:spPr>
            <a:xfrm>
              <a:off x="4160825" y="4984125"/>
              <a:ext cx="13975" cy="9075"/>
            </a:xfrm>
            <a:custGeom>
              <a:rect b="b" l="l" r="r" t="t"/>
              <a:pathLst>
                <a:path extrusionOk="0" h="363" w="559">
                  <a:moveTo>
                    <a:pt x="46" y="1"/>
                  </a:moveTo>
                  <a:cubicBezTo>
                    <a:pt x="8" y="1"/>
                    <a:pt x="0" y="60"/>
                    <a:pt x="38" y="70"/>
                  </a:cubicBezTo>
                  <a:cubicBezTo>
                    <a:pt x="226" y="106"/>
                    <a:pt x="486" y="348"/>
                    <a:pt x="490" y="352"/>
                  </a:cubicBezTo>
                  <a:cubicBezTo>
                    <a:pt x="497" y="359"/>
                    <a:pt x="504" y="363"/>
                    <a:pt x="515" y="363"/>
                  </a:cubicBezTo>
                  <a:cubicBezTo>
                    <a:pt x="544" y="363"/>
                    <a:pt x="558" y="323"/>
                    <a:pt x="537" y="301"/>
                  </a:cubicBezTo>
                  <a:cubicBezTo>
                    <a:pt x="526" y="290"/>
                    <a:pt x="258" y="44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63"/>
            <p:cNvSpPr/>
            <p:nvPr/>
          </p:nvSpPr>
          <p:spPr>
            <a:xfrm>
              <a:off x="4297250" y="5016900"/>
              <a:ext cx="18000" cy="4600"/>
            </a:xfrm>
            <a:custGeom>
              <a:rect b="b" l="l" r="r" t="t"/>
              <a:pathLst>
                <a:path extrusionOk="0" h="184" w="720">
                  <a:moveTo>
                    <a:pt x="192" y="1"/>
                  </a:moveTo>
                  <a:cubicBezTo>
                    <a:pt x="128" y="1"/>
                    <a:pt x="72" y="11"/>
                    <a:pt x="32" y="38"/>
                  </a:cubicBezTo>
                  <a:cubicBezTo>
                    <a:pt x="0" y="59"/>
                    <a:pt x="22" y="102"/>
                    <a:pt x="50" y="102"/>
                  </a:cubicBezTo>
                  <a:cubicBezTo>
                    <a:pt x="57" y="102"/>
                    <a:pt x="65" y="99"/>
                    <a:pt x="72" y="93"/>
                  </a:cubicBezTo>
                  <a:cubicBezTo>
                    <a:pt x="99" y="74"/>
                    <a:pt x="140" y="67"/>
                    <a:pt x="188" y="67"/>
                  </a:cubicBezTo>
                  <a:cubicBezTo>
                    <a:pt x="341" y="67"/>
                    <a:pt x="569" y="141"/>
                    <a:pt x="665" y="179"/>
                  </a:cubicBezTo>
                  <a:cubicBezTo>
                    <a:pt x="668" y="183"/>
                    <a:pt x="676" y="183"/>
                    <a:pt x="679" y="183"/>
                  </a:cubicBezTo>
                  <a:cubicBezTo>
                    <a:pt x="694" y="183"/>
                    <a:pt x="705" y="176"/>
                    <a:pt x="712" y="161"/>
                  </a:cubicBezTo>
                  <a:cubicBezTo>
                    <a:pt x="719" y="143"/>
                    <a:pt x="708" y="125"/>
                    <a:pt x="690" y="118"/>
                  </a:cubicBezTo>
                  <a:cubicBezTo>
                    <a:pt x="652" y="102"/>
                    <a:pt x="38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63"/>
            <p:cNvSpPr/>
            <p:nvPr/>
          </p:nvSpPr>
          <p:spPr>
            <a:xfrm>
              <a:off x="4293150" y="4998825"/>
              <a:ext cx="9350" cy="13175"/>
            </a:xfrm>
            <a:custGeom>
              <a:rect b="b" l="l" r="r" t="t"/>
              <a:pathLst>
                <a:path extrusionOk="0" h="527" w="374">
                  <a:moveTo>
                    <a:pt x="334" y="0"/>
                  </a:moveTo>
                  <a:cubicBezTo>
                    <a:pt x="319" y="0"/>
                    <a:pt x="304" y="9"/>
                    <a:pt x="301" y="28"/>
                  </a:cubicBezTo>
                  <a:cubicBezTo>
                    <a:pt x="297" y="31"/>
                    <a:pt x="229" y="389"/>
                    <a:pt x="30" y="458"/>
                  </a:cubicBezTo>
                  <a:cubicBezTo>
                    <a:pt x="12" y="465"/>
                    <a:pt x="1" y="487"/>
                    <a:pt x="8" y="505"/>
                  </a:cubicBezTo>
                  <a:cubicBezTo>
                    <a:pt x="15" y="519"/>
                    <a:pt x="26" y="527"/>
                    <a:pt x="41" y="527"/>
                  </a:cubicBezTo>
                  <a:cubicBezTo>
                    <a:pt x="44" y="527"/>
                    <a:pt x="52" y="527"/>
                    <a:pt x="55" y="523"/>
                  </a:cubicBezTo>
                  <a:cubicBezTo>
                    <a:pt x="290" y="440"/>
                    <a:pt x="366" y="57"/>
                    <a:pt x="370" y="42"/>
                  </a:cubicBezTo>
                  <a:cubicBezTo>
                    <a:pt x="374" y="15"/>
                    <a:pt x="353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63"/>
            <p:cNvSpPr/>
            <p:nvPr/>
          </p:nvSpPr>
          <p:spPr>
            <a:xfrm>
              <a:off x="4301925" y="5020200"/>
              <a:ext cx="14850" cy="6900"/>
            </a:xfrm>
            <a:custGeom>
              <a:rect b="b" l="l" r="r" t="t"/>
              <a:pathLst>
                <a:path extrusionOk="0" h="276" w="594">
                  <a:moveTo>
                    <a:pt x="44" y="0"/>
                  </a:moveTo>
                  <a:cubicBezTo>
                    <a:pt x="1" y="0"/>
                    <a:pt x="1" y="66"/>
                    <a:pt x="44" y="66"/>
                  </a:cubicBezTo>
                  <a:cubicBezTo>
                    <a:pt x="239" y="73"/>
                    <a:pt x="536" y="272"/>
                    <a:pt x="539" y="272"/>
                  </a:cubicBezTo>
                  <a:cubicBezTo>
                    <a:pt x="543" y="272"/>
                    <a:pt x="550" y="275"/>
                    <a:pt x="557" y="275"/>
                  </a:cubicBezTo>
                  <a:cubicBezTo>
                    <a:pt x="568" y="275"/>
                    <a:pt x="579" y="268"/>
                    <a:pt x="583" y="257"/>
                  </a:cubicBezTo>
                  <a:cubicBezTo>
                    <a:pt x="593" y="243"/>
                    <a:pt x="590" y="225"/>
                    <a:pt x="575" y="214"/>
                  </a:cubicBezTo>
                  <a:cubicBezTo>
                    <a:pt x="561" y="207"/>
                    <a:pt x="257" y="4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63"/>
            <p:cNvSpPr/>
            <p:nvPr/>
          </p:nvSpPr>
          <p:spPr>
            <a:xfrm>
              <a:off x="3976675" y="4839075"/>
              <a:ext cx="5000" cy="17400"/>
            </a:xfrm>
            <a:custGeom>
              <a:rect b="b" l="l" r="r" t="t"/>
              <a:pathLst>
                <a:path extrusionOk="0" h="696" w="200">
                  <a:moveTo>
                    <a:pt x="113" y="0"/>
                  </a:moveTo>
                  <a:cubicBezTo>
                    <a:pt x="97" y="0"/>
                    <a:pt x="83" y="11"/>
                    <a:pt x="80" y="26"/>
                  </a:cubicBezTo>
                  <a:cubicBezTo>
                    <a:pt x="73" y="81"/>
                    <a:pt x="0" y="554"/>
                    <a:pt x="141" y="688"/>
                  </a:cubicBezTo>
                  <a:cubicBezTo>
                    <a:pt x="149" y="692"/>
                    <a:pt x="156" y="695"/>
                    <a:pt x="163" y="695"/>
                  </a:cubicBezTo>
                  <a:cubicBezTo>
                    <a:pt x="174" y="695"/>
                    <a:pt x="181" y="692"/>
                    <a:pt x="188" y="684"/>
                  </a:cubicBezTo>
                  <a:cubicBezTo>
                    <a:pt x="199" y="673"/>
                    <a:pt x="199" y="652"/>
                    <a:pt x="188" y="637"/>
                  </a:cubicBezTo>
                  <a:cubicBezTo>
                    <a:pt x="91" y="547"/>
                    <a:pt x="127" y="175"/>
                    <a:pt x="149" y="37"/>
                  </a:cubicBezTo>
                  <a:cubicBezTo>
                    <a:pt x="152" y="19"/>
                    <a:pt x="138" y="1"/>
                    <a:pt x="120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63"/>
            <p:cNvSpPr/>
            <p:nvPr/>
          </p:nvSpPr>
          <p:spPr>
            <a:xfrm>
              <a:off x="3980475" y="4836225"/>
              <a:ext cx="5250" cy="15350"/>
            </a:xfrm>
            <a:custGeom>
              <a:rect b="b" l="l" r="r" t="t"/>
              <a:pathLst>
                <a:path extrusionOk="0" h="614" w="210">
                  <a:moveTo>
                    <a:pt x="167" y="0"/>
                  </a:moveTo>
                  <a:cubicBezTo>
                    <a:pt x="154" y="0"/>
                    <a:pt x="143" y="8"/>
                    <a:pt x="138" y="21"/>
                  </a:cubicBezTo>
                  <a:cubicBezTo>
                    <a:pt x="130" y="36"/>
                    <a:pt x="0" y="375"/>
                    <a:pt x="40" y="585"/>
                  </a:cubicBezTo>
                  <a:cubicBezTo>
                    <a:pt x="40" y="599"/>
                    <a:pt x="54" y="614"/>
                    <a:pt x="72" y="614"/>
                  </a:cubicBezTo>
                  <a:lnTo>
                    <a:pt x="80" y="614"/>
                  </a:lnTo>
                  <a:cubicBezTo>
                    <a:pt x="98" y="610"/>
                    <a:pt x="109" y="592"/>
                    <a:pt x="105" y="574"/>
                  </a:cubicBezTo>
                  <a:cubicBezTo>
                    <a:pt x="72" y="383"/>
                    <a:pt x="203" y="50"/>
                    <a:pt x="203" y="50"/>
                  </a:cubicBezTo>
                  <a:cubicBezTo>
                    <a:pt x="210" y="32"/>
                    <a:pt x="199" y="10"/>
                    <a:pt x="181" y="3"/>
                  </a:cubicBezTo>
                  <a:cubicBezTo>
                    <a:pt x="176" y="1"/>
                    <a:pt x="17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63"/>
            <p:cNvSpPr/>
            <p:nvPr/>
          </p:nvSpPr>
          <p:spPr>
            <a:xfrm>
              <a:off x="4242925" y="5122650"/>
              <a:ext cx="11125" cy="14425"/>
            </a:xfrm>
            <a:custGeom>
              <a:rect b="b" l="l" r="r" t="t"/>
              <a:pathLst>
                <a:path extrusionOk="0" h="577" w="445">
                  <a:moveTo>
                    <a:pt x="409" y="1"/>
                  </a:moveTo>
                  <a:cubicBezTo>
                    <a:pt x="400" y="1"/>
                    <a:pt x="390" y="4"/>
                    <a:pt x="383" y="9"/>
                  </a:cubicBezTo>
                  <a:cubicBezTo>
                    <a:pt x="347" y="45"/>
                    <a:pt x="18" y="371"/>
                    <a:pt x="0" y="537"/>
                  </a:cubicBezTo>
                  <a:cubicBezTo>
                    <a:pt x="0" y="559"/>
                    <a:pt x="11" y="573"/>
                    <a:pt x="33" y="577"/>
                  </a:cubicBezTo>
                  <a:lnTo>
                    <a:pt x="36" y="577"/>
                  </a:lnTo>
                  <a:cubicBezTo>
                    <a:pt x="54" y="577"/>
                    <a:pt x="69" y="562"/>
                    <a:pt x="72" y="544"/>
                  </a:cubicBezTo>
                  <a:cubicBezTo>
                    <a:pt x="83" y="425"/>
                    <a:pt x="336" y="154"/>
                    <a:pt x="434" y="60"/>
                  </a:cubicBezTo>
                  <a:cubicBezTo>
                    <a:pt x="445" y="45"/>
                    <a:pt x="445" y="24"/>
                    <a:pt x="434" y="9"/>
                  </a:cubicBezTo>
                  <a:cubicBezTo>
                    <a:pt x="427" y="4"/>
                    <a:pt x="418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63"/>
            <p:cNvSpPr/>
            <p:nvPr/>
          </p:nvSpPr>
          <p:spPr>
            <a:xfrm>
              <a:off x="4236675" y="5115900"/>
              <a:ext cx="5900" cy="14050"/>
            </a:xfrm>
            <a:custGeom>
              <a:rect b="b" l="l" r="r" t="t"/>
              <a:pathLst>
                <a:path extrusionOk="0" h="562" w="236">
                  <a:moveTo>
                    <a:pt x="203" y="1"/>
                  </a:moveTo>
                  <a:cubicBezTo>
                    <a:pt x="185" y="1"/>
                    <a:pt x="171" y="15"/>
                    <a:pt x="171" y="33"/>
                  </a:cubicBezTo>
                  <a:cubicBezTo>
                    <a:pt x="171" y="37"/>
                    <a:pt x="171" y="351"/>
                    <a:pt x="22" y="507"/>
                  </a:cubicBezTo>
                  <a:cubicBezTo>
                    <a:pt x="1" y="525"/>
                    <a:pt x="15" y="561"/>
                    <a:pt x="44" y="561"/>
                  </a:cubicBezTo>
                  <a:cubicBezTo>
                    <a:pt x="55" y="561"/>
                    <a:pt x="62" y="557"/>
                    <a:pt x="69" y="554"/>
                  </a:cubicBezTo>
                  <a:cubicBezTo>
                    <a:pt x="236" y="377"/>
                    <a:pt x="236" y="48"/>
                    <a:pt x="236" y="33"/>
                  </a:cubicBezTo>
                  <a:cubicBezTo>
                    <a:pt x="236" y="15"/>
                    <a:pt x="221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63"/>
            <p:cNvSpPr/>
            <p:nvPr/>
          </p:nvSpPr>
          <p:spPr>
            <a:xfrm>
              <a:off x="4253025" y="5139675"/>
              <a:ext cx="12700" cy="3725"/>
            </a:xfrm>
            <a:custGeom>
              <a:rect b="b" l="l" r="r" t="t"/>
              <a:pathLst>
                <a:path extrusionOk="0" h="149" w="508">
                  <a:moveTo>
                    <a:pt x="438" y="0"/>
                  </a:moveTo>
                  <a:cubicBezTo>
                    <a:pt x="362" y="0"/>
                    <a:pt x="159" y="7"/>
                    <a:pt x="23" y="87"/>
                  </a:cubicBezTo>
                  <a:cubicBezTo>
                    <a:pt x="8" y="94"/>
                    <a:pt x="1" y="116"/>
                    <a:pt x="12" y="131"/>
                  </a:cubicBezTo>
                  <a:cubicBezTo>
                    <a:pt x="15" y="141"/>
                    <a:pt x="26" y="149"/>
                    <a:pt x="41" y="149"/>
                  </a:cubicBezTo>
                  <a:cubicBezTo>
                    <a:pt x="44" y="149"/>
                    <a:pt x="52" y="145"/>
                    <a:pt x="55" y="145"/>
                  </a:cubicBezTo>
                  <a:cubicBezTo>
                    <a:pt x="174" y="76"/>
                    <a:pt x="364" y="69"/>
                    <a:pt x="435" y="69"/>
                  </a:cubicBezTo>
                  <a:cubicBezTo>
                    <a:pt x="453" y="69"/>
                    <a:pt x="464" y="69"/>
                    <a:pt x="464" y="69"/>
                  </a:cubicBezTo>
                  <a:cubicBezTo>
                    <a:pt x="507" y="66"/>
                    <a:pt x="507" y="8"/>
                    <a:pt x="467" y="0"/>
                  </a:cubicBezTo>
                  <a:cubicBezTo>
                    <a:pt x="465" y="0"/>
                    <a:pt x="455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63"/>
            <p:cNvSpPr/>
            <p:nvPr/>
          </p:nvSpPr>
          <p:spPr>
            <a:xfrm>
              <a:off x="4181550" y="5354325"/>
              <a:ext cx="17300" cy="6250"/>
            </a:xfrm>
            <a:custGeom>
              <a:rect b="b" l="l" r="r" t="t"/>
              <a:pathLst>
                <a:path extrusionOk="0" h="250" w="692">
                  <a:moveTo>
                    <a:pt x="40" y="1"/>
                  </a:moveTo>
                  <a:cubicBezTo>
                    <a:pt x="27" y="1"/>
                    <a:pt x="16" y="8"/>
                    <a:pt x="8" y="18"/>
                  </a:cubicBezTo>
                  <a:cubicBezTo>
                    <a:pt x="0" y="36"/>
                    <a:pt x="8" y="54"/>
                    <a:pt x="26" y="65"/>
                  </a:cubicBezTo>
                  <a:cubicBezTo>
                    <a:pt x="69" y="83"/>
                    <a:pt x="413" y="250"/>
                    <a:pt x="601" y="250"/>
                  </a:cubicBezTo>
                  <a:cubicBezTo>
                    <a:pt x="619" y="250"/>
                    <a:pt x="633" y="246"/>
                    <a:pt x="651" y="242"/>
                  </a:cubicBezTo>
                  <a:cubicBezTo>
                    <a:pt x="691" y="232"/>
                    <a:pt x="682" y="176"/>
                    <a:pt x="646" y="176"/>
                  </a:cubicBezTo>
                  <a:cubicBezTo>
                    <a:pt x="643" y="176"/>
                    <a:pt x="640" y="176"/>
                    <a:pt x="637" y="177"/>
                  </a:cubicBezTo>
                  <a:cubicBezTo>
                    <a:pt x="626" y="180"/>
                    <a:pt x="614" y="181"/>
                    <a:pt x="600" y="181"/>
                  </a:cubicBezTo>
                  <a:cubicBezTo>
                    <a:pt x="458" y="181"/>
                    <a:pt x="163" y="56"/>
                    <a:pt x="55" y="4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63"/>
            <p:cNvSpPr/>
            <p:nvPr/>
          </p:nvSpPr>
          <p:spPr>
            <a:xfrm>
              <a:off x="4186075" y="5370325"/>
              <a:ext cx="14850" cy="4625"/>
            </a:xfrm>
            <a:custGeom>
              <a:rect b="b" l="l" r="r" t="t"/>
              <a:pathLst>
                <a:path extrusionOk="0" h="185" w="594">
                  <a:moveTo>
                    <a:pt x="439" y="1"/>
                  </a:moveTo>
                  <a:cubicBezTo>
                    <a:pt x="235" y="1"/>
                    <a:pt x="31" y="117"/>
                    <a:pt x="22" y="123"/>
                  </a:cubicBezTo>
                  <a:cubicBezTo>
                    <a:pt x="4" y="134"/>
                    <a:pt x="0" y="152"/>
                    <a:pt x="7" y="170"/>
                  </a:cubicBezTo>
                  <a:cubicBezTo>
                    <a:pt x="15" y="181"/>
                    <a:pt x="26" y="184"/>
                    <a:pt x="36" y="184"/>
                  </a:cubicBezTo>
                  <a:cubicBezTo>
                    <a:pt x="44" y="184"/>
                    <a:pt x="47" y="184"/>
                    <a:pt x="54" y="181"/>
                  </a:cubicBezTo>
                  <a:cubicBezTo>
                    <a:pt x="58" y="181"/>
                    <a:pt x="255" y="68"/>
                    <a:pt x="440" y="68"/>
                  </a:cubicBezTo>
                  <a:cubicBezTo>
                    <a:pt x="473" y="68"/>
                    <a:pt x="505" y="71"/>
                    <a:pt x="535" y="79"/>
                  </a:cubicBezTo>
                  <a:cubicBezTo>
                    <a:pt x="539" y="80"/>
                    <a:pt x="542" y="81"/>
                    <a:pt x="545" y="81"/>
                  </a:cubicBezTo>
                  <a:cubicBezTo>
                    <a:pt x="581" y="81"/>
                    <a:pt x="593" y="24"/>
                    <a:pt x="553" y="14"/>
                  </a:cubicBezTo>
                  <a:cubicBezTo>
                    <a:pt x="516" y="5"/>
                    <a:pt x="478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63"/>
            <p:cNvSpPr/>
            <p:nvPr/>
          </p:nvSpPr>
          <p:spPr>
            <a:xfrm>
              <a:off x="4007025" y="4862650"/>
              <a:ext cx="22275" cy="3475"/>
            </a:xfrm>
            <a:custGeom>
              <a:rect b="b" l="l" r="r" t="t"/>
              <a:pathLst>
                <a:path extrusionOk="0" h="139" w="891">
                  <a:moveTo>
                    <a:pt x="553" y="0"/>
                  </a:moveTo>
                  <a:cubicBezTo>
                    <a:pt x="375" y="0"/>
                    <a:pt x="162" y="15"/>
                    <a:pt x="33" y="77"/>
                  </a:cubicBezTo>
                  <a:cubicBezTo>
                    <a:pt x="1" y="92"/>
                    <a:pt x="12" y="139"/>
                    <a:pt x="48" y="139"/>
                  </a:cubicBezTo>
                  <a:lnTo>
                    <a:pt x="62" y="139"/>
                  </a:lnTo>
                  <a:cubicBezTo>
                    <a:pt x="178" y="82"/>
                    <a:pt x="378" y="68"/>
                    <a:pt x="547" y="68"/>
                  </a:cubicBezTo>
                  <a:cubicBezTo>
                    <a:pt x="711" y="68"/>
                    <a:pt x="847" y="81"/>
                    <a:pt x="850" y="81"/>
                  </a:cubicBezTo>
                  <a:cubicBezTo>
                    <a:pt x="869" y="81"/>
                    <a:pt x="887" y="70"/>
                    <a:pt x="887" y="52"/>
                  </a:cubicBezTo>
                  <a:cubicBezTo>
                    <a:pt x="890" y="30"/>
                    <a:pt x="876" y="16"/>
                    <a:pt x="858" y="12"/>
                  </a:cubicBezTo>
                  <a:cubicBezTo>
                    <a:pt x="846" y="12"/>
                    <a:pt x="714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63"/>
            <p:cNvSpPr/>
            <p:nvPr/>
          </p:nvSpPr>
          <p:spPr>
            <a:xfrm>
              <a:off x="4007100" y="4855625"/>
              <a:ext cx="21375" cy="8525"/>
            </a:xfrm>
            <a:custGeom>
              <a:rect b="b" l="l" r="r" t="t"/>
              <a:pathLst>
                <a:path extrusionOk="0" h="341" w="855">
                  <a:moveTo>
                    <a:pt x="46" y="0"/>
                  </a:moveTo>
                  <a:cubicBezTo>
                    <a:pt x="8" y="0"/>
                    <a:pt x="0" y="59"/>
                    <a:pt x="41" y="69"/>
                  </a:cubicBezTo>
                  <a:cubicBezTo>
                    <a:pt x="298" y="109"/>
                    <a:pt x="790" y="333"/>
                    <a:pt x="793" y="337"/>
                  </a:cubicBezTo>
                  <a:cubicBezTo>
                    <a:pt x="797" y="337"/>
                    <a:pt x="800" y="337"/>
                    <a:pt x="808" y="340"/>
                  </a:cubicBezTo>
                  <a:lnTo>
                    <a:pt x="808" y="337"/>
                  </a:lnTo>
                  <a:cubicBezTo>
                    <a:pt x="844" y="337"/>
                    <a:pt x="855" y="286"/>
                    <a:pt x="822" y="272"/>
                  </a:cubicBezTo>
                  <a:cubicBezTo>
                    <a:pt x="800" y="264"/>
                    <a:pt x="316" y="48"/>
                    <a:pt x="52" y="1"/>
                  </a:cubicBezTo>
                  <a:cubicBezTo>
                    <a:pt x="50" y="0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63"/>
            <p:cNvSpPr/>
            <p:nvPr/>
          </p:nvSpPr>
          <p:spPr>
            <a:xfrm>
              <a:off x="3933975" y="4889175"/>
              <a:ext cx="10900" cy="4975"/>
            </a:xfrm>
            <a:custGeom>
              <a:rect b="b" l="l" r="r" t="t"/>
              <a:pathLst>
                <a:path extrusionOk="0" h="199" w="436">
                  <a:moveTo>
                    <a:pt x="84" y="1"/>
                  </a:moveTo>
                  <a:cubicBezTo>
                    <a:pt x="59" y="1"/>
                    <a:pt x="44" y="3"/>
                    <a:pt x="42" y="3"/>
                  </a:cubicBezTo>
                  <a:cubicBezTo>
                    <a:pt x="1" y="10"/>
                    <a:pt x="8" y="73"/>
                    <a:pt x="50" y="73"/>
                  </a:cubicBezTo>
                  <a:cubicBezTo>
                    <a:pt x="52" y="73"/>
                    <a:pt x="54" y="72"/>
                    <a:pt x="56" y="72"/>
                  </a:cubicBezTo>
                  <a:cubicBezTo>
                    <a:pt x="57" y="71"/>
                    <a:pt x="69" y="69"/>
                    <a:pt x="88" y="69"/>
                  </a:cubicBezTo>
                  <a:cubicBezTo>
                    <a:pt x="140" y="69"/>
                    <a:pt x="251" y="86"/>
                    <a:pt x="367" y="191"/>
                  </a:cubicBezTo>
                  <a:cubicBezTo>
                    <a:pt x="371" y="195"/>
                    <a:pt x="382" y="199"/>
                    <a:pt x="389" y="199"/>
                  </a:cubicBezTo>
                  <a:cubicBezTo>
                    <a:pt x="418" y="199"/>
                    <a:pt x="436" y="159"/>
                    <a:pt x="411" y="141"/>
                  </a:cubicBezTo>
                  <a:cubicBezTo>
                    <a:pt x="280" y="18"/>
                    <a:pt x="14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63"/>
            <p:cNvSpPr/>
            <p:nvPr/>
          </p:nvSpPr>
          <p:spPr>
            <a:xfrm>
              <a:off x="3962675" y="4933350"/>
              <a:ext cx="35525" cy="11950"/>
            </a:xfrm>
            <a:custGeom>
              <a:rect b="b" l="l" r="r" t="t"/>
              <a:pathLst>
                <a:path extrusionOk="0" h="478" w="1421">
                  <a:moveTo>
                    <a:pt x="1131" y="1"/>
                  </a:moveTo>
                  <a:cubicBezTo>
                    <a:pt x="426" y="1"/>
                    <a:pt x="25" y="413"/>
                    <a:pt x="22" y="420"/>
                  </a:cubicBezTo>
                  <a:cubicBezTo>
                    <a:pt x="0" y="441"/>
                    <a:pt x="18" y="474"/>
                    <a:pt x="47" y="478"/>
                  </a:cubicBezTo>
                  <a:cubicBezTo>
                    <a:pt x="54" y="474"/>
                    <a:pt x="61" y="470"/>
                    <a:pt x="69" y="467"/>
                  </a:cubicBezTo>
                  <a:cubicBezTo>
                    <a:pt x="75" y="460"/>
                    <a:pt x="455" y="69"/>
                    <a:pt x="1125" y="69"/>
                  </a:cubicBezTo>
                  <a:cubicBezTo>
                    <a:pt x="1206" y="69"/>
                    <a:pt x="1291" y="74"/>
                    <a:pt x="1381" y="87"/>
                  </a:cubicBezTo>
                  <a:cubicBezTo>
                    <a:pt x="1399" y="87"/>
                    <a:pt x="1417" y="76"/>
                    <a:pt x="1417" y="58"/>
                  </a:cubicBezTo>
                  <a:cubicBezTo>
                    <a:pt x="1421" y="40"/>
                    <a:pt x="1406" y="22"/>
                    <a:pt x="1388" y="19"/>
                  </a:cubicBezTo>
                  <a:cubicBezTo>
                    <a:pt x="1298" y="6"/>
                    <a:pt x="1212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63"/>
            <p:cNvSpPr/>
            <p:nvPr/>
          </p:nvSpPr>
          <p:spPr>
            <a:xfrm>
              <a:off x="3964650" y="4944225"/>
              <a:ext cx="18675" cy="4050"/>
            </a:xfrm>
            <a:custGeom>
              <a:rect b="b" l="l" r="r" t="t"/>
              <a:pathLst>
                <a:path extrusionOk="0" h="162" w="747">
                  <a:moveTo>
                    <a:pt x="542" y="1"/>
                  </a:moveTo>
                  <a:cubicBezTo>
                    <a:pt x="281" y="1"/>
                    <a:pt x="41" y="90"/>
                    <a:pt x="29" y="93"/>
                  </a:cubicBezTo>
                  <a:cubicBezTo>
                    <a:pt x="11" y="100"/>
                    <a:pt x="1" y="122"/>
                    <a:pt x="8" y="140"/>
                  </a:cubicBezTo>
                  <a:cubicBezTo>
                    <a:pt x="15" y="151"/>
                    <a:pt x="26" y="162"/>
                    <a:pt x="40" y="162"/>
                  </a:cubicBezTo>
                  <a:cubicBezTo>
                    <a:pt x="44" y="162"/>
                    <a:pt x="48" y="158"/>
                    <a:pt x="51" y="158"/>
                  </a:cubicBezTo>
                  <a:cubicBezTo>
                    <a:pt x="54" y="158"/>
                    <a:pt x="290" y="69"/>
                    <a:pt x="539" y="69"/>
                  </a:cubicBezTo>
                  <a:cubicBezTo>
                    <a:pt x="591" y="69"/>
                    <a:pt x="644" y="73"/>
                    <a:pt x="695" y="82"/>
                  </a:cubicBezTo>
                  <a:cubicBezTo>
                    <a:pt x="697" y="83"/>
                    <a:pt x="699" y="83"/>
                    <a:pt x="701" y="83"/>
                  </a:cubicBezTo>
                  <a:cubicBezTo>
                    <a:pt x="739" y="83"/>
                    <a:pt x="747" y="21"/>
                    <a:pt x="705" y="14"/>
                  </a:cubicBezTo>
                  <a:cubicBezTo>
                    <a:pt x="651" y="4"/>
                    <a:pt x="59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63"/>
            <p:cNvSpPr/>
            <p:nvPr/>
          </p:nvSpPr>
          <p:spPr>
            <a:xfrm>
              <a:off x="3971975" y="4906325"/>
              <a:ext cx="3900" cy="4900"/>
            </a:xfrm>
            <a:custGeom>
              <a:rect b="b" l="l" r="r" t="t"/>
              <a:pathLst>
                <a:path extrusionOk="0" h="196" w="156">
                  <a:moveTo>
                    <a:pt x="101" y="1"/>
                  </a:moveTo>
                  <a:cubicBezTo>
                    <a:pt x="74" y="1"/>
                    <a:pt x="40" y="31"/>
                    <a:pt x="22" y="77"/>
                  </a:cubicBezTo>
                  <a:cubicBezTo>
                    <a:pt x="0" y="127"/>
                    <a:pt x="4" y="181"/>
                    <a:pt x="37" y="192"/>
                  </a:cubicBezTo>
                  <a:cubicBezTo>
                    <a:pt x="41" y="195"/>
                    <a:pt x="46" y="196"/>
                    <a:pt x="52" y="196"/>
                  </a:cubicBezTo>
                  <a:cubicBezTo>
                    <a:pt x="79" y="196"/>
                    <a:pt x="112" y="166"/>
                    <a:pt x="130" y="123"/>
                  </a:cubicBezTo>
                  <a:cubicBezTo>
                    <a:pt x="156" y="69"/>
                    <a:pt x="145" y="19"/>
                    <a:pt x="116" y="4"/>
                  </a:cubicBezTo>
                  <a:cubicBezTo>
                    <a:pt x="111" y="2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6" name="Google Shape;3386;p63"/>
          <p:cNvGrpSpPr/>
          <p:nvPr/>
        </p:nvGrpSpPr>
        <p:grpSpPr>
          <a:xfrm>
            <a:off x="-81284" y="2648078"/>
            <a:ext cx="1480394" cy="1329664"/>
            <a:chOff x="-211928" y="306216"/>
            <a:chExt cx="1868005" cy="1677810"/>
          </a:xfrm>
        </p:grpSpPr>
        <p:sp>
          <p:nvSpPr>
            <p:cNvPr id="3387" name="Google Shape;3387;p63"/>
            <p:cNvSpPr/>
            <p:nvPr/>
          </p:nvSpPr>
          <p:spPr>
            <a:xfrm rot="2415138">
              <a:off x="142686" y="344600"/>
              <a:ext cx="589161" cy="1305163"/>
            </a:xfrm>
            <a:custGeom>
              <a:rect b="b" l="l" r="r" t="t"/>
              <a:pathLst>
                <a:path extrusionOk="0" h="22483" w="10149">
                  <a:moveTo>
                    <a:pt x="9829" y="0"/>
                  </a:moveTo>
                  <a:lnTo>
                    <a:pt x="8810" y="1208"/>
                  </a:lnTo>
                  <a:cubicBezTo>
                    <a:pt x="8647" y="1410"/>
                    <a:pt x="8458" y="1603"/>
                    <a:pt x="8311" y="1818"/>
                  </a:cubicBezTo>
                  <a:lnTo>
                    <a:pt x="7851" y="2452"/>
                  </a:lnTo>
                  <a:lnTo>
                    <a:pt x="7390" y="3085"/>
                  </a:lnTo>
                  <a:cubicBezTo>
                    <a:pt x="7237" y="3294"/>
                    <a:pt x="7080" y="3503"/>
                    <a:pt x="6950" y="3725"/>
                  </a:cubicBezTo>
                  <a:lnTo>
                    <a:pt x="6121" y="5040"/>
                  </a:lnTo>
                  <a:cubicBezTo>
                    <a:pt x="5079" y="6819"/>
                    <a:pt x="4136" y="8650"/>
                    <a:pt x="3363" y="10543"/>
                  </a:cubicBezTo>
                  <a:cubicBezTo>
                    <a:pt x="2582" y="12430"/>
                    <a:pt x="1910" y="14359"/>
                    <a:pt x="1345" y="16320"/>
                  </a:cubicBezTo>
                  <a:cubicBezTo>
                    <a:pt x="1068" y="17303"/>
                    <a:pt x="810" y="18289"/>
                    <a:pt x="585" y="19287"/>
                  </a:cubicBezTo>
                  <a:cubicBezTo>
                    <a:pt x="353" y="20283"/>
                    <a:pt x="157" y="21282"/>
                    <a:pt x="1" y="22307"/>
                  </a:cubicBezTo>
                  <a:lnTo>
                    <a:pt x="970" y="22483"/>
                  </a:lnTo>
                  <a:cubicBezTo>
                    <a:pt x="1097" y="21491"/>
                    <a:pt x="1267" y="20485"/>
                    <a:pt x="1473" y="19500"/>
                  </a:cubicBezTo>
                  <a:cubicBezTo>
                    <a:pt x="1675" y="18511"/>
                    <a:pt x="1904" y="17522"/>
                    <a:pt x="2155" y="16546"/>
                  </a:cubicBezTo>
                  <a:cubicBezTo>
                    <a:pt x="2667" y="14587"/>
                    <a:pt x="3284" y="12661"/>
                    <a:pt x="4012" y="10775"/>
                  </a:cubicBezTo>
                  <a:cubicBezTo>
                    <a:pt x="4730" y="8882"/>
                    <a:pt x="5618" y="7051"/>
                    <a:pt x="6607" y="5265"/>
                  </a:cubicBezTo>
                  <a:lnTo>
                    <a:pt x="7394" y="3950"/>
                  </a:lnTo>
                  <a:cubicBezTo>
                    <a:pt x="7518" y="3725"/>
                    <a:pt x="7668" y="3516"/>
                    <a:pt x="7815" y="3304"/>
                  </a:cubicBezTo>
                  <a:lnTo>
                    <a:pt x="8252" y="2667"/>
                  </a:lnTo>
                  <a:lnTo>
                    <a:pt x="8693" y="2034"/>
                  </a:lnTo>
                  <a:cubicBezTo>
                    <a:pt x="8833" y="1818"/>
                    <a:pt x="9013" y="1626"/>
                    <a:pt x="9169" y="1420"/>
                  </a:cubicBezTo>
                  <a:lnTo>
                    <a:pt x="10148" y="206"/>
                  </a:lnTo>
                  <a:lnTo>
                    <a:pt x="9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63"/>
            <p:cNvSpPr/>
            <p:nvPr/>
          </p:nvSpPr>
          <p:spPr>
            <a:xfrm rot="2415138">
              <a:off x="140693" y="342894"/>
              <a:ext cx="593166" cy="1308821"/>
            </a:xfrm>
            <a:custGeom>
              <a:rect b="b" l="l" r="r" t="t"/>
              <a:pathLst>
                <a:path extrusionOk="0" h="22546" w="10218">
                  <a:moveTo>
                    <a:pt x="9868" y="73"/>
                  </a:moveTo>
                  <a:lnTo>
                    <a:pt x="10136" y="246"/>
                  </a:lnTo>
                  <a:lnTo>
                    <a:pt x="9179" y="1434"/>
                  </a:lnTo>
                  <a:cubicBezTo>
                    <a:pt x="9124" y="1506"/>
                    <a:pt x="9062" y="1581"/>
                    <a:pt x="9006" y="1649"/>
                  </a:cubicBezTo>
                  <a:cubicBezTo>
                    <a:pt x="8895" y="1777"/>
                    <a:pt x="8794" y="1910"/>
                    <a:pt x="8700" y="2047"/>
                  </a:cubicBezTo>
                  <a:lnTo>
                    <a:pt x="8259" y="2684"/>
                  </a:lnTo>
                  <a:lnTo>
                    <a:pt x="7815" y="3330"/>
                  </a:lnTo>
                  <a:cubicBezTo>
                    <a:pt x="7671" y="3533"/>
                    <a:pt x="7521" y="3745"/>
                    <a:pt x="7401" y="3967"/>
                  </a:cubicBezTo>
                  <a:lnTo>
                    <a:pt x="6614" y="5282"/>
                  </a:lnTo>
                  <a:cubicBezTo>
                    <a:pt x="5530" y="7237"/>
                    <a:pt x="4682" y="9039"/>
                    <a:pt x="4016" y="10795"/>
                  </a:cubicBezTo>
                  <a:cubicBezTo>
                    <a:pt x="3288" y="12682"/>
                    <a:pt x="2668" y="14611"/>
                    <a:pt x="2158" y="16569"/>
                  </a:cubicBezTo>
                  <a:cubicBezTo>
                    <a:pt x="1881" y="17646"/>
                    <a:pt x="1656" y="18616"/>
                    <a:pt x="1476" y="19523"/>
                  </a:cubicBezTo>
                  <a:cubicBezTo>
                    <a:pt x="1271" y="20512"/>
                    <a:pt x="1104" y="21508"/>
                    <a:pt x="977" y="22477"/>
                  </a:cubicBezTo>
                  <a:lnTo>
                    <a:pt x="66" y="22314"/>
                  </a:lnTo>
                  <a:lnTo>
                    <a:pt x="69" y="22311"/>
                  </a:lnTo>
                  <a:cubicBezTo>
                    <a:pt x="223" y="21318"/>
                    <a:pt x="409" y="20339"/>
                    <a:pt x="647" y="19324"/>
                  </a:cubicBezTo>
                  <a:cubicBezTo>
                    <a:pt x="853" y="18410"/>
                    <a:pt x="1101" y="17441"/>
                    <a:pt x="1408" y="16360"/>
                  </a:cubicBezTo>
                  <a:cubicBezTo>
                    <a:pt x="1972" y="14399"/>
                    <a:pt x="2645" y="12470"/>
                    <a:pt x="3425" y="10583"/>
                  </a:cubicBezTo>
                  <a:cubicBezTo>
                    <a:pt x="4140" y="8830"/>
                    <a:pt x="5041" y="7032"/>
                    <a:pt x="6180" y="5086"/>
                  </a:cubicBezTo>
                  <a:lnTo>
                    <a:pt x="7009" y="3771"/>
                  </a:lnTo>
                  <a:cubicBezTo>
                    <a:pt x="7136" y="3555"/>
                    <a:pt x="7293" y="3343"/>
                    <a:pt x="7440" y="3141"/>
                  </a:cubicBezTo>
                  <a:lnTo>
                    <a:pt x="8367" y="1865"/>
                  </a:lnTo>
                  <a:cubicBezTo>
                    <a:pt x="8465" y="1728"/>
                    <a:pt x="8572" y="1597"/>
                    <a:pt x="8683" y="1473"/>
                  </a:cubicBezTo>
                  <a:cubicBezTo>
                    <a:pt x="8742" y="1401"/>
                    <a:pt x="8807" y="1329"/>
                    <a:pt x="8866" y="1258"/>
                  </a:cubicBezTo>
                  <a:lnTo>
                    <a:pt x="9868" y="73"/>
                  </a:lnTo>
                  <a:close/>
                  <a:moveTo>
                    <a:pt x="9859" y="0"/>
                  </a:moveTo>
                  <a:cubicBezTo>
                    <a:pt x="9851" y="0"/>
                    <a:pt x="9844" y="4"/>
                    <a:pt x="9839" y="11"/>
                  </a:cubicBezTo>
                  <a:lnTo>
                    <a:pt x="8817" y="1218"/>
                  </a:lnTo>
                  <a:cubicBezTo>
                    <a:pt x="8758" y="1290"/>
                    <a:pt x="8696" y="1362"/>
                    <a:pt x="8638" y="1431"/>
                  </a:cubicBezTo>
                  <a:cubicBezTo>
                    <a:pt x="8527" y="1561"/>
                    <a:pt x="8412" y="1692"/>
                    <a:pt x="8318" y="1829"/>
                  </a:cubicBezTo>
                  <a:lnTo>
                    <a:pt x="7397" y="3095"/>
                  </a:lnTo>
                  <a:lnTo>
                    <a:pt x="7391" y="3102"/>
                  </a:lnTo>
                  <a:cubicBezTo>
                    <a:pt x="7241" y="3307"/>
                    <a:pt x="7087" y="3520"/>
                    <a:pt x="6957" y="3738"/>
                  </a:cubicBezTo>
                  <a:lnTo>
                    <a:pt x="6128" y="5054"/>
                  </a:lnTo>
                  <a:cubicBezTo>
                    <a:pt x="4988" y="7002"/>
                    <a:pt x="4084" y="8804"/>
                    <a:pt x="3366" y="10560"/>
                  </a:cubicBezTo>
                  <a:cubicBezTo>
                    <a:pt x="2589" y="12450"/>
                    <a:pt x="1914" y="14379"/>
                    <a:pt x="1349" y="16344"/>
                  </a:cubicBezTo>
                  <a:cubicBezTo>
                    <a:pt x="1042" y="17424"/>
                    <a:pt x="791" y="18397"/>
                    <a:pt x="588" y="19311"/>
                  </a:cubicBezTo>
                  <a:cubicBezTo>
                    <a:pt x="347" y="20339"/>
                    <a:pt x="158" y="21328"/>
                    <a:pt x="1" y="22333"/>
                  </a:cubicBezTo>
                  <a:cubicBezTo>
                    <a:pt x="1" y="22350"/>
                    <a:pt x="11" y="22366"/>
                    <a:pt x="27" y="22369"/>
                  </a:cubicBezTo>
                  <a:lnTo>
                    <a:pt x="996" y="22546"/>
                  </a:lnTo>
                  <a:lnTo>
                    <a:pt x="1003" y="22546"/>
                  </a:lnTo>
                  <a:cubicBezTo>
                    <a:pt x="1010" y="22546"/>
                    <a:pt x="1016" y="22542"/>
                    <a:pt x="1023" y="22539"/>
                  </a:cubicBezTo>
                  <a:cubicBezTo>
                    <a:pt x="1029" y="22533"/>
                    <a:pt x="1032" y="22526"/>
                    <a:pt x="1032" y="22519"/>
                  </a:cubicBezTo>
                  <a:cubicBezTo>
                    <a:pt x="1160" y="21537"/>
                    <a:pt x="1329" y="20535"/>
                    <a:pt x="1535" y="19536"/>
                  </a:cubicBezTo>
                  <a:cubicBezTo>
                    <a:pt x="1718" y="18629"/>
                    <a:pt x="1940" y="17663"/>
                    <a:pt x="2217" y="16585"/>
                  </a:cubicBezTo>
                  <a:cubicBezTo>
                    <a:pt x="2726" y="14627"/>
                    <a:pt x="3347" y="12705"/>
                    <a:pt x="4074" y="10818"/>
                  </a:cubicBezTo>
                  <a:cubicBezTo>
                    <a:pt x="4737" y="9065"/>
                    <a:pt x="5586" y="7267"/>
                    <a:pt x="6666" y="5315"/>
                  </a:cubicBezTo>
                  <a:lnTo>
                    <a:pt x="7453" y="3996"/>
                  </a:lnTo>
                  <a:cubicBezTo>
                    <a:pt x="7577" y="3777"/>
                    <a:pt x="7724" y="3569"/>
                    <a:pt x="7864" y="3363"/>
                  </a:cubicBezTo>
                  <a:lnTo>
                    <a:pt x="8749" y="2083"/>
                  </a:lnTo>
                  <a:cubicBezTo>
                    <a:pt x="8843" y="1946"/>
                    <a:pt x="8944" y="1816"/>
                    <a:pt x="9052" y="1688"/>
                  </a:cubicBezTo>
                  <a:cubicBezTo>
                    <a:pt x="9111" y="1617"/>
                    <a:pt x="9170" y="1545"/>
                    <a:pt x="9225" y="1473"/>
                  </a:cubicBezTo>
                  <a:lnTo>
                    <a:pt x="10204" y="259"/>
                  </a:lnTo>
                  <a:cubicBezTo>
                    <a:pt x="10217" y="246"/>
                    <a:pt x="10214" y="223"/>
                    <a:pt x="10198" y="213"/>
                  </a:cubicBezTo>
                  <a:lnTo>
                    <a:pt x="9878" y="7"/>
                  </a:lnTo>
                  <a:cubicBezTo>
                    <a:pt x="9872" y="3"/>
                    <a:pt x="9865" y="0"/>
                    <a:pt x="9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63"/>
            <p:cNvSpPr/>
            <p:nvPr/>
          </p:nvSpPr>
          <p:spPr>
            <a:xfrm rot="2415138">
              <a:off x="700891" y="686707"/>
              <a:ext cx="911461" cy="460229"/>
            </a:xfrm>
            <a:custGeom>
              <a:rect b="b" l="l" r="r" t="t"/>
              <a:pathLst>
                <a:path extrusionOk="0" h="7928" w="15701">
                  <a:moveTo>
                    <a:pt x="4509" y="1"/>
                  </a:moveTo>
                  <a:cubicBezTo>
                    <a:pt x="3024" y="1"/>
                    <a:pt x="1799" y="317"/>
                    <a:pt x="1006" y="784"/>
                  </a:cubicBezTo>
                  <a:cubicBezTo>
                    <a:pt x="438" y="1124"/>
                    <a:pt x="79" y="1643"/>
                    <a:pt x="667" y="2204"/>
                  </a:cubicBezTo>
                  <a:cubicBezTo>
                    <a:pt x="1039" y="2557"/>
                    <a:pt x="1603" y="2664"/>
                    <a:pt x="1972" y="2961"/>
                  </a:cubicBezTo>
                  <a:cubicBezTo>
                    <a:pt x="1607" y="3343"/>
                    <a:pt x="1068" y="3601"/>
                    <a:pt x="683" y="3973"/>
                  </a:cubicBezTo>
                  <a:cubicBezTo>
                    <a:pt x="624" y="4029"/>
                    <a:pt x="569" y="4087"/>
                    <a:pt x="520" y="4146"/>
                  </a:cubicBezTo>
                  <a:cubicBezTo>
                    <a:pt x="210" y="4499"/>
                    <a:pt x="1" y="4926"/>
                    <a:pt x="46" y="5390"/>
                  </a:cubicBezTo>
                  <a:cubicBezTo>
                    <a:pt x="197" y="6862"/>
                    <a:pt x="2576" y="7482"/>
                    <a:pt x="3944" y="7733"/>
                  </a:cubicBezTo>
                  <a:cubicBezTo>
                    <a:pt x="4683" y="7869"/>
                    <a:pt x="5413" y="7928"/>
                    <a:pt x="6123" y="7928"/>
                  </a:cubicBezTo>
                  <a:cubicBezTo>
                    <a:pt x="10219" y="7928"/>
                    <a:pt x="13636" y="5983"/>
                    <a:pt x="14075" y="5752"/>
                  </a:cubicBezTo>
                  <a:cubicBezTo>
                    <a:pt x="14281" y="5643"/>
                    <a:pt x="14583" y="5611"/>
                    <a:pt x="14871" y="5611"/>
                  </a:cubicBezTo>
                  <a:cubicBezTo>
                    <a:pt x="15301" y="5611"/>
                    <a:pt x="15701" y="5684"/>
                    <a:pt x="15701" y="5684"/>
                  </a:cubicBezTo>
                  <a:cubicBezTo>
                    <a:pt x="13716" y="3435"/>
                    <a:pt x="11598" y="1982"/>
                    <a:pt x="9584" y="1111"/>
                  </a:cubicBezTo>
                  <a:cubicBezTo>
                    <a:pt x="9193" y="1193"/>
                    <a:pt x="8797" y="1233"/>
                    <a:pt x="8400" y="1233"/>
                  </a:cubicBezTo>
                  <a:cubicBezTo>
                    <a:pt x="8356" y="1233"/>
                    <a:pt x="8312" y="1232"/>
                    <a:pt x="8269" y="1231"/>
                  </a:cubicBezTo>
                  <a:cubicBezTo>
                    <a:pt x="6973" y="1212"/>
                    <a:pt x="5886" y="836"/>
                    <a:pt x="5840" y="393"/>
                  </a:cubicBezTo>
                  <a:cubicBezTo>
                    <a:pt x="5827" y="288"/>
                    <a:pt x="5876" y="187"/>
                    <a:pt x="5974" y="99"/>
                  </a:cubicBezTo>
                  <a:cubicBezTo>
                    <a:pt x="5464" y="32"/>
                    <a:pt x="4973" y="1"/>
                    <a:pt x="450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63"/>
            <p:cNvSpPr/>
            <p:nvPr/>
          </p:nvSpPr>
          <p:spPr>
            <a:xfrm rot="2415138">
              <a:off x="699235" y="685310"/>
              <a:ext cx="915408" cy="463712"/>
            </a:xfrm>
            <a:custGeom>
              <a:rect b="b" l="l" r="r" t="t"/>
              <a:pathLst>
                <a:path extrusionOk="0" h="7988" w="15769">
                  <a:moveTo>
                    <a:pt x="4552" y="60"/>
                  </a:moveTo>
                  <a:cubicBezTo>
                    <a:pt x="5002" y="60"/>
                    <a:pt x="5467" y="89"/>
                    <a:pt x="5938" y="147"/>
                  </a:cubicBezTo>
                  <a:cubicBezTo>
                    <a:pt x="5866" y="222"/>
                    <a:pt x="5827" y="324"/>
                    <a:pt x="5837" y="425"/>
                  </a:cubicBezTo>
                  <a:cubicBezTo>
                    <a:pt x="5889" y="888"/>
                    <a:pt x="6966" y="1270"/>
                    <a:pt x="8295" y="1290"/>
                  </a:cubicBezTo>
                  <a:cubicBezTo>
                    <a:pt x="8347" y="1291"/>
                    <a:pt x="8399" y="1292"/>
                    <a:pt x="8452" y="1292"/>
                  </a:cubicBezTo>
                  <a:cubicBezTo>
                    <a:pt x="8840" y="1292"/>
                    <a:pt x="9227" y="1250"/>
                    <a:pt x="9610" y="1172"/>
                  </a:cubicBezTo>
                  <a:cubicBezTo>
                    <a:pt x="11813" y="2129"/>
                    <a:pt x="13843" y="3640"/>
                    <a:pt x="15648" y="5670"/>
                  </a:cubicBezTo>
                  <a:cubicBezTo>
                    <a:pt x="15507" y="5648"/>
                    <a:pt x="15211" y="5610"/>
                    <a:pt x="14898" y="5610"/>
                  </a:cubicBezTo>
                  <a:cubicBezTo>
                    <a:pt x="14605" y="5610"/>
                    <a:pt x="14298" y="5643"/>
                    <a:pt x="14085" y="5755"/>
                  </a:cubicBezTo>
                  <a:lnTo>
                    <a:pt x="14010" y="5794"/>
                  </a:lnTo>
                  <a:cubicBezTo>
                    <a:pt x="12698" y="6500"/>
                    <a:pt x="9620" y="7925"/>
                    <a:pt x="6129" y="7925"/>
                  </a:cubicBezTo>
                  <a:cubicBezTo>
                    <a:pt x="5425" y="7925"/>
                    <a:pt x="4703" y="7867"/>
                    <a:pt x="3976" y="7733"/>
                  </a:cubicBezTo>
                  <a:cubicBezTo>
                    <a:pt x="2285" y="7423"/>
                    <a:pt x="239" y="6770"/>
                    <a:pt x="102" y="5416"/>
                  </a:cubicBezTo>
                  <a:cubicBezTo>
                    <a:pt x="50" y="4906"/>
                    <a:pt x="327" y="4469"/>
                    <a:pt x="565" y="4195"/>
                  </a:cubicBezTo>
                  <a:cubicBezTo>
                    <a:pt x="618" y="4139"/>
                    <a:pt x="673" y="4081"/>
                    <a:pt x="728" y="4025"/>
                  </a:cubicBezTo>
                  <a:cubicBezTo>
                    <a:pt x="911" y="3849"/>
                    <a:pt x="1133" y="3695"/>
                    <a:pt x="1345" y="3549"/>
                  </a:cubicBezTo>
                  <a:cubicBezTo>
                    <a:pt x="1584" y="3385"/>
                    <a:pt x="1828" y="3216"/>
                    <a:pt x="2021" y="3013"/>
                  </a:cubicBezTo>
                  <a:cubicBezTo>
                    <a:pt x="2028" y="3007"/>
                    <a:pt x="2031" y="2997"/>
                    <a:pt x="2031" y="2990"/>
                  </a:cubicBezTo>
                  <a:cubicBezTo>
                    <a:pt x="2031" y="2981"/>
                    <a:pt x="2024" y="2974"/>
                    <a:pt x="2018" y="2968"/>
                  </a:cubicBezTo>
                  <a:cubicBezTo>
                    <a:pt x="1848" y="2830"/>
                    <a:pt x="1642" y="2736"/>
                    <a:pt x="1424" y="2635"/>
                  </a:cubicBezTo>
                  <a:cubicBezTo>
                    <a:pt x="1172" y="2520"/>
                    <a:pt x="915" y="2400"/>
                    <a:pt x="715" y="2210"/>
                  </a:cubicBezTo>
                  <a:cubicBezTo>
                    <a:pt x="500" y="2008"/>
                    <a:pt x="405" y="1796"/>
                    <a:pt x="428" y="1587"/>
                  </a:cubicBezTo>
                  <a:cubicBezTo>
                    <a:pt x="458" y="1326"/>
                    <a:pt x="680" y="1061"/>
                    <a:pt x="1052" y="843"/>
                  </a:cubicBezTo>
                  <a:cubicBezTo>
                    <a:pt x="1912" y="332"/>
                    <a:pt x="3163" y="60"/>
                    <a:pt x="4552" y="60"/>
                  </a:cubicBezTo>
                  <a:close/>
                  <a:moveTo>
                    <a:pt x="4554" y="1"/>
                  </a:moveTo>
                  <a:cubicBezTo>
                    <a:pt x="3151" y="1"/>
                    <a:pt x="1889" y="275"/>
                    <a:pt x="1019" y="790"/>
                  </a:cubicBezTo>
                  <a:cubicBezTo>
                    <a:pt x="631" y="1019"/>
                    <a:pt x="399" y="1300"/>
                    <a:pt x="366" y="1580"/>
                  </a:cubicBezTo>
                  <a:cubicBezTo>
                    <a:pt x="340" y="1809"/>
                    <a:pt x="441" y="2037"/>
                    <a:pt x="673" y="2256"/>
                  </a:cubicBezTo>
                  <a:cubicBezTo>
                    <a:pt x="879" y="2452"/>
                    <a:pt x="1143" y="2573"/>
                    <a:pt x="1398" y="2690"/>
                  </a:cubicBezTo>
                  <a:cubicBezTo>
                    <a:pt x="1600" y="2781"/>
                    <a:pt x="1793" y="2873"/>
                    <a:pt x="1953" y="2994"/>
                  </a:cubicBezTo>
                  <a:cubicBezTo>
                    <a:pt x="1766" y="3180"/>
                    <a:pt x="1535" y="3343"/>
                    <a:pt x="1309" y="3496"/>
                  </a:cubicBezTo>
                  <a:cubicBezTo>
                    <a:pt x="1094" y="3646"/>
                    <a:pt x="872" y="3800"/>
                    <a:pt x="686" y="3979"/>
                  </a:cubicBezTo>
                  <a:cubicBezTo>
                    <a:pt x="627" y="4038"/>
                    <a:pt x="572" y="4097"/>
                    <a:pt x="520" y="4156"/>
                  </a:cubicBezTo>
                  <a:cubicBezTo>
                    <a:pt x="164" y="4560"/>
                    <a:pt x="1" y="4998"/>
                    <a:pt x="40" y="5419"/>
                  </a:cubicBezTo>
                  <a:cubicBezTo>
                    <a:pt x="183" y="6809"/>
                    <a:pt x="2250" y="7478"/>
                    <a:pt x="3963" y="7792"/>
                  </a:cubicBezTo>
                  <a:cubicBezTo>
                    <a:pt x="4671" y="7922"/>
                    <a:pt x="5387" y="7988"/>
                    <a:pt x="6104" y="7988"/>
                  </a:cubicBezTo>
                  <a:cubicBezTo>
                    <a:pt x="6122" y="7988"/>
                    <a:pt x="6139" y="7988"/>
                    <a:pt x="6157" y="7988"/>
                  </a:cubicBezTo>
                  <a:cubicBezTo>
                    <a:pt x="7550" y="7988"/>
                    <a:pt x="9006" y="7762"/>
                    <a:pt x="10511" y="7312"/>
                  </a:cubicBezTo>
                  <a:cubicBezTo>
                    <a:pt x="11732" y="6943"/>
                    <a:pt x="12913" y="6454"/>
                    <a:pt x="14039" y="5846"/>
                  </a:cubicBezTo>
                  <a:lnTo>
                    <a:pt x="14114" y="5804"/>
                  </a:lnTo>
                  <a:cubicBezTo>
                    <a:pt x="14313" y="5700"/>
                    <a:pt x="14607" y="5668"/>
                    <a:pt x="14890" y="5668"/>
                  </a:cubicBezTo>
                  <a:cubicBezTo>
                    <a:pt x="15316" y="5668"/>
                    <a:pt x="15716" y="5740"/>
                    <a:pt x="15723" y="5742"/>
                  </a:cubicBezTo>
                  <a:cubicBezTo>
                    <a:pt x="15725" y="5742"/>
                    <a:pt x="15726" y="5742"/>
                    <a:pt x="15727" y="5742"/>
                  </a:cubicBezTo>
                  <a:cubicBezTo>
                    <a:pt x="15751" y="5742"/>
                    <a:pt x="15768" y="5711"/>
                    <a:pt x="15750" y="5690"/>
                  </a:cubicBezTo>
                  <a:cubicBezTo>
                    <a:pt x="13925" y="3620"/>
                    <a:pt x="11862" y="2076"/>
                    <a:pt x="9623" y="1107"/>
                  </a:cubicBezTo>
                  <a:cubicBezTo>
                    <a:pt x="9620" y="1105"/>
                    <a:pt x="9616" y="1105"/>
                    <a:pt x="9613" y="1105"/>
                  </a:cubicBezTo>
                  <a:cubicBezTo>
                    <a:pt x="9610" y="1105"/>
                    <a:pt x="9607" y="1105"/>
                    <a:pt x="9603" y="1107"/>
                  </a:cubicBezTo>
                  <a:cubicBezTo>
                    <a:pt x="9213" y="1190"/>
                    <a:pt x="8817" y="1232"/>
                    <a:pt x="8419" y="1232"/>
                  </a:cubicBezTo>
                  <a:cubicBezTo>
                    <a:pt x="8377" y="1232"/>
                    <a:pt x="8336" y="1232"/>
                    <a:pt x="8295" y="1231"/>
                  </a:cubicBezTo>
                  <a:cubicBezTo>
                    <a:pt x="7018" y="1208"/>
                    <a:pt x="5941" y="846"/>
                    <a:pt x="5895" y="418"/>
                  </a:cubicBezTo>
                  <a:cubicBezTo>
                    <a:pt x="5886" y="327"/>
                    <a:pt x="5928" y="236"/>
                    <a:pt x="6023" y="147"/>
                  </a:cubicBezTo>
                  <a:cubicBezTo>
                    <a:pt x="6042" y="131"/>
                    <a:pt x="6033" y="98"/>
                    <a:pt x="6006" y="95"/>
                  </a:cubicBezTo>
                  <a:cubicBezTo>
                    <a:pt x="5513" y="32"/>
                    <a:pt x="5025" y="1"/>
                    <a:pt x="4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63"/>
            <p:cNvSpPr/>
            <p:nvPr/>
          </p:nvSpPr>
          <p:spPr>
            <a:xfrm rot="2415138">
              <a:off x="517636" y="1587744"/>
              <a:ext cx="267790" cy="283289"/>
            </a:xfrm>
            <a:custGeom>
              <a:rect b="b" l="l" r="r" t="t"/>
              <a:pathLst>
                <a:path extrusionOk="0" h="4880" w="4613">
                  <a:moveTo>
                    <a:pt x="2491" y="3724"/>
                  </a:moveTo>
                  <a:cubicBezTo>
                    <a:pt x="3115" y="3966"/>
                    <a:pt x="3673" y="4880"/>
                    <a:pt x="3673" y="4880"/>
                  </a:cubicBezTo>
                  <a:cubicBezTo>
                    <a:pt x="4077" y="3731"/>
                    <a:pt x="4613" y="1518"/>
                    <a:pt x="4355" y="0"/>
                  </a:cubicBezTo>
                  <a:cubicBezTo>
                    <a:pt x="3053" y="1120"/>
                    <a:pt x="1202" y="2774"/>
                    <a:pt x="1" y="2644"/>
                  </a:cubicBezTo>
                  <a:cubicBezTo>
                    <a:pt x="810" y="3045"/>
                    <a:pt x="1642" y="3408"/>
                    <a:pt x="2491" y="3724"/>
                  </a:cubicBezTo>
                  <a:close/>
                </a:path>
              </a:pathLst>
            </a:custGeom>
            <a:solidFill>
              <a:srgbClr val="FAD2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63"/>
            <p:cNvSpPr/>
            <p:nvPr/>
          </p:nvSpPr>
          <p:spPr>
            <a:xfrm rot="2415138">
              <a:off x="491745" y="1180461"/>
              <a:ext cx="390046" cy="661899"/>
            </a:xfrm>
            <a:custGeom>
              <a:rect b="b" l="l" r="r" t="t"/>
              <a:pathLst>
                <a:path extrusionOk="0" h="11402" w="6719">
                  <a:moveTo>
                    <a:pt x="43" y="1"/>
                  </a:moveTo>
                  <a:lnTo>
                    <a:pt x="1" y="46"/>
                  </a:lnTo>
                  <a:cubicBezTo>
                    <a:pt x="14" y="56"/>
                    <a:pt x="1424" y="1310"/>
                    <a:pt x="2942" y="3327"/>
                  </a:cubicBezTo>
                  <a:cubicBezTo>
                    <a:pt x="4342" y="5187"/>
                    <a:pt x="6121" y="8099"/>
                    <a:pt x="6659" y="11402"/>
                  </a:cubicBezTo>
                  <a:lnTo>
                    <a:pt x="6718" y="11392"/>
                  </a:lnTo>
                  <a:cubicBezTo>
                    <a:pt x="6180" y="8076"/>
                    <a:pt x="4394" y="5155"/>
                    <a:pt x="2991" y="3288"/>
                  </a:cubicBezTo>
                  <a:cubicBezTo>
                    <a:pt x="1470" y="1267"/>
                    <a:pt x="56" y="1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63"/>
            <p:cNvSpPr/>
            <p:nvPr/>
          </p:nvSpPr>
          <p:spPr>
            <a:xfrm rot="2415138">
              <a:off x="861359" y="912510"/>
              <a:ext cx="707585" cy="151920"/>
            </a:xfrm>
            <a:custGeom>
              <a:rect b="b" l="l" r="r" t="t"/>
              <a:pathLst>
                <a:path extrusionOk="0" h="2617" w="12189">
                  <a:moveTo>
                    <a:pt x="4950" y="0"/>
                  </a:moveTo>
                  <a:cubicBezTo>
                    <a:pt x="3458" y="0"/>
                    <a:pt x="1790" y="305"/>
                    <a:pt x="1" y="1122"/>
                  </a:cubicBezTo>
                  <a:lnTo>
                    <a:pt x="12188" y="2617"/>
                  </a:lnTo>
                  <a:cubicBezTo>
                    <a:pt x="12188" y="2617"/>
                    <a:pt x="9323" y="0"/>
                    <a:pt x="4950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63"/>
            <p:cNvSpPr/>
            <p:nvPr/>
          </p:nvSpPr>
          <p:spPr>
            <a:xfrm rot="2415138">
              <a:off x="36575" y="956703"/>
              <a:ext cx="523795" cy="698297"/>
            </a:xfrm>
            <a:custGeom>
              <a:rect b="b" l="l" r="r" t="t"/>
              <a:pathLst>
                <a:path extrusionOk="0" h="12029" w="9023">
                  <a:moveTo>
                    <a:pt x="8774" y="0"/>
                  </a:moveTo>
                  <a:cubicBezTo>
                    <a:pt x="7635" y="692"/>
                    <a:pt x="6515" y="1423"/>
                    <a:pt x="5579" y="2305"/>
                  </a:cubicBezTo>
                  <a:lnTo>
                    <a:pt x="5216" y="2625"/>
                  </a:lnTo>
                  <a:cubicBezTo>
                    <a:pt x="5096" y="2736"/>
                    <a:pt x="4991" y="2853"/>
                    <a:pt x="4880" y="2967"/>
                  </a:cubicBezTo>
                  <a:lnTo>
                    <a:pt x="4214" y="3653"/>
                  </a:lnTo>
                  <a:cubicBezTo>
                    <a:pt x="3813" y="4139"/>
                    <a:pt x="3385" y="4612"/>
                    <a:pt x="3036" y="5125"/>
                  </a:cubicBezTo>
                  <a:cubicBezTo>
                    <a:pt x="2302" y="6127"/>
                    <a:pt x="1675" y="7201"/>
                    <a:pt x="1162" y="8330"/>
                  </a:cubicBezTo>
                  <a:lnTo>
                    <a:pt x="800" y="9179"/>
                  </a:lnTo>
                  <a:cubicBezTo>
                    <a:pt x="692" y="9466"/>
                    <a:pt x="581" y="9753"/>
                    <a:pt x="484" y="10044"/>
                  </a:cubicBezTo>
                  <a:cubicBezTo>
                    <a:pt x="281" y="10631"/>
                    <a:pt x="121" y="11232"/>
                    <a:pt x="0" y="11842"/>
                  </a:cubicBezTo>
                  <a:lnTo>
                    <a:pt x="970" y="12028"/>
                  </a:lnTo>
                  <a:cubicBezTo>
                    <a:pt x="1061" y="11447"/>
                    <a:pt x="1192" y="10873"/>
                    <a:pt x="1358" y="10311"/>
                  </a:cubicBezTo>
                  <a:cubicBezTo>
                    <a:pt x="1440" y="10024"/>
                    <a:pt x="1538" y="9743"/>
                    <a:pt x="1629" y="9460"/>
                  </a:cubicBezTo>
                  <a:lnTo>
                    <a:pt x="1946" y="8624"/>
                  </a:lnTo>
                  <a:cubicBezTo>
                    <a:pt x="2400" y="7511"/>
                    <a:pt x="2964" y="6447"/>
                    <a:pt x="3637" y="5448"/>
                  </a:cubicBezTo>
                  <a:cubicBezTo>
                    <a:pt x="3956" y="4936"/>
                    <a:pt x="4351" y="4462"/>
                    <a:pt x="4720" y="3976"/>
                  </a:cubicBezTo>
                  <a:lnTo>
                    <a:pt x="5340" y="3284"/>
                  </a:lnTo>
                  <a:cubicBezTo>
                    <a:pt x="5448" y="3170"/>
                    <a:pt x="5546" y="3052"/>
                    <a:pt x="5657" y="2941"/>
                  </a:cubicBezTo>
                  <a:lnTo>
                    <a:pt x="5996" y="2618"/>
                  </a:lnTo>
                  <a:cubicBezTo>
                    <a:pt x="6874" y="1727"/>
                    <a:pt x="7935" y="980"/>
                    <a:pt x="9022" y="265"/>
                  </a:cubicBezTo>
                  <a:lnTo>
                    <a:pt x="8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63"/>
            <p:cNvSpPr/>
            <p:nvPr/>
          </p:nvSpPr>
          <p:spPr>
            <a:xfrm rot="2415138">
              <a:off x="34760" y="954745"/>
              <a:ext cx="527569" cy="701954"/>
            </a:xfrm>
            <a:custGeom>
              <a:rect b="b" l="l" r="r" t="t"/>
              <a:pathLst>
                <a:path extrusionOk="0" h="12092" w="9088">
                  <a:moveTo>
                    <a:pt x="8801" y="67"/>
                  </a:moveTo>
                  <a:lnTo>
                    <a:pt x="9006" y="289"/>
                  </a:lnTo>
                  <a:cubicBezTo>
                    <a:pt x="7968" y="971"/>
                    <a:pt x="6891" y="1725"/>
                    <a:pt x="6007" y="2623"/>
                  </a:cubicBezTo>
                  <a:lnTo>
                    <a:pt x="5667" y="2949"/>
                  </a:lnTo>
                  <a:cubicBezTo>
                    <a:pt x="5595" y="3021"/>
                    <a:pt x="5527" y="3099"/>
                    <a:pt x="5462" y="3171"/>
                  </a:cubicBezTo>
                  <a:cubicBezTo>
                    <a:pt x="5426" y="3214"/>
                    <a:pt x="5390" y="3253"/>
                    <a:pt x="5351" y="3295"/>
                  </a:cubicBezTo>
                  <a:lnTo>
                    <a:pt x="4730" y="3987"/>
                  </a:lnTo>
                  <a:cubicBezTo>
                    <a:pt x="4636" y="4114"/>
                    <a:pt x="4538" y="4242"/>
                    <a:pt x="4440" y="4362"/>
                  </a:cubicBezTo>
                  <a:cubicBezTo>
                    <a:pt x="4166" y="4718"/>
                    <a:pt x="3882" y="5081"/>
                    <a:pt x="3643" y="5466"/>
                  </a:cubicBezTo>
                  <a:cubicBezTo>
                    <a:pt x="2971" y="6464"/>
                    <a:pt x="2403" y="7532"/>
                    <a:pt x="1949" y="8648"/>
                  </a:cubicBezTo>
                  <a:lnTo>
                    <a:pt x="1633" y="9484"/>
                  </a:lnTo>
                  <a:lnTo>
                    <a:pt x="1558" y="9719"/>
                  </a:lnTo>
                  <a:cubicBezTo>
                    <a:pt x="1489" y="9921"/>
                    <a:pt x="1421" y="10127"/>
                    <a:pt x="1362" y="10332"/>
                  </a:cubicBezTo>
                  <a:cubicBezTo>
                    <a:pt x="1195" y="10887"/>
                    <a:pt x="1068" y="11452"/>
                    <a:pt x="977" y="12023"/>
                  </a:cubicBezTo>
                  <a:lnTo>
                    <a:pt x="69" y="11850"/>
                  </a:lnTo>
                  <a:cubicBezTo>
                    <a:pt x="187" y="11250"/>
                    <a:pt x="347" y="10659"/>
                    <a:pt x="543" y="10081"/>
                  </a:cubicBezTo>
                  <a:cubicBezTo>
                    <a:pt x="614" y="9869"/>
                    <a:pt x="696" y="9653"/>
                    <a:pt x="774" y="9445"/>
                  </a:cubicBezTo>
                  <a:cubicBezTo>
                    <a:pt x="804" y="9369"/>
                    <a:pt x="833" y="9294"/>
                    <a:pt x="859" y="9219"/>
                  </a:cubicBezTo>
                  <a:lnTo>
                    <a:pt x="1222" y="8371"/>
                  </a:lnTo>
                  <a:cubicBezTo>
                    <a:pt x="1734" y="7245"/>
                    <a:pt x="2361" y="6171"/>
                    <a:pt x="3092" y="5172"/>
                  </a:cubicBezTo>
                  <a:cubicBezTo>
                    <a:pt x="3353" y="4787"/>
                    <a:pt x="3663" y="4421"/>
                    <a:pt x="3963" y="4065"/>
                  </a:cubicBezTo>
                  <a:cubicBezTo>
                    <a:pt x="4061" y="3948"/>
                    <a:pt x="4169" y="3824"/>
                    <a:pt x="4267" y="3703"/>
                  </a:cubicBezTo>
                  <a:lnTo>
                    <a:pt x="4933" y="3018"/>
                  </a:lnTo>
                  <a:cubicBezTo>
                    <a:pt x="4972" y="2975"/>
                    <a:pt x="5008" y="2936"/>
                    <a:pt x="5050" y="2894"/>
                  </a:cubicBezTo>
                  <a:cubicBezTo>
                    <a:pt x="5119" y="2822"/>
                    <a:pt x="5191" y="2747"/>
                    <a:pt x="5266" y="2678"/>
                  </a:cubicBezTo>
                  <a:lnTo>
                    <a:pt x="5631" y="2355"/>
                  </a:lnTo>
                  <a:cubicBezTo>
                    <a:pt x="6581" y="1461"/>
                    <a:pt x="7714" y="726"/>
                    <a:pt x="8801" y="67"/>
                  </a:cubicBezTo>
                  <a:close/>
                  <a:moveTo>
                    <a:pt x="8808" y="1"/>
                  </a:moveTo>
                  <a:cubicBezTo>
                    <a:pt x="8802" y="1"/>
                    <a:pt x="8796" y="2"/>
                    <a:pt x="8791" y="5"/>
                  </a:cubicBezTo>
                  <a:cubicBezTo>
                    <a:pt x="7697" y="671"/>
                    <a:pt x="6548" y="1412"/>
                    <a:pt x="5592" y="2316"/>
                  </a:cubicBezTo>
                  <a:lnTo>
                    <a:pt x="5227" y="2636"/>
                  </a:lnTo>
                  <a:cubicBezTo>
                    <a:pt x="5151" y="2708"/>
                    <a:pt x="5076" y="2783"/>
                    <a:pt x="5008" y="2854"/>
                  </a:cubicBezTo>
                  <a:cubicBezTo>
                    <a:pt x="4969" y="2897"/>
                    <a:pt x="4929" y="2936"/>
                    <a:pt x="4890" y="2979"/>
                  </a:cubicBezTo>
                  <a:lnTo>
                    <a:pt x="4221" y="3667"/>
                  </a:lnTo>
                  <a:cubicBezTo>
                    <a:pt x="4123" y="3788"/>
                    <a:pt x="4019" y="3912"/>
                    <a:pt x="3918" y="4030"/>
                  </a:cubicBezTo>
                  <a:cubicBezTo>
                    <a:pt x="3617" y="4385"/>
                    <a:pt x="3307" y="4754"/>
                    <a:pt x="3043" y="5143"/>
                  </a:cubicBezTo>
                  <a:cubicBezTo>
                    <a:pt x="2308" y="6145"/>
                    <a:pt x="1682" y="7218"/>
                    <a:pt x="1166" y="8351"/>
                  </a:cubicBezTo>
                  <a:lnTo>
                    <a:pt x="804" y="9200"/>
                  </a:lnTo>
                  <a:cubicBezTo>
                    <a:pt x="774" y="9278"/>
                    <a:pt x="748" y="9353"/>
                    <a:pt x="719" y="9428"/>
                  </a:cubicBezTo>
                  <a:cubicBezTo>
                    <a:pt x="641" y="9637"/>
                    <a:pt x="559" y="9853"/>
                    <a:pt x="487" y="10068"/>
                  </a:cubicBezTo>
                  <a:cubicBezTo>
                    <a:pt x="285" y="10655"/>
                    <a:pt x="122" y="11256"/>
                    <a:pt x="4" y="11870"/>
                  </a:cubicBezTo>
                  <a:cubicBezTo>
                    <a:pt x="1" y="11886"/>
                    <a:pt x="11" y="11902"/>
                    <a:pt x="27" y="11906"/>
                  </a:cubicBezTo>
                  <a:lnTo>
                    <a:pt x="996" y="12092"/>
                  </a:lnTo>
                  <a:lnTo>
                    <a:pt x="1003" y="12092"/>
                  </a:lnTo>
                  <a:cubicBezTo>
                    <a:pt x="1009" y="12092"/>
                    <a:pt x="1016" y="12088"/>
                    <a:pt x="1019" y="12085"/>
                  </a:cubicBezTo>
                  <a:cubicBezTo>
                    <a:pt x="1026" y="12079"/>
                    <a:pt x="1029" y="12072"/>
                    <a:pt x="1032" y="12066"/>
                  </a:cubicBezTo>
                  <a:cubicBezTo>
                    <a:pt x="1124" y="11485"/>
                    <a:pt x="1251" y="10913"/>
                    <a:pt x="1421" y="10352"/>
                  </a:cubicBezTo>
                  <a:cubicBezTo>
                    <a:pt x="1479" y="10146"/>
                    <a:pt x="1548" y="9937"/>
                    <a:pt x="1613" y="9738"/>
                  </a:cubicBezTo>
                  <a:cubicBezTo>
                    <a:pt x="1639" y="9660"/>
                    <a:pt x="1665" y="9582"/>
                    <a:pt x="1692" y="9503"/>
                  </a:cubicBezTo>
                  <a:lnTo>
                    <a:pt x="2008" y="8671"/>
                  </a:lnTo>
                  <a:cubicBezTo>
                    <a:pt x="2459" y="7558"/>
                    <a:pt x="3023" y="6494"/>
                    <a:pt x="3696" y="5498"/>
                  </a:cubicBezTo>
                  <a:cubicBezTo>
                    <a:pt x="3931" y="5116"/>
                    <a:pt x="4215" y="4754"/>
                    <a:pt x="4489" y="4402"/>
                  </a:cubicBezTo>
                  <a:cubicBezTo>
                    <a:pt x="4584" y="4281"/>
                    <a:pt x="4685" y="4150"/>
                    <a:pt x="4776" y="4030"/>
                  </a:cubicBezTo>
                  <a:lnTo>
                    <a:pt x="5396" y="3338"/>
                  </a:lnTo>
                  <a:cubicBezTo>
                    <a:pt x="5435" y="3298"/>
                    <a:pt x="5471" y="3256"/>
                    <a:pt x="5507" y="3217"/>
                  </a:cubicBezTo>
                  <a:cubicBezTo>
                    <a:pt x="5573" y="3142"/>
                    <a:pt x="5641" y="3067"/>
                    <a:pt x="5710" y="2998"/>
                  </a:cubicBezTo>
                  <a:lnTo>
                    <a:pt x="6052" y="2672"/>
                  </a:lnTo>
                  <a:cubicBezTo>
                    <a:pt x="6940" y="1768"/>
                    <a:pt x="8027" y="1010"/>
                    <a:pt x="9072" y="325"/>
                  </a:cubicBezTo>
                  <a:cubicBezTo>
                    <a:pt x="9078" y="318"/>
                    <a:pt x="9085" y="312"/>
                    <a:pt x="9085" y="302"/>
                  </a:cubicBezTo>
                  <a:cubicBezTo>
                    <a:pt x="9088" y="292"/>
                    <a:pt x="9085" y="282"/>
                    <a:pt x="9078" y="276"/>
                  </a:cubicBezTo>
                  <a:lnTo>
                    <a:pt x="8830" y="12"/>
                  </a:lnTo>
                  <a:cubicBezTo>
                    <a:pt x="8824" y="4"/>
                    <a:pt x="8816" y="1"/>
                    <a:pt x="8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63"/>
            <p:cNvSpPr/>
            <p:nvPr/>
          </p:nvSpPr>
          <p:spPr>
            <a:xfrm rot="2415138">
              <a:off x="248596" y="1033875"/>
              <a:ext cx="832685" cy="772602"/>
            </a:xfrm>
            <a:custGeom>
              <a:rect b="b" l="l" r="r" t="t"/>
              <a:pathLst>
                <a:path extrusionOk="0" h="13309" w="14344">
                  <a:moveTo>
                    <a:pt x="5860" y="1"/>
                  </a:moveTo>
                  <a:cubicBezTo>
                    <a:pt x="5444" y="1"/>
                    <a:pt x="5108" y="165"/>
                    <a:pt x="5008" y="605"/>
                  </a:cubicBezTo>
                  <a:cubicBezTo>
                    <a:pt x="4907" y="1052"/>
                    <a:pt x="5184" y="1516"/>
                    <a:pt x="5139" y="1934"/>
                  </a:cubicBezTo>
                  <a:cubicBezTo>
                    <a:pt x="4505" y="1852"/>
                    <a:pt x="3875" y="1588"/>
                    <a:pt x="3236" y="1490"/>
                  </a:cubicBezTo>
                  <a:cubicBezTo>
                    <a:pt x="3141" y="1473"/>
                    <a:pt x="3046" y="1464"/>
                    <a:pt x="2952" y="1454"/>
                  </a:cubicBezTo>
                  <a:cubicBezTo>
                    <a:pt x="2829" y="1443"/>
                    <a:pt x="2705" y="1436"/>
                    <a:pt x="2584" y="1436"/>
                  </a:cubicBezTo>
                  <a:cubicBezTo>
                    <a:pt x="2141" y="1436"/>
                    <a:pt x="1716" y="1517"/>
                    <a:pt x="1375" y="1725"/>
                  </a:cubicBezTo>
                  <a:cubicBezTo>
                    <a:pt x="1" y="2560"/>
                    <a:pt x="1006" y="4607"/>
                    <a:pt x="1688" y="5730"/>
                  </a:cubicBezTo>
                  <a:cubicBezTo>
                    <a:pt x="4192" y="9839"/>
                    <a:pt x="9995" y="11912"/>
                    <a:pt x="10622" y="12153"/>
                  </a:cubicBezTo>
                  <a:cubicBezTo>
                    <a:pt x="11246" y="12395"/>
                    <a:pt x="11804" y="13309"/>
                    <a:pt x="11804" y="13309"/>
                  </a:cubicBezTo>
                  <a:cubicBezTo>
                    <a:pt x="14343" y="6092"/>
                    <a:pt x="9806" y="1232"/>
                    <a:pt x="6663" y="155"/>
                  </a:cubicBezTo>
                  <a:cubicBezTo>
                    <a:pt x="6389" y="60"/>
                    <a:pt x="6110" y="1"/>
                    <a:pt x="586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63"/>
            <p:cNvSpPr/>
            <p:nvPr/>
          </p:nvSpPr>
          <p:spPr>
            <a:xfrm rot="2415138">
              <a:off x="281148" y="1019343"/>
              <a:ext cx="737365" cy="776085"/>
            </a:xfrm>
            <a:custGeom>
              <a:rect b="b" l="l" r="r" t="t"/>
              <a:pathLst>
                <a:path extrusionOk="0" h="13369" w="12702">
                  <a:moveTo>
                    <a:pt x="5377" y="62"/>
                  </a:moveTo>
                  <a:cubicBezTo>
                    <a:pt x="5607" y="62"/>
                    <a:pt x="5876" y="113"/>
                    <a:pt x="6170" y="214"/>
                  </a:cubicBezTo>
                  <a:cubicBezTo>
                    <a:pt x="7626" y="710"/>
                    <a:pt x="9773" y="2221"/>
                    <a:pt x="11043" y="4842"/>
                  </a:cubicBezTo>
                  <a:cubicBezTo>
                    <a:pt x="11895" y="6599"/>
                    <a:pt x="12629" y="9484"/>
                    <a:pt x="11314" y="13267"/>
                  </a:cubicBezTo>
                  <a:cubicBezTo>
                    <a:pt x="11183" y="13065"/>
                    <a:pt x="10700" y="12366"/>
                    <a:pt x="10152" y="12154"/>
                  </a:cubicBezTo>
                  <a:lnTo>
                    <a:pt x="10057" y="12118"/>
                  </a:lnTo>
                  <a:cubicBezTo>
                    <a:pt x="8125" y="11387"/>
                    <a:pt x="3402" y="9301"/>
                    <a:pt x="1235" y="5743"/>
                  </a:cubicBezTo>
                  <a:cubicBezTo>
                    <a:pt x="438" y="4431"/>
                    <a:pt x="108" y="3354"/>
                    <a:pt x="288" y="2620"/>
                  </a:cubicBezTo>
                  <a:cubicBezTo>
                    <a:pt x="373" y="2264"/>
                    <a:pt x="598" y="1960"/>
                    <a:pt x="911" y="1781"/>
                  </a:cubicBezTo>
                  <a:cubicBezTo>
                    <a:pt x="1218" y="1595"/>
                    <a:pt x="1624" y="1499"/>
                    <a:pt x="2101" y="1499"/>
                  </a:cubicBezTo>
                  <a:cubicBezTo>
                    <a:pt x="2218" y="1499"/>
                    <a:pt x="2340" y="1505"/>
                    <a:pt x="2465" y="1516"/>
                  </a:cubicBezTo>
                  <a:cubicBezTo>
                    <a:pt x="2560" y="1523"/>
                    <a:pt x="2654" y="1536"/>
                    <a:pt x="2749" y="1549"/>
                  </a:cubicBezTo>
                  <a:cubicBezTo>
                    <a:pt x="3056" y="1605"/>
                    <a:pt x="3356" y="1676"/>
                    <a:pt x="3653" y="1764"/>
                  </a:cubicBezTo>
                  <a:cubicBezTo>
                    <a:pt x="3980" y="1856"/>
                    <a:pt x="4316" y="1954"/>
                    <a:pt x="4652" y="1993"/>
                  </a:cubicBezTo>
                  <a:cubicBezTo>
                    <a:pt x="4662" y="1993"/>
                    <a:pt x="4668" y="1993"/>
                    <a:pt x="4675" y="1986"/>
                  </a:cubicBezTo>
                  <a:cubicBezTo>
                    <a:pt x="4681" y="1983"/>
                    <a:pt x="4685" y="1973"/>
                    <a:pt x="4685" y="1967"/>
                  </a:cubicBezTo>
                  <a:cubicBezTo>
                    <a:pt x="4707" y="1771"/>
                    <a:pt x="4659" y="1565"/>
                    <a:pt x="4613" y="1363"/>
                  </a:cubicBezTo>
                  <a:cubicBezTo>
                    <a:pt x="4557" y="1125"/>
                    <a:pt x="4499" y="880"/>
                    <a:pt x="4554" y="642"/>
                  </a:cubicBezTo>
                  <a:cubicBezTo>
                    <a:pt x="4603" y="426"/>
                    <a:pt x="4714" y="266"/>
                    <a:pt x="4887" y="172"/>
                  </a:cubicBezTo>
                  <a:cubicBezTo>
                    <a:pt x="5017" y="98"/>
                    <a:pt x="5183" y="62"/>
                    <a:pt x="5377" y="62"/>
                  </a:cubicBezTo>
                  <a:close/>
                  <a:moveTo>
                    <a:pt x="5381" y="1"/>
                  </a:moveTo>
                  <a:cubicBezTo>
                    <a:pt x="5174" y="1"/>
                    <a:pt x="4996" y="40"/>
                    <a:pt x="4854" y="119"/>
                  </a:cubicBezTo>
                  <a:cubicBezTo>
                    <a:pt x="4668" y="221"/>
                    <a:pt x="4548" y="394"/>
                    <a:pt x="4495" y="629"/>
                  </a:cubicBezTo>
                  <a:cubicBezTo>
                    <a:pt x="4437" y="880"/>
                    <a:pt x="4495" y="1131"/>
                    <a:pt x="4554" y="1376"/>
                  </a:cubicBezTo>
                  <a:cubicBezTo>
                    <a:pt x="4600" y="1569"/>
                    <a:pt x="4642" y="1751"/>
                    <a:pt x="4629" y="1928"/>
                  </a:cubicBezTo>
                  <a:cubicBezTo>
                    <a:pt x="4309" y="1885"/>
                    <a:pt x="3983" y="1794"/>
                    <a:pt x="3670" y="1706"/>
                  </a:cubicBezTo>
                  <a:cubicBezTo>
                    <a:pt x="3369" y="1614"/>
                    <a:pt x="3066" y="1543"/>
                    <a:pt x="2759" y="1487"/>
                  </a:cubicBezTo>
                  <a:cubicBezTo>
                    <a:pt x="2664" y="1474"/>
                    <a:pt x="2566" y="1461"/>
                    <a:pt x="2472" y="1454"/>
                  </a:cubicBezTo>
                  <a:cubicBezTo>
                    <a:pt x="2346" y="1443"/>
                    <a:pt x="2225" y="1437"/>
                    <a:pt x="2108" y="1437"/>
                  </a:cubicBezTo>
                  <a:cubicBezTo>
                    <a:pt x="1617" y="1437"/>
                    <a:pt x="1198" y="1536"/>
                    <a:pt x="882" y="1729"/>
                  </a:cubicBezTo>
                  <a:cubicBezTo>
                    <a:pt x="552" y="1918"/>
                    <a:pt x="317" y="2235"/>
                    <a:pt x="229" y="2607"/>
                  </a:cubicBezTo>
                  <a:cubicBezTo>
                    <a:pt x="1" y="3550"/>
                    <a:pt x="621" y="4852"/>
                    <a:pt x="1182" y="5776"/>
                  </a:cubicBezTo>
                  <a:cubicBezTo>
                    <a:pt x="2201" y="7444"/>
                    <a:pt x="3872" y="8975"/>
                    <a:pt x="6150" y="10323"/>
                  </a:cubicBezTo>
                  <a:cubicBezTo>
                    <a:pt x="7391" y="11051"/>
                    <a:pt x="8690" y="11671"/>
                    <a:pt x="10034" y="12177"/>
                  </a:cubicBezTo>
                  <a:lnTo>
                    <a:pt x="10129" y="12213"/>
                  </a:lnTo>
                  <a:cubicBezTo>
                    <a:pt x="10739" y="12448"/>
                    <a:pt x="11291" y="13345"/>
                    <a:pt x="11298" y="13355"/>
                  </a:cubicBezTo>
                  <a:cubicBezTo>
                    <a:pt x="11301" y="13362"/>
                    <a:pt x="11311" y="13368"/>
                    <a:pt x="11324" y="13368"/>
                  </a:cubicBezTo>
                  <a:lnTo>
                    <a:pt x="11327" y="13368"/>
                  </a:lnTo>
                  <a:cubicBezTo>
                    <a:pt x="11337" y="13368"/>
                    <a:pt x="11347" y="13358"/>
                    <a:pt x="11350" y="13349"/>
                  </a:cubicBezTo>
                  <a:cubicBezTo>
                    <a:pt x="12701" y="9513"/>
                    <a:pt x="11957" y="6592"/>
                    <a:pt x="11098" y="4816"/>
                  </a:cubicBezTo>
                  <a:cubicBezTo>
                    <a:pt x="10540" y="3664"/>
                    <a:pt x="9767" y="2633"/>
                    <a:pt x="8820" y="1774"/>
                  </a:cubicBezTo>
                  <a:cubicBezTo>
                    <a:pt x="7994" y="1027"/>
                    <a:pt x="7061" y="452"/>
                    <a:pt x="6189" y="155"/>
                  </a:cubicBezTo>
                  <a:cubicBezTo>
                    <a:pt x="5891" y="53"/>
                    <a:pt x="5618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63"/>
            <p:cNvSpPr/>
            <p:nvPr/>
          </p:nvSpPr>
          <p:spPr>
            <a:xfrm rot="2415138">
              <a:off x="860685" y="910953"/>
              <a:ext cx="709675" cy="155055"/>
            </a:xfrm>
            <a:custGeom>
              <a:rect b="b" l="l" r="r" t="t"/>
              <a:pathLst>
                <a:path extrusionOk="0" h="2671" w="12225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63"/>
            <p:cNvSpPr/>
            <p:nvPr/>
          </p:nvSpPr>
          <p:spPr>
            <a:xfrm rot="5400000">
              <a:off x="435357" y="1397981"/>
              <a:ext cx="626990" cy="136982"/>
            </a:xfrm>
            <a:custGeom>
              <a:rect b="b" l="l" r="r" t="t"/>
              <a:pathLst>
                <a:path extrusionOk="0" h="2671" w="12225">
                  <a:moveTo>
                    <a:pt x="4887" y="1"/>
                  </a:moveTo>
                  <a:cubicBezTo>
                    <a:pt x="3251" y="14"/>
                    <a:pt x="1610" y="392"/>
                    <a:pt x="0" y="1127"/>
                  </a:cubicBezTo>
                  <a:lnTo>
                    <a:pt x="27" y="1182"/>
                  </a:lnTo>
                  <a:cubicBezTo>
                    <a:pt x="1824" y="361"/>
                    <a:pt x="3496" y="69"/>
                    <a:pt x="4965" y="69"/>
                  </a:cubicBezTo>
                  <a:cubicBezTo>
                    <a:pt x="6456" y="69"/>
                    <a:pt x="7739" y="370"/>
                    <a:pt x="8732" y="725"/>
                  </a:cubicBezTo>
                  <a:cubicBezTo>
                    <a:pt x="10870" y="1489"/>
                    <a:pt x="12169" y="2661"/>
                    <a:pt x="12182" y="2671"/>
                  </a:cubicBezTo>
                  <a:lnTo>
                    <a:pt x="12224" y="2628"/>
                  </a:lnTo>
                  <a:cubicBezTo>
                    <a:pt x="12211" y="2615"/>
                    <a:pt x="10906" y="1437"/>
                    <a:pt x="8758" y="670"/>
                  </a:cubicBezTo>
                  <a:cubicBezTo>
                    <a:pt x="7540" y="229"/>
                    <a:pt x="6258" y="4"/>
                    <a:pt x="4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FEATURES</a:t>
            </a:r>
            <a:endParaRPr/>
          </a:p>
        </p:txBody>
      </p:sp>
      <p:graphicFrame>
        <p:nvGraphicFramePr>
          <p:cNvPr id="3405" name="Google Shape;3405;p64"/>
          <p:cNvGraphicFramePr/>
          <p:nvPr/>
        </p:nvGraphicFramePr>
        <p:xfrm>
          <a:off x="720000" y="177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{562A3AB0-A6B1-4125-8368-4CD551E6E0DF}</a:tableStyleId>
              </a:tblPr>
              <a:tblGrid>
                <a:gridCol w="2164550"/>
                <a:gridCol w="501667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Danceability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Describes how suitable a track is for dancing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 value of 0.0 is least danceable and 1.0 is most danceable.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Energy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Represents a perceptual measure of intensity and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activity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range between 0.0 and 1.0, energetic tracks are close to 1.0.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Key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The estimated overall key of the track. Integers denote pitch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classes.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E.g. 0 = C, 1 = C♯/D♭, 2 = D, and so on. -1 = Nil if no key was detected.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Loudness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The overall loudness of a track in decibels (dB).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Values range between -60 and 0 db.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 indicates the modality (major or minor) of a track.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Major is represented by 1 and minor is 0.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Acousticness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 confidence measure from 0.0 to 1.0 of whether the track is acoustic. 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1.0 represents high confidence the track is acoustic.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06" name="Google Shape;3406;p64"/>
          <p:cNvSpPr txBox="1"/>
          <p:nvPr/>
        </p:nvSpPr>
        <p:spPr>
          <a:xfrm>
            <a:off x="720000" y="1123450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section explains the 12 audio features.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407" name="Google Shape;3407;p64"/>
          <p:cNvGrpSpPr/>
          <p:nvPr/>
        </p:nvGrpSpPr>
        <p:grpSpPr>
          <a:xfrm>
            <a:off x="8096097" y="-33717"/>
            <a:ext cx="837834" cy="2550831"/>
            <a:chOff x="973775" y="2233375"/>
            <a:chExt cx="404575" cy="1231750"/>
          </a:xfrm>
        </p:grpSpPr>
        <p:sp>
          <p:nvSpPr>
            <p:cNvPr id="3408" name="Google Shape;3408;p64"/>
            <p:cNvSpPr/>
            <p:nvPr/>
          </p:nvSpPr>
          <p:spPr>
            <a:xfrm>
              <a:off x="1223875" y="2922850"/>
              <a:ext cx="58575" cy="27925"/>
            </a:xfrm>
            <a:custGeom>
              <a:rect b="b" l="l" r="r" t="t"/>
              <a:pathLst>
                <a:path extrusionOk="0" h="1117" w="2343">
                  <a:moveTo>
                    <a:pt x="2332" y="0"/>
                  </a:moveTo>
                  <a:cubicBezTo>
                    <a:pt x="2254" y="5"/>
                    <a:pt x="328" y="151"/>
                    <a:pt x="1" y="1085"/>
                  </a:cubicBezTo>
                  <a:lnTo>
                    <a:pt x="94" y="1116"/>
                  </a:lnTo>
                  <a:cubicBezTo>
                    <a:pt x="401" y="239"/>
                    <a:pt x="2321" y="99"/>
                    <a:pt x="2342" y="99"/>
                  </a:cubicBezTo>
                  <a:lnTo>
                    <a:pt x="2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64"/>
            <p:cNvSpPr/>
            <p:nvPr/>
          </p:nvSpPr>
          <p:spPr>
            <a:xfrm>
              <a:off x="1042425" y="2920900"/>
              <a:ext cx="73225" cy="72050"/>
            </a:xfrm>
            <a:custGeom>
              <a:rect b="b" l="l" r="r" t="t"/>
              <a:pathLst>
                <a:path extrusionOk="0" h="2882" w="2929">
                  <a:moveTo>
                    <a:pt x="1" y="0"/>
                  </a:moveTo>
                  <a:lnTo>
                    <a:pt x="1" y="94"/>
                  </a:lnTo>
                  <a:cubicBezTo>
                    <a:pt x="2566" y="120"/>
                    <a:pt x="2835" y="2856"/>
                    <a:pt x="2835" y="2882"/>
                  </a:cubicBezTo>
                  <a:lnTo>
                    <a:pt x="2929" y="2871"/>
                  </a:lnTo>
                  <a:cubicBezTo>
                    <a:pt x="2929" y="2845"/>
                    <a:pt x="2654" y="2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64"/>
            <p:cNvSpPr/>
            <p:nvPr/>
          </p:nvSpPr>
          <p:spPr>
            <a:xfrm>
              <a:off x="975075" y="2993325"/>
              <a:ext cx="102825" cy="45950"/>
            </a:xfrm>
            <a:custGeom>
              <a:rect b="b" l="l" r="r" t="t"/>
              <a:pathLst>
                <a:path extrusionOk="0" h="1838" w="4113">
                  <a:moveTo>
                    <a:pt x="2697" y="1"/>
                  </a:moveTo>
                  <a:cubicBezTo>
                    <a:pt x="2373" y="1"/>
                    <a:pt x="2050" y="74"/>
                    <a:pt x="1760" y="208"/>
                  </a:cubicBezTo>
                  <a:cubicBezTo>
                    <a:pt x="1501" y="327"/>
                    <a:pt x="1231" y="478"/>
                    <a:pt x="1059" y="654"/>
                  </a:cubicBezTo>
                  <a:cubicBezTo>
                    <a:pt x="1059" y="654"/>
                    <a:pt x="130" y="789"/>
                    <a:pt x="0" y="1838"/>
                  </a:cubicBezTo>
                  <a:cubicBezTo>
                    <a:pt x="0" y="1838"/>
                    <a:pt x="514" y="1329"/>
                    <a:pt x="1096" y="1329"/>
                  </a:cubicBezTo>
                  <a:cubicBezTo>
                    <a:pt x="1468" y="1329"/>
                    <a:pt x="2219" y="1576"/>
                    <a:pt x="2851" y="1576"/>
                  </a:cubicBezTo>
                  <a:cubicBezTo>
                    <a:pt x="3198" y="1576"/>
                    <a:pt x="3509" y="1502"/>
                    <a:pt x="3702" y="1272"/>
                  </a:cubicBezTo>
                  <a:cubicBezTo>
                    <a:pt x="4112" y="789"/>
                    <a:pt x="4071" y="379"/>
                    <a:pt x="3401" y="125"/>
                  </a:cubicBezTo>
                  <a:cubicBezTo>
                    <a:pt x="3176" y="41"/>
                    <a:pt x="2936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64"/>
            <p:cNvSpPr/>
            <p:nvPr/>
          </p:nvSpPr>
          <p:spPr>
            <a:xfrm>
              <a:off x="973775" y="2992150"/>
              <a:ext cx="102700" cy="48425"/>
            </a:xfrm>
            <a:custGeom>
              <a:rect b="b" l="l" r="r" t="t"/>
              <a:pathLst>
                <a:path extrusionOk="0" h="1937" w="4108">
                  <a:moveTo>
                    <a:pt x="2791" y="99"/>
                  </a:moveTo>
                  <a:cubicBezTo>
                    <a:pt x="3011" y="99"/>
                    <a:pt x="3226" y="140"/>
                    <a:pt x="3432" y="218"/>
                  </a:cubicBezTo>
                  <a:cubicBezTo>
                    <a:pt x="3733" y="333"/>
                    <a:pt x="3910" y="478"/>
                    <a:pt x="3956" y="655"/>
                  </a:cubicBezTo>
                  <a:cubicBezTo>
                    <a:pt x="4003" y="836"/>
                    <a:pt x="3920" y="1044"/>
                    <a:pt x="3718" y="1288"/>
                  </a:cubicBezTo>
                  <a:cubicBezTo>
                    <a:pt x="3535" y="1504"/>
                    <a:pt x="3239" y="1574"/>
                    <a:pt x="2905" y="1574"/>
                  </a:cubicBezTo>
                  <a:cubicBezTo>
                    <a:pt x="2556" y="1574"/>
                    <a:pt x="2165" y="1497"/>
                    <a:pt x="1818" y="1428"/>
                  </a:cubicBezTo>
                  <a:cubicBezTo>
                    <a:pt x="1594" y="1376"/>
                    <a:pt x="1371" y="1340"/>
                    <a:pt x="1148" y="1324"/>
                  </a:cubicBezTo>
                  <a:cubicBezTo>
                    <a:pt x="707" y="1324"/>
                    <a:pt x="302" y="1610"/>
                    <a:pt x="120" y="1760"/>
                  </a:cubicBezTo>
                  <a:cubicBezTo>
                    <a:pt x="213" y="1246"/>
                    <a:pt x="608" y="847"/>
                    <a:pt x="1122" y="748"/>
                  </a:cubicBezTo>
                  <a:cubicBezTo>
                    <a:pt x="1132" y="748"/>
                    <a:pt x="1143" y="743"/>
                    <a:pt x="1148" y="732"/>
                  </a:cubicBezTo>
                  <a:cubicBezTo>
                    <a:pt x="1288" y="587"/>
                    <a:pt x="1522" y="442"/>
                    <a:pt x="1833" y="296"/>
                  </a:cubicBezTo>
                  <a:cubicBezTo>
                    <a:pt x="2119" y="166"/>
                    <a:pt x="2435" y="99"/>
                    <a:pt x="2752" y="99"/>
                  </a:cubicBezTo>
                  <a:cubicBezTo>
                    <a:pt x="2765" y="99"/>
                    <a:pt x="2778" y="99"/>
                    <a:pt x="2791" y="99"/>
                  </a:cubicBezTo>
                  <a:close/>
                  <a:moveTo>
                    <a:pt x="2752" y="0"/>
                  </a:moveTo>
                  <a:cubicBezTo>
                    <a:pt x="2429" y="0"/>
                    <a:pt x="2097" y="70"/>
                    <a:pt x="1792" y="208"/>
                  </a:cubicBezTo>
                  <a:cubicBezTo>
                    <a:pt x="1480" y="353"/>
                    <a:pt x="1241" y="504"/>
                    <a:pt x="1091" y="655"/>
                  </a:cubicBezTo>
                  <a:cubicBezTo>
                    <a:pt x="961" y="680"/>
                    <a:pt x="125" y="883"/>
                    <a:pt x="0" y="1880"/>
                  </a:cubicBezTo>
                  <a:cubicBezTo>
                    <a:pt x="0" y="1901"/>
                    <a:pt x="11" y="1921"/>
                    <a:pt x="32" y="1932"/>
                  </a:cubicBezTo>
                  <a:cubicBezTo>
                    <a:pt x="37" y="1932"/>
                    <a:pt x="42" y="1937"/>
                    <a:pt x="52" y="1937"/>
                  </a:cubicBezTo>
                  <a:cubicBezTo>
                    <a:pt x="63" y="1937"/>
                    <a:pt x="78" y="1932"/>
                    <a:pt x="84" y="1921"/>
                  </a:cubicBezTo>
                  <a:cubicBezTo>
                    <a:pt x="89" y="1916"/>
                    <a:pt x="592" y="1423"/>
                    <a:pt x="1148" y="1423"/>
                  </a:cubicBezTo>
                  <a:cubicBezTo>
                    <a:pt x="1366" y="1438"/>
                    <a:pt x="1584" y="1470"/>
                    <a:pt x="1802" y="1522"/>
                  </a:cubicBezTo>
                  <a:cubicBezTo>
                    <a:pt x="2154" y="1592"/>
                    <a:pt x="2550" y="1671"/>
                    <a:pt x="2910" y="1671"/>
                  </a:cubicBezTo>
                  <a:cubicBezTo>
                    <a:pt x="3266" y="1671"/>
                    <a:pt x="3586" y="1593"/>
                    <a:pt x="3790" y="1350"/>
                  </a:cubicBezTo>
                  <a:cubicBezTo>
                    <a:pt x="4019" y="1085"/>
                    <a:pt x="4107" y="841"/>
                    <a:pt x="4050" y="634"/>
                  </a:cubicBezTo>
                  <a:cubicBezTo>
                    <a:pt x="3998" y="421"/>
                    <a:pt x="3801" y="255"/>
                    <a:pt x="3468" y="125"/>
                  </a:cubicBezTo>
                  <a:cubicBezTo>
                    <a:pt x="3245" y="41"/>
                    <a:pt x="3001" y="0"/>
                    <a:pt x="2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64"/>
            <p:cNvSpPr/>
            <p:nvPr/>
          </p:nvSpPr>
          <p:spPr>
            <a:xfrm>
              <a:off x="1001300" y="3004475"/>
              <a:ext cx="47900" cy="8075"/>
            </a:xfrm>
            <a:custGeom>
              <a:rect b="b" l="l" r="r" t="t"/>
              <a:pathLst>
                <a:path extrusionOk="0" h="323" w="1916">
                  <a:moveTo>
                    <a:pt x="1023" y="0"/>
                  </a:moveTo>
                  <a:cubicBezTo>
                    <a:pt x="756" y="0"/>
                    <a:pt x="419" y="43"/>
                    <a:pt x="0" y="162"/>
                  </a:cubicBezTo>
                  <a:lnTo>
                    <a:pt x="26" y="255"/>
                  </a:lnTo>
                  <a:cubicBezTo>
                    <a:pt x="437" y="138"/>
                    <a:pt x="764" y="97"/>
                    <a:pt x="1021" y="97"/>
                  </a:cubicBezTo>
                  <a:cubicBezTo>
                    <a:pt x="1620" y="97"/>
                    <a:pt x="1839" y="319"/>
                    <a:pt x="1843" y="322"/>
                  </a:cubicBezTo>
                  <a:lnTo>
                    <a:pt x="1871" y="302"/>
                  </a:lnTo>
                  <a:lnTo>
                    <a:pt x="1871" y="302"/>
                  </a:lnTo>
                  <a:lnTo>
                    <a:pt x="1916" y="260"/>
                  </a:lnTo>
                  <a:cubicBezTo>
                    <a:pt x="1905" y="245"/>
                    <a:pt x="1666" y="0"/>
                    <a:pt x="1023" y="0"/>
                  </a:cubicBezTo>
                  <a:close/>
                  <a:moveTo>
                    <a:pt x="1885" y="291"/>
                  </a:moveTo>
                  <a:lnTo>
                    <a:pt x="1871" y="302"/>
                  </a:lnTo>
                  <a:lnTo>
                    <a:pt x="1871" y="302"/>
                  </a:lnTo>
                  <a:lnTo>
                    <a:pt x="1848" y="322"/>
                  </a:lnTo>
                  <a:lnTo>
                    <a:pt x="1885" y="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64"/>
            <p:cNvSpPr/>
            <p:nvPr/>
          </p:nvSpPr>
          <p:spPr>
            <a:xfrm>
              <a:off x="1125375" y="2910025"/>
              <a:ext cx="98400" cy="66400"/>
            </a:xfrm>
            <a:custGeom>
              <a:rect b="b" l="l" r="r" t="t"/>
              <a:pathLst>
                <a:path extrusionOk="0" h="2656" w="3936">
                  <a:moveTo>
                    <a:pt x="2517" y="1"/>
                  </a:moveTo>
                  <a:cubicBezTo>
                    <a:pt x="2208" y="1"/>
                    <a:pt x="1858" y="77"/>
                    <a:pt x="1475" y="285"/>
                  </a:cubicBezTo>
                  <a:cubicBezTo>
                    <a:pt x="0" y="1084"/>
                    <a:pt x="1651" y="1655"/>
                    <a:pt x="1651" y="1655"/>
                  </a:cubicBezTo>
                  <a:cubicBezTo>
                    <a:pt x="1651" y="1655"/>
                    <a:pt x="1366" y="1941"/>
                    <a:pt x="1932" y="2559"/>
                  </a:cubicBezTo>
                  <a:cubicBezTo>
                    <a:pt x="1993" y="2625"/>
                    <a:pt x="2064" y="2655"/>
                    <a:pt x="2143" y="2655"/>
                  </a:cubicBezTo>
                  <a:cubicBezTo>
                    <a:pt x="2792" y="2655"/>
                    <a:pt x="3936" y="627"/>
                    <a:pt x="3936" y="627"/>
                  </a:cubicBezTo>
                  <a:cubicBezTo>
                    <a:pt x="3936" y="627"/>
                    <a:pt x="3397" y="1"/>
                    <a:pt x="2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64"/>
            <p:cNvSpPr/>
            <p:nvPr/>
          </p:nvSpPr>
          <p:spPr>
            <a:xfrm>
              <a:off x="1145225" y="2908850"/>
              <a:ext cx="79850" cy="68775"/>
            </a:xfrm>
            <a:custGeom>
              <a:rect b="b" l="l" r="r" t="t"/>
              <a:pathLst>
                <a:path extrusionOk="0" h="2751" w="3194">
                  <a:moveTo>
                    <a:pt x="1730" y="91"/>
                  </a:moveTo>
                  <a:cubicBezTo>
                    <a:pt x="2480" y="91"/>
                    <a:pt x="2968" y="561"/>
                    <a:pt x="3079" y="679"/>
                  </a:cubicBezTo>
                  <a:cubicBezTo>
                    <a:pt x="2939" y="923"/>
                    <a:pt x="1958" y="2585"/>
                    <a:pt x="1382" y="2652"/>
                  </a:cubicBezTo>
                  <a:cubicBezTo>
                    <a:pt x="1371" y="2654"/>
                    <a:pt x="1361" y="2654"/>
                    <a:pt x="1350" y="2654"/>
                  </a:cubicBezTo>
                  <a:cubicBezTo>
                    <a:pt x="1279" y="2654"/>
                    <a:pt x="1215" y="2624"/>
                    <a:pt x="1174" y="2569"/>
                  </a:cubicBezTo>
                  <a:cubicBezTo>
                    <a:pt x="650" y="2003"/>
                    <a:pt x="888" y="1739"/>
                    <a:pt x="894" y="1733"/>
                  </a:cubicBezTo>
                  <a:cubicBezTo>
                    <a:pt x="904" y="1723"/>
                    <a:pt x="909" y="1707"/>
                    <a:pt x="909" y="1692"/>
                  </a:cubicBezTo>
                  <a:cubicBezTo>
                    <a:pt x="904" y="1671"/>
                    <a:pt x="894" y="1661"/>
                    <a:pt x="878" y="1655"/>
                  </a:cubicBezTo>
                  <a:cubicBezTo>
                    <a:pt x="868" y="1650"/>
                    <a:pt x="151" y="1401"/>
                    <a:pt x="120" y="1022"/>
                  </a:cubicBezTo>
                  <a:cubicBezTo>
                    <a:pt x="104" y="814"/>
                    <a:pt x="302" y="596"/>
                    <a:pt x="707" y="373"/>
                  </a:cubicBezTo>
                  <a:cubicBezTo>
                    <a:pt x="1085" y="168"/>
                    <a:pt x="1429" y="91"/>
                    <a:pt x="1730" y="91"/>
                  </a:cubicBezTo>
                  <a:close/>
                  <a:moveTo>
                    <a:pt x="1719" y="1"/>
                  </a:moveTo>
                  <a:cubicBezTo>
                    <a:pt x="1404" y="1"/>
                    <a:pt x="1048" y="79"/>
                    <a:pt x="660" y="290"/>
                  </a:cubicBezTo>
                  <a:cubicBezTo>
                    <a:pt x="219" y="529"/>
                    <a:pt x="1" y="778"/>
                    <a:pt x="21" y="1032"/>
                  </a:cubicBezTo>
                  <a:cubicBezTo>
                    <a:pt x="53" y="1406"/>
                    <a:pt x="598" y="1650"/>
                    <a:pt x="779" y="1723"/>
                  </a:cubicBezTo>
                  <a:cubicBezTo>
                    <a:pt x="717" y="1842"/>
                    <a:pt x="644" y="2143"/>
                    <a:pt x="1101" y="2637"/>
                  </a:cubicBezTo>
                  <a:cubicBezTo>
                    <a:pt x="1164" y="2709"/>
                    <a:pt x="1252" y="2751"/>
                    <a:pt x="1345" y="2751"/>
                  </a:cubicBezTo>
                  <a:cubicBezTo>
                    <a:pt x="1361" y="2751"/>
                    <a:pt x="1376" y="2751"/>
                    <a:pt x="1392" y="2746"/>
                  </a:cubicBezTo>
                  <a:cubicBezTo>
                    <a:pt x="2062" y="2673"/>
                    <a:pt x="3136" y="778"/>
                    <a:pt x="3183" y="695"/>
                  </a:cubicBezTo>
                  <a:cubicBezTo>
                    <a:pt x="3194" y="679"/>
                    <a:pt x="3188" y="659"/>
                    <a:pt x="3178" y="638"/>
                  </a:cubicBezTo>
                  <a:cubicBezTo>
                    <a:pt x="3170" y="630"/>
                    <a:pt x="261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64"/>
            <p:cNvSpPr/>
            <p:nvPr/>
          </p:nvSpPr>
          <p:spPr>
            <a:xfrm>
              <a:off x="1166650" y="2928425"/>
              <a:ext cx="37650" cy="23000"/>
            </a:xfrm>
            <a:custGeom>
              <a:rect b="b" l="l" r="r" t="t"/>
              <a:pathLst>
                <a:path extrusionOk="0" h="920" w="1506">
                  <a:moveTo>
                    <a:pt x="1506" y="0"/>
                  </a:moveTo>
                  <a:cubicBezTo>
                    <a:pt x="1506" y="0"/>
                    <a:pt x="561" y="218"/>
                    <a:pt x="0" y="919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64"/>
            <p:cNvSpPr/>
            <p:nvPr/>
          </p:nvSpPr>
          <p:spPr>
            <a:xfrm>
              <a:off x="1165725" y="2927250"/>
              <a:ext cx="38725" cy="24950"/>
            </a:xfrm>
            <a:custGeom>
              <a:rect b="b" l="l" r="r" t="t"/>
              <a:pathLst>
                <a:path extrusionOk="0" h="998" w="1549">
                  <a:moveTo>
                    <a:pt x="1527" y="1"/>
                  </a:moveTo>
                  <a:cubicBezTo>
                    <a:pt x="1491" y="11"/>
                    <a:pt x="562" y="229"/>
                    <a:pt x="1" y="935"/>
                  </a:cubicBezTo>
                  <a:lnTo>
                    <a:pt x="74" y="997"/>
                  </a:lnTo>
                  <a:cubicBezTo>
                    <a:pt x="619" y="317"/>
                    <a:pt x="1543" y="94"/>
                    <a:pt x="1548" y="94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64"/>
            <p:cNvSpPr/>
            <p:nvPr/>
          </p:nvSpPr>
          <p:spPr>
            <a:xfrm>
              <a:off x="1208575" y="2934025"/>
              <a:ext cx="102800" cy="46075"/>
            </a:xfrm>
            <a:custGeom>
              <a:rect b="b" l="l" r="r" t="t"/>
              <a:pathLst>
                <a:path extrusionOk="0" h="1843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9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9"/>
                    <a:pt x="3017" y="1329"/>
                  </a:cubicBezTo>
                  <a:cubicBezTo>
                    <a:pt x="3598" y="1329"/>
                    <a:pt x="4112" y="1843"/>
                    <a:pt x="4112" y="1843"/>
                  </a:cubicBezTo>
                  <a:cubicBezTo>
                    <a:pt x="3987" y="789"/>
                    <a:pt x="3053" y="654"/>
                    <a:pt x="3053" y="654"/>
                  </a:cubicBezTo>
                  <a:cubicBezTo>
                    <a:pt x="2882" y="477"/>
                    <a:pt x="2612" y="327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64"/>
            <p:cNvSpPr/>
            <p:nvPr/>
          </p:nvSpPr>
          <p:spPr>
            <a:xfrm>
              <a:off x="1210000" y="2932850"/>
              <a:ext cx="102675" cy="48425"/>
            </a:xfrm>
            <a:custGeom>
              <a:rect b="b" l="l" r="r" t="t"/>
              <a:pathLst>
                <a:path extrusionOk="0" h="1937" w="4107">
                  <a:moveTo>
                    <a:pt x="1355" y="97"/>
                  </a:moveTo>
                  <a:cubicBezTo>
                    <a:pt x="1665" y="97"/>
                    <a:pt x="1983" y="165"/>
                    <a:pt x="2274" y="301"/>
                  </a:cubicBezTo>
                  <a:cubicBezTo>
                    <a:pt x="2586" y="441"/>
                    <a:pt x="2819" y="586"/>
                    <a:pt x="2960" y="737"/>
                  </a:cubicBezTo>
                  <a:cubicBezTo>
                    <a:pt x="2965" y="742"/>
                    <a:pt x="2975" y="747"/>
                    <a:pt x="2986" y="747"/>
                  </a:cubicBezTo>
                  <a:cubicBezTo>
                    <a:pt x="3494" y="851"/>
                    <a:pt x="3889" y="1251"/>
                    <a:pt x="3988" y="1760"/>
                  </a:cubicBezTo>
                  <a:cubicBezTo>
                    <a:pt x="3806" y="1609"/>
                    <a:pt x="3406" y="1324"/>
                    <a:pt x="2960" y="1324"/>
                  </a:cubicBezTo>
                  <a:cubicBezTo>
                    <a:pt x="2736" y="1339"/>
                    <a:pt x="2508" y="1376"/>
                    <a:pt x="2290" y="1427"/>
                  </a:cubicBezTo>
                  <a:cubicBezTo>
                    <a:pt x="1941" y="1497"/>
                    <a:pt x="1548" y="1576"/>
                    <a:pt x="1198" y="1576"/>
                  </a:cubicBezTo>
                  <a:cubicBezTo>
                    <a:pt x="866" y="1576"/>
                    <a:pt x="572" y="1505"/>
                    <a:pt x="390" y="1287"/>
                  </a:cubicBezTo>
                  <a:cubicBezTo>
                    <a:pt x="187" y="1048"/>
                    <a:pt x="104" y="836"/>
                    <a:pt x="151" y="659"/>
                  </a:cubicBezTo>
                  <a:cubicBezTo>
                    <a:pt x="198" y="477"/>
                    <a:pt x="374" y="332"/>
                    <a:pt x="675" y="218"/>
                  </a:cubicBezTo>
                  <a:cubicBezTo>
                    <a:pt x="887" y="137"/>
                    <a:pt x="1118" y="97"/>
                    <a:pt x="1355" y="97"/>
                  </a:cubicBezTo>
                  <a:close/>
                  <a:moveTo>
                    <a:pt x="1359" y="1"/>
                  </a:moveTo>
                  <a:cubicBezTo>
                    <a:pt x="1109" y="1"/>
                    <a:pt x="863" y="44"/>
                    <a:pt x="639" y="130"/>
                  </a:cubicBezTo>
                  <a:cubicBezTo>
                    <a:pt x="307" y="254"/>
                    <a:pt x="115" y="425"/>
                    <a:pt x="57" y="633"/>
                  </a:cubicBezTo>
                  <a:cubicBezTo>
                    <a:pt x="0" y="841"/>
                    <a:pt x="89" y="1085"/>
                    <a:pt x="317" y="1350"/>
                  </a:cubicBezTo>
                  <a:cubicBezTo>
                    <a:pt x="521" y="1593"/>
                    <a:pt x="841" y="1671"/>
                    <a:pt x="1198" y="1671"/>
                  </a:cubicBezTo>
                  <a:cubicBezTo>
                    <a:pt x="1558" y="1671"/>
                    <a:pt x="1956" y="1591"/>
                    <a:pt x="2311" y="1521"/>
                  </a:cubicBezTo>
                  <a:cubicBezTo>
                    <a:pt x="2523" y="1469"/>
                    <a:pt x="2741" y="1438"/>
                    <a:pt x="2960" y="1422"/>
                  </a:cubicBezTo>
                  <a:cubicBezTo>
                    <a:pt x="3515" y="1422"/>
                    <a:pt x="4019" y="1915"/>
                    <a:pt x="4024" y="1921"/>
                  </a:cubicBezTo>
                  <a:cubicBezTo>
                    <a:pt x="4029" y="1931"/>
                    <a:pt x="4045" y="1936"/>
                    <a:pt x="4055" y="1936"/>
                  </a:cubicBezTo>
                  <a:cubicBezTo>
                    <a:pt x="4065" y="1936"/>
                    <a:pt x="4071" y="1936"/>
                    <a:pt x="4081" y="1931"/>
                  </a:cubicBezTo>
                  <a:cubicBezTo>
                    <a:pt x="4097" y="1921"/>
                    <a:pt x="4107" y="1900"/>
                    <a:pt x="4107" y="1879"/>
                  </a:cubicBezTo>
                  <a:cubicBezTo>
                    <a:pt x="3982" y="882"/>
                    <a:pt x="3146" y="680"/>
                    <a:pt x="3017" y="654"/>
                  </a:cubicBezTo>
                  <a:cubicBezTo>
                    <a:pt x="2866" y="503"/>
                    <a:pt x="2632" y="353"/>
                    <a:pt x="2316" y="213"/>
                  </a:cubicBezTo>
                  <a:cubicBezTo>
                    <a:pt x="2014" y="72"/>
                    <a:pt x="1683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64"/>
            <p:cNvSpPr/>
            <p:nvPr/>
          </p:nvSpPr>
          <p:spPr>
            <a:xfrm>
              <a:off x="1238150" y="2946325"/>
              <a:ext cx="46750" cy="6125"/>
            </a:xfrm>
            <a:custGeom>
              <a:rect b="b" l="l" r="r" t="t"/>
              <a:pathLst>
                <a:path extrusionOk="0" h="245" w="1870">
                  <a:moveTo>
                    <a:pt x="859" y="1"/>
                  </a:moveTo>
                  <a:cubicBezTo>
                    <a:pt x="227" y="1"/>
                    <a:pt x="1" y="245"/>
                    <a:pt x="1" y="245"/>
                  </a:cubicBezTo>
                  <a:lnTo>
                    <a:pt x="1870" y="162"/>
                  </a:lnTo>
                  <a:cubicBezTo>
                    <a:pt x="1454" y="43"/>
                    <a:pt x="112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64"/>
            <p:cNvSpPr/>
            <p:nvPr/>
          </p:nvSpPr>
          <p:spPr>
            <a:xfrm>
              <a:off x="1237250" y="2945150"/>
              <a:ext cx="47925" cy="8075"/>
            </a:xfrm>
            <a:custGeom>
              <a:rect b="b" l="l" r="r" t="t"/>
              <a:pathLst>
                <a:path extrusionOk="0" h="323" w="1917">
                  <a:moveTo>
                    <a:pt x="893" y="1"/>
                  </a:moveTo>
                  <a:cubicBezTo>
                    <a:pt x="252" y="1"/>
                    <a:pt x="15" y="244"/>
                    <a:pt x="1" y="255"/>
                  </a:cubicBezTo>
                  <a:lnTo>
                    <a:pt x="73" y="323"/>
                  </a:lnTo>
                  <a:cubicBezTo>
                    <a:pt x="77" y="319"/>
                    <a:pt x="296" y="97"/>
                    <a:pt x="895" y="97"/>
                  </a:cubicBezTo>
                  <a:cubicBezTo>
                    <a:pt x="1152" y="97"/>
                    <a:pt x="1480" y="138"/>
                    <a:pt x="1890" y="255"/>
                  </a:cubicBezTo>
                  <a:lnTo>
                    <a:pt x="1916" y="162"/>
                  </a:lnTo>
                  <a:cubicBezTo>
                    <a:pt x="1496" y="43"/>
                    <a:pt x="1160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64"/>
            <p:cNvSpPr/>
            <p:nvPr/>
          </p:nvSpPr>
          <p:spPr>
            <a:xfrm>
              <a:off x="1274250" y="2896000"/>
              <a:ext cx="102800" cy="45950"/>
            </a:xfrm>
            <a:custGeom>
              <a:rect b="b" l="l" r="r" t="t"/>
              <a:pathLst>
                <a:path extrusionOk="0" h="1838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8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8"/>
                    <a:pt x="3017" y="1328"/>
                  </a:cubicBezTo>
                  <a:cubicBezTo>
                    <a:pt x="3598" y="1328"/>
                    <a:pt x="4112" y="1837"/>
                    <a:pt x="4112" y="1837"/>
                  </a:cubicBezTo>
                  <a:cubicBezTo>
                    <a:pt x="3982" y="788"/>
                    <a:pt x="3053" y="653"/>
                    <a:pt x="3053" y="653"/>
                  </a:cubicBezTo>
                  <a:cubicBezTo>
                    <a:pt x="2882" y="477"/>
                    <a:pt x="2612" y="326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64"/>
            <p:cNvSpPr/>
            <p:nvPr/>
          </p:nvSpPr>
          <p:spPr>
            <a:xfrm>
              <a:off x="1275675" y="2894800"/>
              <a:ext cx="102675" cy="48300"/>
            </a:xfrm>
            <a:custGeom>
              <a:rect b="b" l="l" r="r" t="t"/>
              <a:pathLst>
                <a:path extrusionOk="0" h="1932" w="4107">
                  <a:moveTo>
                    <a:pt x="1359" y="97"/>
                  </a:moveTo>
                  <a:cubicBezTo>
                    <a:pt x="1667" y="97"/>
                    <a:pt x="1984" y="165"/>
                    <a:pt x="2274" y="297"/>
                  </a:cubicBezTo>
                  <a:cubicBezTo>
                    <a:pt x="2586" y="442"/>
                    <a:pt x="2819" y="587"/>
                    <a:pt x="2960" y="733"/>
                  </a:cubicBezTo>
                  <a:cubicBezTo>
                    <a:pt x="2965" y="743"/>
                    <a:pt x="2975" y="748"/>
                    <a:pt x="2985" y="748"/>
                  </a:cubicBezTo>
                  <a:cubicBezTo>
                    <a:pt x="3494" y="847"/>
                    <a:pt x="3889" y="1247"/>
                    <a:pt x="3987" y="1755"/>
                  </a:cubicBezTo>
                  <a:cubicBezTo>
                    <a:pt x="3806" y="1605"/>
                    <a:pt x="3406" y="1324"/>
                    <a:pt x="2960" y="1324"/>
                  </a:cubicBezTo>
                  <a:cubicBezTo>
                    <a:pt x="2736" y="1340"/>
                    <a:pt x="2508" y="1371"/>
                    <a:pt x="2290" y="1423"/>
                  </a:cubicBezTo>
                  <a:cubicBezTo>
                    <a:pt x="1941" y="1495"/>
                    <a:pt x="1548" y="1574"/>
                    <a:pt x="1198" y="1574"/>
                  </a:cubicBezTo>
                  <a:cubicBezTo>
                    <a:pt x="866" y="1574"/>
                    <a:pt x="572" y="1503"/>
                    <a:pt x="390" y="1288"/>
                  </a:cubicBezTo>
                  <a:cubicBezTo>
                    <a:pt x="187" y="1044"/>
                    <a:pt x="104" y="836"/>
                    <a:pt x="151" y="655"/>
                  </a:cubicBezTo>
                  <a:cubicBezTo>
                    <a:pt x="198" y="478"/>
                    <a:pt x="374" y="333"/>
                    <a:pt x="675" y="219"/>
                  </a:cubicBezTo>
                  <a:cubicBezTo>
                    <a:pt x="888" y="137"/>
                    <a:pt x="1121" y="97"/>
                    <a:pt x="1359" y="97"/>
                  </a:cubicBezTo>
                  <a:close/>
                  <a:moveTo>
                    <a:pt x="1355" y="0"/>
                  </a:moveTo>
                  <a:cubicBezTo>
                    <a:pt x="1106" y="0"/>
                    <a:pt x="862" y="42"/>
                    <a:pt x="639" y="125"/>
                  </a:cubicBezTo>
                  <a:cubicBezTo>
                    <a:pt x="307" y="250"/>
                    <a:pt x="109" y="421"/>
                    <a:pt x="57" y="634"/>
                  </a:cubicBezTo>
                  <a:cubicBezTo>
                    <a:pt x="0" y="842"/>
                    <a:pt x="89" y="1080"/>
                    <a:pt x="317" y="1350"/>
                  </a:cubicBezTo>
                  <a:cubicBezTo>
                    <a:pt x="521" y="1593"/>
                    <a:pt x="841" y="1672"/>
                    <a:pt x="1198" y="1672"/>
                  </a:cubicBezTo>
                  <a:cubicBezTo>
                    <a:pt x="1558" y="1672"/>
                    <a:pt x="1956" y="1592"/>
                    <a:pt x="2311" y="1522"/>
                  </a:cubicBezTo>
                  <a:cubicBezTo>
                    <a:pt x="2523" y="1470"/>
                    <a:pt x="2741" y="1439"/>
                    <a:pt x="2960" y="1423"/>
                  </a:cubicBezTo>
                  <a:cubicBezTo>
                    <a:pt x="3515" y="1423"/>
                    <a:pt x="4019" y="1916"/>
                    <a:pt x="4024" y="1922"/>
                  </a:cubicBezTo>
                  <a:cubicBezTo>
                    <a:pt x="4029" y="1927"/>
                    <a:pt x="4045" y="1932"/>
                    <a:pt x="4055" y="1932"/>
                  </a:cubicBezTo>
                  <a:cubicBezTo>
                    <a:pt x="4065" y="1932"/>
                    <a:pt x="4071" y="1932"/>
                    <a:pt x="4076" y="1927"/>
                  </a:cubicBezTo>
                  <a:cubicBezTo>
                    <a:pt x="4097" y="1922"/>
                    <a:pt x="4107" y="1901"/>
                    <a:pt x="4107" y="1880"/>
                  </a:cubicBezTo>
                  <a:cubicBezTo>
                    <a:pt x="3982" y="883"/>
                    <a:pt x="3146" y="681"/>
                    <a:pt x="3017" y="655"/>
                  </a:cubicBezTo>
                  <a:cubicBezTo>
                    <a:pt x="2866" y="504"/>
                    <a:pt x="2632" y="354"/>
                    <a:pt x="2316" y="208"/>
                  </a:cubicBezTo>
                  <a:cubicBezTo>
                    <a:pt x="2011" y="70"/>
                    <a:pt x="1679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64"/>
            <p:cNvSpPr/>
            <p:nvPr/>
          </p:nvSpPr>
          <p:spPr>
            <a:xfrm>
              <a:off x="1303825" y="2908275"/>
              <a:ext cx="46750" cy="6025"/>
            </a:xfrm>
            <a:custGeom>
              <a:rect b="b" l="l" r="r" t="t"/>
              <a:pathLst>
                <a:path extrusionOk="0" h="241" w="1870">
                  <a:moveTo>
                    <a:pt x="853" y="1"/>
                  </a:moveTo>
                  <a:cubicBezTo>
                    <a:pt x="225" y="1"/>
                    <a:pt x="1" y="240"/>
                    <a:pt x="1" y="240"/>
                  </a:cubicBezTo>
                  <a:lnTo>
                    <a:pt x="1870" y="162"/>
                  </a:lnTo>
                  <a:cubicBezTo>
                    <a:pt x="1451" y="43"/>
                    <a:pt x="1117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64"/>
            <p:cNvSpPr/>
            <p:nvPr/>
          </p:nvSpPr>
          <p:spPr>
            <a:xfrm>
              <a:off x="1302925" y="2907050"/>
              <a:ext cx="47925" cy="8150"/>
            </a:xfrm>
            <a:custGeom>
              <a:rect b="b" l="l" r="r" t="t"/>
              <a:pathLst>
                <a:path extrusionOk="0" h="326" w="1917">
                  <a:moveTo>
                    <a:pt x="887" y="0"/>
                  </a:moveTo>
                  <a:cubicBezTo>
                    <a:pt x="251" y="0"/>
                    <a:pt x="15" y="244"/>
                    <a:pt x="1" y="258"/>
                  </a:cubicBezTo>
                  <a:lnTo>
                    <a:pt x="73" y="326"/>
                  </a:lnTo>
                  <a:cubicBezTo>
                    <a:pt x="77" y="322"/>
                    <a:pt x="296" y="100"/>
                    <a:pt x="895" y="100"/>
                  </a:cubicBezTo>
                  <a:cubicBezTo>
                    <a:pt x="1152" y="100"/>
                    <a:pt x="1480" y="141"/>
                    <a:pt x="1890" y="258"/>
                  </a:cubicBezTo>
                  <a:lnTo>
                    <a:pt x="1916" y="165"/>
                  </a:lnTo>
                  <a:cubicBezTo>
                    <a:pt x="1493" y="43"/>
                    <a:pt x="1155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64"/>
            <p:cNvSpPr/>
            <p:nvPr/>
          </p:nvSpPr>
          <p:spPr>
            <a:xfrm>
              <a:off x="1132000" y="2880975"/>
              <a:ext cx="75025" cy="45575"/>
            </a:xfrm>
            <a:custGeom>
              <a:rect b="b" l="l" r="r" t="t"/>
              <a:pathLst>
                <a:path extrusionOk="0" h="1823" w="3001">
                  <a:moveTo>
                    <a:pt x="2035" y="1"/>
                  </a:moveTo>
                  <a:cubicBezTo>
                    <a:pt x="1791" y="1"/>
                    <a:pt x="1651" y="92"/>
                    <a:pt x="1651" y="92"/>
                  </a:cubicBezTo>
                  <a:cubicBezTo>
                    <a:pt x="1562" y="77"/>
                    <a:pt x="1473" y="70"/>
                    <a:pt x="1383" y="70"/>
                  </a:cubicBezTo>
                  <a:cubicBezTo>
                    <a:pt x="1253" y="70"/>
                    <a:pt x="1123" y="85"/>
                    <a:pt x="997" y="112"/>
                  </a:cubicBezTo>
                  <a:cubicBezTo>
                    <a:pt x="592" y="190"/>
                    <a:pt x="260" y="450"/>
                    <a:pt x="145" y="839"/>
                  </a:cubicBezTo>
                  <a:cubicBezTo>
                    <a:pt x="0" y="1348"/>
                    <a:pt x="270" y="1654"/>
                    <a:pt x="810" y="1800"/>
                  </a:cubicBezTo>
                  <a:cubicBezTo>
                    <a:pt x="867" y="1815"/>
                    <a:pt x="922" y="1823"/>
                    <a:pt x="974" y="1823"/>
                  </a:cubicBezTo>
                  <a:cubicBezTo>
                    <a:pt x="1579" y="1823"/>
                    <a:pt x="1850" y="843"/>
                    <a:pt x="2108" y="585"/>
                  </a:cubicBezTo>
                  <a:cubicBezTo>
                    <a:pt x="2261" y="434"/>
                    <a:pt x="2513" y="400"/>
                    <a:pt x="2711" y="400"/>
                  </a:cubicBezTo>
                  <a:cubicBezTo>
                    <a:pt x="2875" y="400"/>
                    <a:pt x="3001" y="424"/>
                    <a:pt x="3001" y="424"/>
                  </a:cubicBezTo>
                  <a:cubicBezTo>
                    <a:pt x="2605" y="86"/>
                    <a:pt x="2271" y="1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64"/>
            <p:cNvSpPr/>
            <p:nvPr/>
          </p:nvSpPr>
          <p:spPr>
            <a:xfrm>
              <a:off x="1132900" y="2879750"/>
              <a:ext cx="75425" cy="48050"/>
            </a:xfrm>
            <a:custGeom>
              <a:rect b="b" l="l" r="r" t="t"/>
              <a:pathLst>
                <a:path extrusionOk="0" h="1922" w="3017">
                  <a:moveTo>
                    <a:pt x="1999" y="107"/>
                  </a:moveTo>
                  <a:cubicBezTo>
                    <a:pt x="2199" y="107"/>
                    <a:pt x="2473" y="171"/>
                    <a:pt x="2799" y="411"/>
                  </a:cubicBezTo>
                  <a:cubicBezTo>
                    <a:pt x="2760" y="408"/>
                    <a:pt x="2716" y="406"/>
                    <a:pt x="2669" y="406"/>
                  </a:cubicBezTo>
                  <a:cubicBezTo>
                    <a:pt x="2466" y="406"/>
                    <a:pt x="2205" y="443"/>
                    <a:pt x="2041" y="608"/>
                  </a:cubicBezTo>
                  <a:cubicBezTo>
                    <a:pt x="1937" y="727"/>
                    <a:pt x="1849" y="862"/>
                    <a:pt x="1781" y="1008"/>
                  </a:cubicBezTo>
                  <a:cubicBezTo>
                    <a:pt x="1577" y="1374"/>
                    <a:pt x="1327" y="1827"/>
                    <a:pt x="936" y="1827"/>
                  </a:cubicBezTo>
                  <a:cubicBezTo>
                    <a:pt x="889" y="1827"/>
                    <a:pt x="841" y="1821"/>
                    <a:pt x="790" y="1807"/>
                  </a:cubicBezTo>
                  <a:cubicBezTo>
                    <a:pt x="488" y="1724"/>
                    <a:pt x="286" y="1594"/>
                    <a:pt x="193" y="1423"/>
                  </a:cubicBezTo>
                  <a:cubicBezTo>
                    <a:pt x="109" y="1278"/>
                    <a:pt x="99" y="1106"/>
                    <a:pt x="161" y="904"/>
                  </a:cubicBezTo>
                  <a:cubicBezTo>
                    <a:pt x="260" y="546"/>
                    <a:pt x="566" y="286"/>
                    <a:pt x="971" y="208"/>
                  </a:cubicBezTo>
                  <a:cubicBezTo>
                    <a:pt x="1101" y="182"/>
                    <a:pt x="1231" y="172"/>
                    <a:pt x="1366" y="167"/>
                  </a:cubicBezTo>
                  <a:cubicBezTo>
                    <a:pt x="1444" y="167"/>
                    <a:pt x="1527" y="177"/>
                    <a:pt x="1605" y="198"/>
                  </a:cubicBezTo>
                  <a:cubicBezTo>
                    <a:pt x="1615" y="198"/>
                    <a:pt x="1631" y="198"/>
                    <a:pt x="1641" y="187"/>
                  </a:cubicBezTo>
                  <a:cubicBezTo>
                    <a:pt x="1644" y="187"/>
                    <a:pt x="1774" y="107"/>
                    <a:pt x="1999" y="107"/>
                  </a:cubicBezTo>
                  <a:close/>
                  <a:moveTo>
                    <a:pt x="1998" y="1"/>
                  </a:moveTo>
                  <a:cubicBezTo>
                    <a:pt x="1790" y="1"/>
                    <a:pt x="1652" y="65"/>
                    <a:pt x="1605" y="94"/>
                  </a:cubicBezTo>
                  <a:cubicBezTo>
                    <a:pt x="1516" y="79"/>
                    <a:pt x="1426" y="72"/>
                    <a:pt x="1337" y="72"/>
                  </a:cubicBezTo>
                  <a:cubicBezTo>
                    <a:pt x="1206" y="72"/>
                    <a:pt x="1077" y="87"/>
                    <a:pt x="951" y="115"/>
                  </a:cubicBezTo>
                  <a:cubicBezTo>
                    <a:pt x="509" y="198"/>
                    <a:pt x="177" y="488"/>
                    <a:pt x="68" y="878"/>
                  </a:cubicBezTo>
                  <a:cubicBezTo>
                    <a:pt x="0" y="1101"/>
                    <a:pt x="11" y="1303"/>
                    <a:pt x="104" y="1464"/>
                  </a:cubicBezTo>
                  <a:cubicBezTo>
                    <a:pt x="218" y="1662"/>
                    <a:pt x="437" y="1807"/>
                    <a:pt x="764" y="1895"/>
                  </a:cubicBezTo>
                  <a:cubicBezTo>
                    <a:pt x="821" y="1911"/>
                    <a:pt x="878" y="1921"/>
                    <a:pt x="940" y="1921"/>
                  </a:cubicBezTo>
                  <a:cubicBezTo>
                    <a:pt x="1387" y="1921"/>
                    <a:pt x="1662" y="1423"/>
                    <a:pt x="1869" y="1049"/>
                  </a:cubicBezTo>
                  <a:cubicBezTo>
                    <a:pt x="1932" y="914"/>
                    <a:pt x="2015" y="784"/>
                    <a:pt x="2108" y="670"/>
                  </a:cubicBezTo>
                  <a:cubicBezTo>
                    <a:pt x="2248" y="530"/>
                    <a:pt x="2489" y="499"/>
                    <a:pt x="2678" y="499"/>
                  </a:cubicBezTo>
                  <a:cubicBezTo>
                    <a:pt x="2832" y="499"/>
                    <a:pt x="2952" y="520"/>
                    <a:pt x="2955" y="520"/>
                  </a:cubicBezTo>
                  <a:cubicBezTo>
                    <a:pt x="2958" y="520"/>
                    <a:pt x="2962" y="521"/>
                    <a:pt x="2965" y="521"/>
                  </a:cubicBezTo>
                  <a:cubicBezTo>
                    <a:pt x="2982" y="521"/>
                    <a:pt x="2998" y="511"/>
                    <a:pt x="3006" y="494"/>
                  </a:cubicBezTo>
                  <a:cubicBezTo>
                    <a:pt x="3017" y="473"/>
                    <a:pt x="3012" y="452"/>
                    <a:pt x="2991" y="436"/>
                  </a:cubicBezTo>
                  <a:cubicBezTo>
                    <a:pt x="2586" y="91"/>
                    <a:pt x="2244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64"/>
            <p:cNvSpPr/>
            <p:nvPr/>
          </p:nvSpPr>
          <p:spPr>
            <a:xfrm>
              <a:off x="1147825" y="2882225"/>
              <a:ext cx="25850" cy="25200"/>
            </a:xfrm>
            <a:custGeom>
              <a:rect b="b" l="l" r="r" t="t"/>
              <a:pathLst>
                <a:path extrusionOk="0" h="1008" w="1034">
                  <a:moveTo>
                    <a:pt x="997" y="0"/>
                  </a:moveTo>
                  <a:cubicBezTo>
                    <a:pt x="0" y="405"/>
                    <a:pt x="120" y="981"/>
                    <a:pt x="125" y="1007"/>
                  </a:cubicBezTo>
                  <a:lnTo>
                    <a:pt x="219" y="986"/>
                  </a:lnTo>
                  <a:cubicBezTo>
                    <a:pt x="213" y="966"/>
                    <a:pt x="120" y="462"/>
                    <a:pt x="1034" y="88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64"/>
            <p:cNvSpPr/>
            <p:nvPr/>
          </p:nvSpPr>
          <p:spPr>
            <a:xfrm>
              <a:off x="1115125" y="2922325"/>
              <a:ext cx="29750" cy="55575"/>
            </a:xfrm>
            <a:custGeom>
              <a:rect b="b" l="l" r="r" t="t"/>
              <a:pathLst>
                <a:path extrusionOk="0" h="2223" w="1190">
                  <a:moveTo>
                    <a:pt x="1132" y="0"/>
                  </a:moveTo>
                  <a:cubicBezTo>
                    <a:pt x="1122" y="11"/>
                    <a:pt x="0" y="826"/>
                    <a:pt x="795" y="2222"/>
                  </a:cubicBezTo>
                  <a:lnTo>
                    <a:pt x="883" y="2176"/>
                  </a:lnTo>
                  <a:cubicBezTo>
                    <a:pt x="130" y="857"/>
                    <a:pt x="1148" y="114"/>
                    <a:pt x="1189" y="83"/>
                  </a:cubicBezTo>
                  <a:lnTo>
                    <a:pt x="1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64"/>
            <p:cNvSpPr/>
            <p:nvPr/>
          </p:nvSpPr>
          <p:spPr>
            <a:xfrm>
              <a:off x="1007775" y="2898000"/>
              <a:ext cx="76350" cy="52750"/>
            </a:xfrm>
            <a:custGeom>
              <a:rect b="b" l="l" r="r" t="t"/>
              <a:pathLst>
                <a:path extrusionOk="0" h="2110" w="3054">
                  <a:moveTo>
                    <a:pt x="1660" y="1"/>
                  </a:moveTo>
                  <a:cubicBezTo>
                    <a:pt x="1523" y="1"/>
                    <a:pt x="1348" y="56"/>
                    <a:pt x="1127" y="194"/>
                  </a:cubicBezTo>
                  <a:cubicBezTo>
                    <a:pt x="1" y="895"/>
                    <a:pt x="608" y="2105"/>
                    <a:pt x="608" y="2105"/>
                  </a:cubicBezTo>
                  <a:cubicBezTo>
                    <a:pt x="608" y="2105"/>
                    <a:pt x="725" y="2109"/>
                    <a:pt x="905" y="2109"/>
                  </a:cubicBezTo>
                  <a:cubicBezTo>
                    <a:pt x="1560" y="2109"/>
                    <a:pt x="3054" y="2052"/>
                    <a:pt x="2809" y="1518"/>
                  </a:cubicBezTo>
                  <a:cubicBezTo>
                    <a:pt x="2552" y="970"/>
                    <a:pt x="2291" y="919"/>
                    <a:pt x="2203" y="919"/>
                  </a:cubicBezTo>
                  <a:cubicBezTo>
                    <a:pt x="2182" y="919"/>
                    <a:pt x="2171" y="921"/>
                    <a:pt x="2171" y="921"/>
                  </a:cubicBezTo>
                  <a:cubicBezTo>
                    <a:pt x="2171" y="921"/>
                    <a:pt x="2221" y="1"/>
                    <a:pt x="1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64"/>
            <p:cNvSpPr/>
            <p:nvPr/>
          </p:nvSpPr>
          <p:spPr>
            <a:xfrm>
              <a:off x="1006750" y="2896775"/>
              <a:ext cx="73600" cy="55150"/>
            </a:xfrm>
            <a:custGeom>
              <a:rect b="b" l="l" r="r" t="t"/>
              <a:pathLst>
                <a:path extrusionOk="0" h="2206" w="2944">
                  <a:moveTo>
                    <a:pt x="1700" y="98"/>
                  </a:moveTo>
                  <a:cubicBezTo>
                    <a:pt x="1769" y="98"/>
                    <a:pt x="1831" y="114"/>
                    <a:pt x="1885" y="145"/>
                  </a:cubicBezTo>
                  <a:cubicBezTo>
                    <a:pt x="2191" y="327"/>
                    <a:pt x="2165" y="965"/>
                    <a:pt x="2165" y="970"/>
                  </a:cubicBezTo>
                  <a:cubicBezTo>
                    <a:pt x="2160" y="986"/>
                    <a:pt x="2170" y="1001"/>
                    <a:pt x="2181" y="1007"/>
                  </a:cubicBezTo>
                  <a:cubicBezTo>
                    <a:pt x="2188" y="1014"/>
                    <a:pt x="2199" y="1019"/>
                    <a:pt x="2210" y="1019"/>
                  </a:cubicBezTo>
                  <a:cubicBezTo>
                    <a:pt x="2214" y="1019"/>
                    <a:pt x="2218" y="1018"/>
                    <a:pt x="2222" y="1017"/>
                  </a:cubicBezTo>
                  <a:cubicBezTo>
                    <a:pt x="2223" y="1017"/>
                    <a:pt x="2229" y="1016"/>
                    <a:pt x="2241" y="1016"/>
                  </a:cubicBezTo>
                  <a:cubicBezTo>
                    <a:pt x="2310" y="1016"/>
                    <a:pt x="2560" y="1054"/>
                    <a:pt x="2809" y="1588"/>
                  </a:cubicBezTo>
                  <a:cubicBezTo>
                    <a:pt x="2840" y="1645"/>
                    <a:pt x="2835" y="1713"/>
                    <a:pt x="2804" y="1770"/>
                  </a:cubicBezTo>
                  <a:cubicBezTo>
                    <a:pt x="2618" y="2044"/>
                    <a:pt x="1605" y="2107"/>
                    <a:pt x="972" y="2107"/>
                  </a:cubicBezTo>
                  <a:cubicBezTo>
                    <a:pt x="861" y="2107"/>
                    <a:pt x="761" y="2105"/>
                    <a:pt x="680" y="2102"/>
                  </a:cubicBezTo>
                  <a:cubicBezTo>
                    <a:pt x="597" y="1926"/>
                    <a:pt x="197" y="908"/>
                    <a:pt x="1194" y="285"/>
                  </a:cubicBezTo>
                  <a:cubicBezTo>
                    <a:pt x="1391" y="160"/>
                    <a:pt x="1561" y="98"/>
                    <a:pt x="1700" y="98"/>
                  </a:cubicBezTo>
                  <a:close/>
                  <a:moveTo>
                    <a:pt x="1703" y="1"/>
                  </a:moveTo>
                  <a:cubicBezTo>
                    <a:pt x="1545" y="1"/>
                    <a:pt x="1357" y="68"/>
                    <a:pt x="1142" y="202"/>
                  </a:cubicBezTo>
                  <a:cubicBezTo>
                    <a:pt x="0" y="924"/>
                    <a:pt x="597" y="2159"/>
                    <a:pt x="608" y="2175"/>
                  </a:cubicBezTo>
                  <a:cubicBezTo>
                    <a:pt x="613" y="2190"/>
                    <a:pt x="628" y="2201"/>
                    <a:pt x="649" y="2201"/>
                  </a:cubicBezTo>
                  <a:cubicBezTo>
                    <a:pt x="665" y="2201"/>
                    <a:pt x="784" y="2206"/>
                    <a:pt x="955" y="2206"/>
                  </a:cubicBezTo>
                  <a:cubicBezTo>
                    <a:pt x="1516" y="2206"/>
                    <a:pt x="2653" y="2159"/>
                    <a:pt x="2882" y="1822"/>
                  </a:cubicBezTo>
                  <a:cubicBezTo>
                    <a:pt x="2939" y="1739"/>
                    <a:pt x="2944" y="1635"/>
                    <a:pt x="2892" y="1547"/>
                  </a:cubicBezTo>
                  <a:cubicBezTo>
                    <a:pt x="2643" y="1012"/>
                    <a:pt x="2378" y="929"/>
                    <a:pt x="2264" y="924"/>
                  </a:cubicBezTo>
                  <a:cubicBezTo>
                    <a:pt x="2264" y="752"/>
                    <a:pt x="2243" y="243"/>
                    <a:pt x="1937" y="62"/>
                  </a:cubicBezTo>
                  <a:cubicBezTo>
                    <a:pt x="1868" y="21"/>
                    <a:pt x="1790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64"/>
            <p:cNvSpPr/>
            <p:nvPr/>
          </p:nvSpPr>
          <p:spPr>
            <a:xfrm>
              <a:off x="1030500" y="2919725"/>
              <a:ext cx="31675" cy="18850"/>
            </a:xfrm>
            <a:custGeom>
              <a:rect b="b" l="l" r="r" t="t"/>
              <a:pathLst>
                <a:path extrusionOk="0" h="754" w="1267">
                  <a:moveTo>
                    <a:pt x="1257" y="0"/>
                  </a:moveTo>
                  <a:cubicBezTo>
                    <a:pt x="504" y="94"/>
                    <a:pt x="21" y="665"/>
                    <a:pt x="0" y="691"/>
                  </a:cubicBezTo>
                  <a:lnTo>
                    <a:pt x="73" y="753"/>
                  </a:lnTo>
                  <a:cubicBezTo>
                    <a:pt x="78" y="748"/>
                    <a:pt x="556" y="193"/>
                    <a:pt x="1267" y="99"/>
                  </a:cubicBez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64"/>
            <p:cNvSpPr/>
            <p:nvPr/>
          </p:nvSpPr>
          <p:spPr>
            <a:xfrm>
              <a:off x="1107200" y="2914925"/>
              <a:ext cx="23000" cy="41425"/>
            </a:xfrm>
            <a:custGeom>
              <a:rect b="b" l="l" r="r" t="t"/>
              <a:pathLst>
                <a:path extrusionOk="0" h="1657" w="920">
                  <a:moveTo>
                    <a:pt x="42" y="0"/>
                  </a:moveTo>
                  <a:lnTo>
                    <a:pt x="0" y="89"/>
                  </a:lnTo>
                  <a:cubicBezTo>
                    <a:pt x="774" y="447"/>
                    <a:pt x="826" y="1641"/>
                    <a:pt x="826" y="1656"/>
                  </a:cubicBezTo>
                  <a:lnTo>
                    <a:pt x="919" y="1651"/>
                  </a:lnTo>
                  <a:cubicBezTo>
                    <a:pt x="919" y="1599"/>
                    <a:pt x="867" y="385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64"/>
            <p:cNvSpPr/>
            <p:nvPr/>
          </p:nvSpPr>
          <p:spPr>
            <a:xfrm>
              <a:off x="1037625" y="2892150"/>
              <a:ext cx="109325" cy="60175"/>
            </a:xfrm>
            <a:custGeom>
              <a:rect b="b" l="l" r="r" t="t"/>
              <a:pathLst>
                <a:path extrusionOk="0" h="2407" w="4373">
                  <a:moveTo>
                    <a:pt x="1474" y="1"/>
                  </a:moveTo>
                  <a:cubicBezTo>
                    <a:pt x="1253" y="1"/>
                    <a:pt x="1015" y="117"/>
                    <a:pt x="785" y="444"/>
                  </a:cubicBezTo>
                  <a:cubicBezTo>
                    <a:pt x="1" y="1555"/>
                    <a:pt x="1486" y="2407"/>
                    <a:pt x="1486" y="2407"/>
                  </a:cubicBezTo>
                  <a:cubicBezTo>
                    <a:pt x="1486" y="2407"/>
                    <a:pt x="4372" y="1441"/>
                    <a:pt x="3567" y="953"/>
                  </a:cubicBezTo>
                  <a:cubicBezTo>
                    <a:pt x="3130" y="689"/>
                    <a:pt x="2838" y="629"/>
                    <a:pt x="2662" y="629"/>
                  </a:cubicBezTo>
                  <a:cubicBezTo>
                    <a:pt x="2512" y="629"/>
                    <a:pt x="2446" y="673"/>
                    <a:pt x="2446" y="673"/>
                  </a:cubicBezTo>
                  <a:cubicBezTo>
                    <a:pt x="2446" y="673"/>
                    <a:pt x="2008" y="1"/>
                    <a:pt x="1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64"/>
            <p:cNvSpPr/>
            <p:nvPr/>
          </p:nvSpPr>
          <p:spPr>
            <a:xfrm>
              <a:off x="1049300" y="2891025"/>
              <a:ext cx="82450" cy="62525"/>
            </a:xfrm>
            <a:custGeom>
              <a:rect b="b" l="l" r="r" t="t"/>
              <a:pathLst>
                <a:path extrusionOk="0" h="2501" w="3298">
                  <a:moveTo>
                    <a:pt x="1019" y="95"/>
                  </a:moveTo>
                  <a:cubicBezTo>
                    <a:pt x="1517" y="105"/>
                    <a:pt x="1937" y="738"/>
                    <a:pt x="1943" y="743"/>
                  </a:cubicBezTo>
                  <a:cubicBezTo>
                    <a:pt x="1953" y="757"/>
                    <a:pt x="1968" y="764"/>
                    <a:pt x="1983" y="764"/>
                  </a:cubicBezTo>
                  <a:cubicBezTo>
                    <a:pt x="1991" y="764"/>
                    <a:pt x="1998" y="762"/>
                    <a:pt x="2005" y="759"/>
                  </a:cubicBezTo>
                  <a:cubicBezTo>
                    <a:pt x="2007" y="757"/>
                    <a:pt x="2066" y="722"/>
                    <a:pt x="2196" y="722"/>
                  </a:cubicBezTo>
                  <a:cubicBezTo>
                    <a:pt x="2362" y="722"/>
                    <a:pt x="2645" y="780"/>
                    <a:pt x="3074" y="1039"/>
                  </a:cubicBezTo>
                  <a:cubicBezTo>
                    <a:pt x="3158" y="1091"/>
                    <a:pt x="3199" y="1148"/>
                    <a:pt x="3194" y="1211"/>
                  </a:cubicBezTo>
                  <a:cubicBezTo>
                    <a:pt x="3147" y="1600"/>
                    <a:pt x="1631" y="2192"/>
                    <a:pt x="1024" y="2400"/>
                  </a:cubicBezTo>
                  <a:cubicBezTo>
                    <a:pt x="910" y="2327"/>
                    <a:pt x="287" y="1917"/>
                    <a:pt x="162" y="1346"/>
                  </a:cubicBezTo>
                  <a:cubicBezTo>
                    <a:pt x="100" y="1065"/>
                    <a:pt x="162" y="795"/>
                    <a:pt x="359" y="515"/>
                  </a:cubicBezTo>
                  <a:cubicBezTo>
                    <a:pt x="551" y="235"/>
                    <a:pt x="775" y="95"/>
                    <a:pt x="1008" y="95"/>
                  </a:cubicBezTo>
                  <a:close/>
                  <a:moveTo>
                    <a:pt x="993" y="1"/>
                  </a:moveTo>
                  <a:cubicBezTo>
                    <a:pt x="733" y="1"/>
                    <a:pt x="492" y="156"/>
                    <a:pt x="276" y="458"/>
                  </a:cubicBezTo>
                  <a:cubicBezTo>
                    <a:pt x="68" y="754"/>
                    <a:pt x="1" y="1060"/>
                    <a:pt x="63" y="1366"/>
                  </a:cubicBezTo>
                  <a:cubicBezTo>
                    <a:pt x="214" y="2041"/>
                    <a:pt x="961" y="2477"/>
                    <a:pt x="993" y="2493"/>
                  </a:cubicBezTo>
                  <a:cubicBezTo>
                    <a:pt x="998" y="2498"/>
                    <a:pt x="1008" y="2498"/>
                    <a:pt x="1019" y="2498"/>
                  </a:cubicBezTo>
                  <a:cubicBezTo>
                    <a:pt x="1020" y="2500"/>
                    <a:pt x="1022" y="2501"/>
                    <a:pt x="1024" y="2501"/>
                  </a:cubicBezTo>
                  <a:cubicBezTo>
                    <a:pt x="1027" y="2501"/>
                    <a:pt x="1031" y="2498"/>
                    <a:pt x="1034" y="2498"/>
                  </a:cubicBezTo>
                  <a:cubicBezTo>
                    <a:pt x="1257" y="2426"/>
                    <a:pt x="3230" y="1751"/>
                    <a:pt x="3287" y="1226"/>
                  </a:cubicBezTo>
                  <a:cubicBezTo>
                    <a:pt x="3298" y="1122"/>
                    <a:pt x="3246" y="1029"/>
                    <a:pt x="3121" y="956"/>
                  </a:cubicBezTo>
                  <a:cubicBezTo>
                    <a:pt x="2677" y="689"/>
                    <a:pt x="2376" y="626"/>
                    <a:pt x="2190" y="626"/>
                  </a:cubicBezTo>
                  <a:cubicBezTo>
                    <a:pt x="2098" y="626"/>
                    <a:pt x="2034" y="641"/>
                    <a:pt x="1995" y="655"/>
                  </a:cubicBezTo>
                  <a:cubicBezTo>
                    <a:pt x="1896" y="520"/>
                    <a:pt x="1501" y="6"/>
                    <a:pt x="1019" y="1"/>
                  </a:cubicBezTo>
                  <a:cubicBezTo>
                    <a:pt x="1010" y="1"/>
                    <a:pt x="1002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64"/>
            <p:cNvSpPr/>
            <p:nvPr/>
          </p:nvSpPr>
          <p:spPr>
            <a:xfrm>
              <a:off x="1074500" y="2907775"/>
              <a:ext cx="24800" cy="29500"/>
            </a:xfrm>
            <a:custGeom>
              <a:rect b="b" l="l" r="r" t="t"/>
              <a:pathLst>
                <a:path extrusionOk="0" h="1180" w="992">
                  <a:moveTo>
                    <a:pt x="950" y="1"/>
                  </a:moveTo>
                  <a:cubicBezTo>
                    <a:pt x="483" y="234"/>
                    <a:pt x="135" y="655"/>
                    <a:pt x="0" y="1164"/>
                  </a:cubicBezTo>
                  <a:lnTo>
                    <a:pt x="99" y="1179"/>
                  </a:lnTo>
                  <a:cubicBezTo>
                    <a:pt x="229" y="707"/>
                    <a:pt x="556" y="312"/>
                    <a:pt x="992" y="89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64"/>
            <p:cNvSpPr/>
            <p:nvPr/>
          </p:nvSpPr>
          <p:spPr>
            <a:xfrm>
              <a:off x="1172625" y="2586425"/>
              <a:ext cx="88400" cy="248175"/>
            </a:xfrm>
            <a:custGeom>
              <a:rect b="b" l="l" r="r" t="t"/>
              <a:pathLst>
                <a:path extrusionOk="0" h="9927" w="3536">
                  <a:moveTo>
                    <a:pt x="88" y="0"/>
                  </a:moveTo>
                  <a:lnTo>
                    <a:pt x="0" y="31"/>
                  </a:lnTo>
                  <a:lnTo>
                    <a:pt x="3442" y="9927"/>
                  </a:lnTo>
                  <a:lnTo>
                    <a:pt x="3536" y="989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64"/>
            <p:cNvSpPr/>
            <p:nvPr/>
          </p:nvSpPr>
          <p:spPr>
            <a:xfrm>
              <a:off x="1258800" y="2833675"/>
              <a:ext cx="72575" cy="203150"/>
            </a:xfrm>
            <a:custGeom>
              <a:rect b="b" l="l" r="r" t="t"/>
              <a:pathLst>
                <a:path extrusionOk="0" h="8126" w="2903">
                  <a:moveTo>
                    <a:pt x="89" y="0"/>
                  </a:moveTo>
                  <a:lnTo>
                    <a:pt x="0" y="31"/>
                  </a:lnTo>
                  <a:lnTo>
                    <a:pt x="2710" y="7819"/>
                  </a:lnTo>
                  <a:lnTo>
                    <a:pt x="789" y="5389"/>
                  </a:lnTo>
                  <a:lnTo>
                    <a:pt x="712" y="5452"/>
                  </a:lnTo>
                  <a:lnTo>
                    <a:pt x="2809" y="8105"/>
                  </a:lnTo>
                  <a:cubicBezTo>
                    <a:pt x="2819" y="8115"/>
                    <a:pt x="2835" y="8125"/>
                    <a:pt x="2851" y="8125"/>
                  </a:cubicBezTo>
                  <a:cubicBezTo>
                    <a:pt x="2856" y="8125"/>
                    <a:pt x="2866" y="8120"/>
                    <a:pt x="2871" y="8115"/>
                  </a:cubicBezTo>
                  <a:cubicBezTo>
                    <a:pt x="2892" y="8105"/>
                    <a:pt x="2903" y="8079"/>
                    <a:pt x="2897" y="8058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64"/>
            <p:cNvSpPr/>
            <p:nvPr/>
          </p:nvSpPr>
          <p:spPr>
            <a:xfrm>
              <a:off x="1146650" y="2547425"/>
              <a:ext cx="47400" cy="40450"/>
            </a:xfrm>
            <a:custGeom>
              <a:rect b="b" l="l" r="r" t="t"/>
              <a:pathLst>
                <a:path extrusionOk="0" h="1618" w="1896">
                  <a:moveTo>
                    <a:pt x="1079" y="101"/>
                  </a:moveTo>
                  <a:cubicBezTo>
                    <a:pt x="1082" y="101"/>
                    <a:pt x="1084" y="101"/>
                    <a:pt x="1086" y="101"/>
                  </a:cubicBezTo>
                  <a:cubicBezTo>
                    <a:pt x="1475" y="101"/>
                    <a:pt x="1792" y="418"/>
                    <a:pt x="1797" y="813"/>
                  </a:cubicBezTo>
                  <a:cubicBezTo>
                    <a:pt x="1797" y="1241"/>
                    <a:pt x="1445" y="1527"/>
                    <a:pt x="1077" y="1527"/>
                  </a:cubicBezTo>
                  <a:cubicBezTo>
                    <a:pt x="902" y="1527"/>
                    <a:pt x="723" y="1462"/>
                    <a:pt x="577" y="1316"/>
                  </a:cubicBezTo>
                  <a:cubicBezTo>
                    <a:pt x="127" y="871"/>
                    <a:pt x="445" y="101"/>
                    <a:pt x="1079" y="101"/>
                  </a:cubicBezTo>
                  <a:close/>
                  <a:moveTo>
                    <a:pt x="1080" y="1"/>
                  </a:moveTo>
                  <a:cubicBezTo>
                    <a:pt x="882" y="1"/>
                    <a:pt x="680" y="75"/>
                    <a:pt x="515" y="242"/>
                  </a:cubicBezTo>
                  <a:cubicBezTo>
                    <a:pt x="1" y="750"/>
                    <a:pt x="364" y="1617"/>
                    <a:pt x="1086" y="1617"/>
                  </a:cubicBezTo>
                  <a:cubicBezTo>
                    <a:pt x="1532" y="1617"/>
                    <a:pt x="1891" y="1259"/>
                    <a:pt x="1896" y="813"/>
                  </a:cubicBezTo>
                  <a:cubicBezTo>
                    <a:pt x="1892" y="325"/>
                    <a:pt x="1495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64"/>
            <p:cNvSpPr/>
            <p:nvPr/>
          </p:nvSpPr>
          <p:spPr>
            <a:xfrm>
              <a:off x="1172625" y="2233375"/>
              <a:ext cx="2350" cy="315300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64"/>
            <p:cNvSpPr/>
            <p:nvPr/>
          </p:nvSpPr>
          <p:spPr>
            <a:xfrm>
              <a:off x="1027250" y="3022125"/>
              <a:ext cx="302825" cy="158775"/>
            </a:xfrm>
            <a:custGeom>
              <a:rect b="b" l="l" r="r" t="t"/>
              <a:pathLst>
                <a:path extrusionOk="0" h="6351" w="12113">
                  <a:moveTo>
                    <a:pt x="6059" y="1"/>
                  </a:moveTo>
                  <a:cubicBezTo>
                    <a:pt x="2716" y="1"/>
                    <a:pt x="6" y="239"/>
                    <a:pt x="6" y="535"/>
                  </a:cubicBezTo>
                  <a:cubicBezTo>
                    <a:pt x="11" y="541"/>
                    <a:pt x="11" y="546"/>
                    <a:pt x="11" y="551"/>
                  </a:cubicBezTo>
                  <a:lnTo>
                    <a:pt x="0" y="551"/>
                  </a:lnTo>
                  <a:lnTo>
                    <a:pt x="1786" y="5878"/>
                  </a:lnTo>
                  <a:cubicBezTo>
                    <a:pt x="1786" y="6137"/>
                    <a:pt x="3687" y="6350"/>
                    <a:pt x="6028" y="6350"/>
                  </a:cubicBezTo>
                  <a:cubicBezTo>
                    <a:pt x="8369" y="6350"/>
                    <a:pt x="10270" y="6137"/>
                    <a:pt x="10270" y="5878"/>
                  </a:cubicBezTo>
                  <a:lnTo>
                    <a:pt x="12035" y="624"/>
                  </a:lnTo>
                  <a:cubicBezTo>
                    <a:pt x="12081" y="598"/>
                    <a:pt x="12113" y="567"/>
                    <a:pt x="12113" y="535"/>
                  </a:cubicBezTo>
                  <a:cubicBezTo>
                    <a:pt x="12113" y="239"/>
                    <a:pt x="9403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64"/>
            <p:cNvSpPr/>
            <p:nvPr/>
          </p:nvSpPr>
          <p:spPr>
            <a:xfrm>
              <a:off x="1025950" y="3020825"/>
              <a:ext cx="305300" cy="161225"/>
            </a:xfrm>
            <a:custGeom>
              <a:rect b="b" l="l" r="r" t="t"/>
              <a:pathLst>
                <a:path extrusionOk="0" h="6449" w="12212">
                  <a:moveTo>
                    <a:pt x="6106" y="99"/>
                  </a:moveTo>
                  <a:cubicBezTo>
                    <a:pt x="7721" y="99"/>
                    <a:pt x="9242" y="156"/>
                    <a:pt x="10384" y="255"/>
                  </a:cubicBezTo>
                  <a:cubicBezTo>
                    <a:pt x="12092" y="411"/>
                    <a:pt x="12113" y="587"/>
                    <a:pt x="12113" y="587"/>
                  </a:cubicBezTo>
                  <a:cubicBezTo>
                    <a:pt x="12113" y="587"/>
                    <a:pt x="12107" y="603"/>
                    <a:pt x="12056" y="634"/>
                  </a:cubicBezTo>
                  <a:cubicBezTo>
                    <a:pt x="12045" y="639"/>
                    <a:pt x="12040" y="650"/>
                    <a:pt x="12035" y="660"/>
                  </a:cubicBezTo>
                  <a:lnTo>
                    <a:pt x="10275" y="5914"/>
                  </a:lnTo>
                  <a:cubicBezTo>
                    <a:pt x="10270" y="5919"/>
                    <a:pt x="10270" y="5924"/>
                    <a:pt x="10275" y="5930"/>
                  </a:cubicBezTo>
                  <a:cubicBezTo>
                    <a:pt x="10275" y="6080"/>
                    <a:pt x="8873" y="6350"/>
                    <a:pt x="6080" y="6350"/>
                  </a:cubicBezTo>
                  <a:cubicBezTo>
                    <a:pt x="3287" y="6350"/>
                    <a:pt x="1885" y="6080"/>
                    <a:pt x="1885" y="5930"/>
                  </a:cubicBezTo>
                  <a:cubicBezTo>
                    <a:pt x="1890" y="5924"/>
                    <a:pt x="1890" y="5919"/>
                    <a:pt x="1885" y="5914"/>
                  </a:cubicBezTo>
                  <a:lnTo>
                    <a:pt x="110" y="613"/>
                  </a:lnTo>
                  <a:lnTo>
                    <a:pt x="110" y="619"/>
                  </a:lnTo>
                  <a:cubicBezTo>
                    <a:pt x="110" y="608"/>
                    <a:pt x="110" y="598"/>
                    <a:pt x="104" y="587"/>
                  </a:cubicBezTo>
                  <a:cubicBezTo>
                    <a:pt x="104" y="587"/>
                    <a:pt x="104" y="582"/>
                    <a:pt x="104" y="582"/>
                  </a:cubicBezTo>
                  <a:cubicBezTo>
                    <a:pt x="115" y="561"/>
                    <a:pt x="250" y="395"/>
                    <a:pt x="1833" y="255"/>
                  </a:cubicBezTo>
                  <a:cubicBezTo>
                    <a:pt x="2975" y="156"/>
                    <a:pt x="4491" y="99"/>
                    <a:pt x="6106" y="99"/>
                  </a:cubicBezTo>
                  <a:close/>
                  <a:moveTo>
                    <a:pt x="6111" y="1"/>
                  </a:moveTo>
                  <a:cubicBezTo>
                    <a:pt x="4491" y="1"/>
                    <a:pt x="2975" y="58"/>
                    <a:pt x="1828" y="162"/>
                  </a:cubicBezTo>
                  <a:cubicBezTo>
                    <a:pt x="115" y="312"/>
                    <a:pt x="16" y="494"/>
                    <a:pt x="11" y="572"/>
                  </a:cubicBezTo>
                  <a:cubicBezTo>
                    <a:pt x="6" y="587"/>
                    <a:pt x="0" y="603"/>
                    <a:pt x="6" y="613"/>
                  </a:cubicBezTo>
                  <a:lnTo>
                    <a:pt x="1792" y="5935"/>
                  </a:lnTo>
                  <a:cubicBezTo>
                    <a:pt x="1833" y="6314"/>
                    <a:pt x="4372" y="6449"/>
                    <a:pt x="6080" y="6449"/>
                  </a:cubicBezTo>
                  <a:cubicBezTo>
                    <a:pt x="7793" y="6449"/>
                    <a:pt x="10327" y="6314"/>
                    <a:pt x="10373" y="5935"/>
                  </a:cubicBezTo>
                  <a:lnTo>
                    <a:pt x="12123" y="707"/>
                  </a:lnTo>
                  <a:cubicBezTo>
                    <a:pt x="12170" y="686"/>
                    <a:pt x="12206" y="639"/>
                    <a:pt x="12211" y="587"/>
                  </a:cubicBezTo>
                  <a:cubicBezTo>
                    <a:pt x="12211" y="515"/>
                    <a:pt x="12211" y="323"/>
                    <a:pt x="10394" y="162"/>
                  </a:cubicBezTo>
                  <a:cubicBezTo>
                    <a:pt x="9252" y="58"/>
                    <a:pt x="7731" y="1"/>
                    <a:pt x="6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64"/>
            <p:cNvSpPr/>
            <p:nvPr/>
          </p:nvSpPr>
          <p:spPr>
            <a:xfrm>
              <a:off x="1008950" y="3022125"/>
              <a:ext cx="339425" cy="62475"/>
            </a:xfrm>
            <a:custGeom>
              <a:rect b="b" l="l" r="r" t="t"/>
              <a:pathLst>
                <a:path extrusionOk="0" h="2499" w="13577">
                  <a:moveTo>
                    <a:pt x="6791" y="1"/>
                  </a:moveTo>
                  <a:cubicBezTo>
                    <a:pt x="3048" y="1"/>
                    <a:pt x="6" y="271"/>
                    <a:pt x="6" y="603"/>
                  </a:cubicBezTo>
                  <a:cubicBezTo>
                    <a:pt x="6" y="608"/>
                    <a:pt x="11" y="608"/>
                    <a:pt x="11" y="613"/>
                  </a:cubicBezTo>
                  <a:lnTo>
                    <a:pt x="0" y="613"/>
                  </a:lnTo>
                  <a:lnTo>
                    <a:pt x="431" y="1890"/>
                  </a:lnTo>
                  <a:cubicBezTo>
                    <a:pt x="551" y="2258"/>
                    <a:pt x="889" y="2498"/>
                    <a:pt x="1266" y="2498"/>
                  </a:cubicBezTo>
                  <a:cubicBezTo>
                    <a:pt x="1299" y="2498"/>
                    <a:pt x="1332" y="2496"/>
                    <a:pt x="1366" y="2493"/>
                  </a:cubicBezTo>
                  <a:cubicBezTo>
                    <a:pt x="2607" y="2342"/>
                    <a:pt x="4574" y="2249"/>
                    <a:pt x="6791" y="2249"/>
                  </a:cubicBezTo>
                  <a:cubicBezTo>
                    <a:pt x="8977" y="2249"/>
                    <a:pt x="10913" y="2342"/>
                    <a:pt x="12154" y="2482"/>
                  </a:cubicBezTo>
                  <a:cubicBezTo>
                    <a:pt x="12188" y="2486"/>
                    <a:pt x="12221" y="2488"/>
                    <a:pt x="12254" y="2488"/>
                  </a:cubicBezTo>
                  <a:cubicBezTo>
                    <a:pt x="12631" y="2488"/>
                    <a:pt x="12969" y="2248"/>
                    <a:pt x="13089" y="1885"/>
                  </a:cubicBezTo>
                  <a:lnTo>
                    <a:pt x="13488" y="696"/>
                  </a:lnTo>
                  <a:cubicBezTo>
                    <a:pt x="13545" y="665"/>
                    <a:pt x="13577" y="634"/>
                    <a:pt x="13577" y="603"/>
                  </a:cubicBezTo>
                  <a:cubicBezTo>
                    <a:pt x="13577" y="271"/>
                    <a:pt x="10539" y="1"/>
                    <a:pt x="6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64"/>
            <p:cNvSpPr/>
            <p:nvPr/>
          </p:nvSpPr>
          <p:spPr>
            <a:xfrm>
              <a:off x="1007650" y="3020825"/>
              <a:ext cx="342025" cy="64925"/>
            </a:xfrm>
            <a:custGeom>
              <a:rect b="b" l="l" r="r" t="t"/>
              <a:pathLst>
                <a:path extrusionOk="0" h="2597" w="13681">
                  <a:moveTo>
                    <a:pt x="6843" y="99"/>
                  </a:moveTo>
                  <a:cubicBezTo>
                    <a:pt x="8655" y="99"/>
                    <a:pt x="10358" y="162"/>
                    <a:pt x="11640" y="276"/>
                  </a:cubicBezTo>
                  <a:cubicBezTo>
                    <a:pt x="13561" y="447"/>
                    <a:pt x="13582" y="650"/>
                    <a:pt x="13582" y="655"/>
                  </a:cubicBezTo>
                  <a:cubicBezTo>
                    <a:pt x="13582" y="660"/>
                    <a:pt x="13566" y="681"/>
                    <a:pt x="13514" y="707"/>
                  </a:cubicBezTo>
                  <a:cubicBezTo>
                    <a:pt x="13504" y="712"/>
                    <a:pt x="13499" y="722"/>
                    <a:pt x="13494" y="733"/>
                  </a:cubicBezTo>
                  <a:lnTo>
                    <a:pt x="13094" y="1922"/>
                  </a:lnTo>
                  <a:cubicBezTo>
                    <a:pt x="12979" y="2267"/>
                    <a:pt x="12656" y="2492"/>
                    <a:pt x="12301" y="2492"/>
                  </a:cubicBezTo>
                  <a:cubicBezTo>
                    <a:pt x="12271" y="2492"/>
                    <a:pt x="12241" y="2491"/>
                    <a:pt x="12211" y="2488"/>
                  </a:cubicBezTo>
                  <a:cubicBezTo>
                    <a:pt x="10913" y="2337"/>
                    <a:pt x="8956" y="2254"/>
                    <a:pt x="6843" y="2254"/>
                  </a:cubicBezTo>
                  <a:cubicBezTo>
                    <a:pt x="4689" y="2254"/>
                    <a:pt x="2711" y="2342"/>
                    <a:pt x="1413" y="2493"/>
                  </a:cubicBezTo>
                  <a:cubicBezTo>
                    <a:pt x="1383" y="2496"/>
                    <a:pt x="1353" y="2497"/>
                    <a:pt x="1323" y="2497"/>
                  </a:cubicBezTo>
                  <a:cubicBezTo>
                    <a:pt x="968" y="2497"/>
                    <a:pt x="645" y="2272"/>
                    <a:pt x="525" y="1927"/>
                  </a:cubicBezTo>
                  <a:lnTo>
                    <a:pt x="109" y="681"/>
                  </a:lnTo>
                  <a:cubicBezTo>
                    <a:pt x="115" y="676"/>
                    <a:pt x="115" y="665"/>
                    <a:pt x="109" y="655"/>
                  </a:cubicBezTo>
                  <a:cubicBezTo>
                    <a:pt x="109" y="655"/>
                    <a:pt x="109" y="650"/>
                    <a:pt x="109" y="650"/>
                  </a:cubicBezTo>
                  <a:cubicBezTo>
                    <a:pt x="120" y="619"/>
                    <a:pt x="250" y="437"/>
                    <a:pt x="2051" y="276"/>
                  </a:cubicBezTo>
                  <a:cubicBezTo>
                    <a:pt x="3334" y="167"/>
                    <a:pt x="5036" y="99"/>
                    <a:pt x="6843" y="99"/>
                  </a:cubicBezTo>
                  <a:close/>
                  <a:moveTo>
                    <a:pt x="6843" y="1"/>
                  </a:moveTo>
                  <a:cubicBezTo>
                    <a:pt x="5031" y="1"/>
                    <a:pt x="3323" y="68"/>
                    <a:pt x="2041" y="182"/>
                  </a:cubicBezTo>
                  <a:cubicBezTo>
                    <a:pt x="115" y="349"/>
                    <a:pt x="16" y="551"/>
                    <a:pt x="11" y="639"/>
                  </a:cubicBezTo>
                  <a:cubicBezTo>
                    <a:pt x="6" y="655"/>
                    <a:pt x="0" y="670"/>
                    <a:pt x="6" y="681"/>
                  </a:cubicBezTo>
                  <a:lnTo>
                    <a:pt x="437" y="1958"/>
                  </a:lnTo>
                  <a:cubicBezTo>
                    <a:pt x="561" y="2337"/>
                    <a:pt x="914" y="2597"/>
                    <a:pt x="1319" y="2597"/>
                  </a:cubicBezTo>
                  <a:cubicBezTo>
                    <a:pt x="1350" y="2597"/>
                    <a:pt x="1387" y="2591"/>
                    <a:pt x="1423" y="2591"/>
                  </a:cubicBezTo>
                  <a:cubicBezTo>
                    <a:pt x="2721" y="2436"/>
                    <a:pt x="4694" y="2347"/>
                    <a:pt x="6843" y="2347"/>
                  </a:cubicBezTo>
                  <a:cubicBezTo>
                    <a:pt x="8956" y="2347"/>
                    <a:pt x="10903" y="2436"/>
                    <a:pt x="12201" y="2581"/>
                  </a:cubicBezTo>
                  <a:cubicBezTo>
                    <a:pt x="12235" y="2585"/>
                    <a:pt x="12269" y="2586"/>
                    <a:pt x="12302" y="2586"/>
                  </a:cubicBezTo>
                  <a:cubicBezTo>
                    <a:pt x="12699" y="2586"/>
                    <a:pt x="13058" y="2336"/>
                    <a:pt x="13187" y="1953"/>
                  </a:cubicBezTo>
                  <a:lnTo>
                    <a:pt x="13582" y="785"/>
                  </a:lnTo>
                  <a:cubicBezTo>
                    <a:pt x="13644" y="743"/>
                    <a:pt x="13681" y="702"/>
                    <a:pt x="13681" y="655"/>
                  </a:cubicBezTo>
                  <a:cubicBezTo>
                    <a:pt x="13681" y="572"/>
                    <a:pt x="13681" y="359"/>
                    <a:pt x="11645" y="182"/>
                  </a:cubicBezTo>
                  <a:cubicBezTo>
                    <a:pt x="10363" y="68"/>
                    <a:pt x="8660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64"/>
            <p:cNvSpPr/>
            <p:nvPr/>
          </p:nvSpPr>
          <p:spPr>
            <a:xfrm>
              <a:off x="1026075" y="2952550"/>
              <a:ext cx="43000" cy="84275"/>
            </a:xfrm>
            <a:custGeom>
              <a:rect b="b" l="l" r="r" t="t"/>
              <a:pathLst>
                <a:path extrusionOk="0" h="3371" w="1720">
                  <a:moveTo>
                    <a:pt x="1086" y="1"/>
                  </a:moveTo>
                  <a:lnTo>
                    <a:pt x="6" y="3303"/>
                  </a:lnTo>
                  <a:cubicBezTo>
                    <a:pt x="1" y="3329"/>
                    <a:pt x="11" y="3355"/>
                    <a:pt x="32" y="3365"/>
                  </a:cubicBezTo>
                  <a:cubicBezTo>
                    <a:pt x="42" y="3365"/>
                    <a:pt x="47" y="3370"/>
                    <a:pt x="53" y="3370"/>
                  </a:cubicBezTo>
                  <a:cubicBezTo>
                    <a:pt x="73" y="3370"/>
                    <a:pt x="89" y="3360"/>
                    <a:pt x="99" y="3344"/>
                  </a:cubicBezTo>
                  <a:lnTo>
                    <a:pt x="1719" y="525"/>
                  </a:lnTo>
                  <a:lnTo>
                    <a:pt x="1636" y="479"/>
                  </a:lnTo>
                  <a:lnTo>
                    <a:pt x="250" y="2893"/>
                  </a:lnTo>
                  <a:lnTo>
                    <a:pt x="1179" y="32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64"/>
            <p:cNvSpPr/>
            <p:nvPr/>
          </p:nvSpPr>
          <p:spPr>
            <a:xfrm>
              <a:off x="1053200" y="2586425"/>
              <a:ext cx="121775" cy="366950"/>
            </a:xfrm>
            <a:custGeom>
              <a:rect b="b" l="l" r="r" t="t"/>
              <a:pathLst>
                <a:path extrusionOk="0" h="14678" w="4871">
                  <a:moveTo>
                    <a:pt x="4777" y="0"/>
                  </a:moveTo>
                  <a:lnTo>
                    <a:pt x="1" y="14651"/>
                  </a:lnTo>
                  <a:lnTo>
                    <a:pt x="94" y="14677"/>
                  </a:lnTo>
                  <a:lnTo>
                    <a:pt x="4871" y="31"/>
                  </a:lnTo>
                  <a:lnTo>
                    <a:pt x="4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64"/>
            <p:cNvSpPr/>
            <p:nvPr/>
          </p:nvSpPr>
          <p:spPr>
            <a:xfrm>
              <a:off x="1281375" y="3029400"/>
              <a:ext cx="47925" cy="143450"/>
            </a:xfrm>
            <a:custGeom>
              <a:rect b="b" l="l" r="r" t="t"/>
              <a:pathLst>
                <a:path extrusionOk="0" h="5738" w="1917">
                  <a:moveTo>
                    <a:pt x="1828" y="0"/>
                  </a:moveTo>
                  <a:lnTo>
                    <a:pt x="920" y="2077"/>
                  </a:lnTo>
                  <a:lnTo>
                    <a:pt x="634" y="2404"/>
                  </a:lnTo>
                  <a:cubicBezTo>
                    <a:pt x="629" y="2409"/>
                    <a:pt x="624" y="2420"/>
                    <a:pt x="624" y="2425"/>
                  </a:cubicBezTo>
                  <a:lnTo>
                    <a:pt x="1" y="5722"/>
                  </a:lnTo>
                  <a:lnTo>
                    <a:pt x="94" y="5737"/>
                  </a:lnTo>
                  <a:lnTo>
                    <a:pt x="712" y="2456"/>
                  </a:lnTo>
                  <a:lnTo>
                    <a:pt x="998" y="2139"/>
                  </a:lnTo>
                  <a:cubicBezTo>
                    <a:pt x="998" y="2134"/>
                    <a:pt x="1003" y="2129"/>
                    <a:pt x="1003" y="2124"/>
                  </a:cubicBezTo>
                  <a:lnTo>
                    <a:pt x="1916" y="42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64"/>
            <p:cNvSpPr/>
            <p:nvPr/>
          </p:nvSpPr>
          <p:spPr>
            <a:xfrm>
              <a:off x="1026075" y="3035500"/>
              <a:ext cx="199775" cy="146550"/>
            </a:xfrm>
            <a:custGeom>
              <a:rect b="b" l="l" r="r" t="t"/>
              <a:pathLst>
                <a:path extrusionOk="0" h="5862" w="7991">
                  <a:moveTo>
                    <a:pt x="94" y="0"/>
                  </a:moveTo>
                  <a:lnTo>
                    <a:pt x="1" y="26"/>
                  </a:lnTo>
                  <a:lnTo>
                    <a:pt x="535" y="1968"/>
                  </a:lnTo>
                  <a:cubicBezTo>
                    <a:pt x="535" y="1973"/>
                    <a:pt x="541" y="1978"/>
                    <a:pt x="541" y="1978"/>
                  </a:cubicBezTo>
                  <a:lnTo>
                    <a:pt x="930" y="2622"/>
                  </a:lnTo>
                  <a:lnTo>
                    <a:pt x="1787" y="5348"/>
                  </a:lnTo>
                  <a:cubicBezTo>
                    <a:pt x="1828" y="5727"/>
                    <a:pt x="4367" y="5862"/>
                    <a:pt x="6075" y="5862"/>
                  </a:cubicBezTo>
                  <a:cubicBezTo>
                    <a:pt x="6750" y="5862"/>
                    <a:pt x="7394" y="5846"/>
                    <a:pt x="7991" y="5810"/>
                  </a:cubicBezTo>
                  <a:lnTo>
                    <a:pt x="7985" y="5716"/>
                  </a:lnTo>
                  <a:cubicBezTo>
                    <a:pt x="7388" y="5748"/>
                    <a:pt x="6745" y="5763"/>
                    <a:pt x="6075" y="5763"/>
                  </a:cubicBezTo>
                  <a:cubicBezTo>
                    <a:pt x="3282" y="5763"/>
                    <a:pt x="1880" y="5493"/>
                    <a:pt x="1880" y="5343"/>
                  </a:cubicBezTo>
                  <a:cubicBezTo>
                    <a:pt x="1880" y="5337"/>
                    <a:pt x="1880" y="5332"/>
                    <a:pt x="1880" y="5327"/>
                  </a:cubicBezTo>
                  <a:lnTo>
                    <a:pt x="1023" y="2591"/>
                  </a:lnTo>
                  <a:cubicBezTo>
                    <a:pt x="1023" y="2586"/>
                    <a:pt x="1018" y="2581"/>
                    <a:pt x="1018" y="2581"/>
                  </a:cubicBezTo>
                  <a:lnTo>
                    <a:pt x="629" y="193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64"/>
            <p:cNvSpPr/>
            <p:nvPr/>
          </p:nvSpPr>
          <p:spPr>
            <a:xfrm>
              <a:off x="1172750" y="2888450"/>
              <a:ext cx="106050" cy="217800"/>
            </a:xfrm>
            <a:custGeom>
              <a:rect b="b" l="l" r="r" t="t"/>
              <a:pathLst>
                <a:path extrusionOk="0" h="8712" w="4242">
                  <a:moveTo>
                    <a:pt x="3364" y="0"/>
                  </a:moveTo>
                  <a:lnTo>
                    <a:pt x="3271" y="26"/>
                  </a:lnTo>
                  <a:lnTo>
                    <a:pt x="4138" y="3219"/>
                  </a:lnTo>
                  <a:lnTo>
                    <a:pt x="0" y="8655"/>
                  </a:lnTo>
                  <a:lnTo>
                    <a:pt x="78" y="8712"/>
                  </a:lnTo>
                  <a:lnTo>
                    <a:pt x="4231" y="3261"/>
                  </a:lnTo>
                  <a:cubicBezTo>
                    <a:pt x="4242" y="3250"/>
                    <a:pt x="4242" y="3235"/>
                    <a:pt x="4237" y="3219"/>
                  </a:cubicBezTo>
                  <a:lnTo>
                    <a:pt x="3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64"/>
            <p:cNvSpPr/>
            <p:nvPr/>
          </p:nvSpPr>
          <p:spPr>
            <a:xfrm>
              <a:off x="1172625" y="2586300"/>
              <a:ext cx="84375" cy="302675"/>
            </a:xfrm>
            <a:custGeom>
              <a:rect b="b" l="l" r="r" t="t"/>
              <a:pathLst>
                <a:path extrusionOk="0" h="12107" w="3375">
                  <a:moveTo>
                    <a:pt x="94" y="0"/>
                  </a:moveTo>
                  <a:lnTo>
                    <a:pt x="0" y="26"/>
                  </a:lnTo>
                  <a:lnTo>
                    <a:pt x="3281" y="12107"/>
                  </a:lnTo>
                  <a:lnTo>
                    <a:pt x="3375" y="1208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64"/>
            <p:cNvSpPr/>
            <p:nvPr/>
          </p:nvSpPr>
          <p:spPr>
            <a:xfrm>
              <a:off x="1066825" y="2585400"/>
              <a:ext cx="108225" cy="380025"/>
            </a:xfrm>
            <a:custGeom>
              <a:rect b="b" l="l" r="r" t="t"/>
              <a:pathLst>
                <a:path extrusionOk="0" h="15201" w="4329">
                  <a:moveTo>
                    <a:pt x="4275" y="0"/>
                  </a:moveTo>
                  <a:cubicBezTo>
                    <a:pt x="4256" y="0"/>
                    <a:pt x="4237" y="11"/>
                    <a:pt x="4232" y="36"/>
                  </a:cubicBezTo>
                  <a:lnTo>
                    <a:pt x="1" y="15175"/>
                  </a:lnTo>
                  <a:lnTo>
                    <a:pt x="94" y="15201"/>
                  </a:lnTo>
                  <a:lnTo>
                    <a:pt x="4232" y="405"/>
                  </a:lnTo>
                  <a:lnTo>
                    <a:pt x="4232" y="11852"/>
                  </a:lnTo>
                  <a:lnTo>
                    <a:pt x="4326" y="11852"/>
                  </a:lnTo>
                  <a:lnTo>
                    <a:pt x="4326" y="52"/>
                  </a:lnTo>
                  <a:cubicBezTo>
                    <a:pt x="4328" y="19"/>
                    <a:pt x="4301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64"/>
            <p:cNvSpPr/>
            <p:nvPr/>
          </p:nvSpPr>
          <p:spPr>
            <a:xfrm>
              <a:off x="1066975" y="2964500"/>
              <a:ext cx="107750" cy="141900"/>
            </a:xfrm>
            <a:custGeom>
              <a:rect b="b" l="l" r="r" t="t"/>
              <a:pathLst>
                <a:path extrusionOk="0" h="5676" w="4310">
                  <a:moveTo>
                    <a:pt x="78" y="1"/>
                  </a:moveTo>
                  <a:lnTo>
                    <a:pt x="0" y="58"/>
                  </a:lnTo>
                  <a:lnTo>
                    <a:pt x="4231" y="5675"/>
                  </a:lnTo>
                  <a:lnTo>
                    <a:pt x="4309" y="561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64"/>
            <p:cNvSpPr/>
            <p:nvPr/>
          </p:nvSpPr>
          <p:spPr>
            <a:xfrm>
              <a:off x="1172625" y="3105450"/>
              <a:ext cx="6625" cy="75450"/>
            </a:xfrm>
            <a:custGeom>
              <a:rect b="b" l="l" r="r" t="t"/>
              <a:pathLst>
                <a:path extrusionOk="0" h="3018" w="265">
                  <a:moveTo>
                    <a:pt x="99" y="1"/>
                  </a:moveTo>
                  <a:lnTo>
                    <a:pt x="0" y="6"/>
                  </a:lnTo>
                  <a:lnTo>
                    <a:pt x="171" y="3017"/>
                  </a:lnTo>
                  <a:lnTo>
                    <a:pt x="265" y="301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64"/>
            <p:cNvSpPr/>
            <p:nvPr/>
          </p:nvSpPr>
          <p:spPr>
            <a:xfrm>
              <a:off x="1146400" y="3283650"/>
              <a:ext cx="44025" cy="152275"/>
            </a:xfrm>
            <a:custGeom>
              <a:rect b="b" l="l" r="r" t="t"/>
              <a:pathLst>
                <a:path extrusionOk="0" h="6091" w="1761">
                  <a:moveTo>
                    <a:pt x="94" y="1"/>
                  </a:moveTo>
                  <a:lnTo>
                    <a:pt x="0" y="37"/>
                  </a:lnTo>
                  <a:cubicBezTo>
                    <a:pt x="21" y="79"/>
                    <a:pt x="1646" y="4658"/>
                    <a:pt x="68" y="6018"/>
                  </a:cubicBezTo>
                  <a:lnTo>
                    <a:pt x="135" y="6091"/>
                  </a:lnTo>
                  <a:cubicBezTo>
                    <a:pt x="1760" y="4684"/>
                    <a:pt x="161" y="193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64"/>
            <p:cNvSpPr/>
            <p:nvPr/>
          </p:nvSpPr>
          <p:spPr>
            <a:xfrm>
              <a:off x="1098500" y="340412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94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64"/>
            <p:cNvSpPr/>
            <p:nvPr/>
          </p:nvSpPr>
          <p:spPr>
            <a:xfrm>
              <a:off x="1097075" y="340292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8" y="724"/>
                    <a:pt x="2136" y="734"/>
                    <a:pt x="2154" y="734"/>
                  </a:cubicBezTo>
                  <a:cubicBezTo>
                    <a:pt x="2164" y="734"/>
                    <a:pt x="2173" y="730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6"/>
                    <a:pt x="717" y="484"/>
                  </a:cubicBezTo>
                  <a:cubicBezTo>
                    <a:pt x="1" y="1636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lnTo>
                    <a:pt x="1304" y="2488"/>
                  </a:ln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39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3"/>
                    <a:pt x="1781" y="11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64"/>
            <p:cNvSpPr/>
            <p:nvPr/>
          </p:nvSpPr>
          <p:spPr>
            <a:xfrm>
              <a:off x="1130550" y="342007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64"/>
            <p:cNvSpPr/>
            <p:nvPr/>
          </p:nvSpPr>
          <p:spPr>
            <a:xfrm>
              <a:off x="1129275" y="341902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64"/>
            <p:cNvSpPr/>
            <p:nvPr/>
          </p:nvSpPr>
          <p:spPr>
            <a:xfrm>
              <a:off x="1127825" y="3018750"/>
              <a:ext cx="30550" cy="69075"/>
            </a:xfrm>
            <a:custGeom>
              <a:rect b="b" l="l" r="r" t="t"/>
              <a:pathLst>
                <a:path extrusionOk="0" h="2763" w="1222">
                  <a:moveTo>
                    <a:pt x="1138" y="1"/>
                  </a:moveTo>
                  <a:cubicBezTo>
                    <a:pt x="1091" y="73"/>
                    <a:pt x="1" y="1813"/>
                    <a:pt x="323" y="2763"/>
                  </a:cubicBezTo>
                  <a:lnTo>
                    <a:pt x="416" y="2731"/>
                  </a:lnTo>
                  <a:cubicBezTo>
                    <a:pt x="105" y="1823"/>
                    <a:pt x="1211" y="73"/>
                    <a:pt x="1221" y="53"/>
                  </a:cubicBezTo>
                  <a:lnTo>
                    <a:pt x="1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64"/>
            <p:cNvSpPr/>
            <p:nvPr/>
          </p:nvSpPr>
          <p:spPr>
            <a:xfrm>
              <a:off x="1012575" y="2955800"/>
              <a:ext cx="139950" cy="76875"/>
            </a:xfrm>
            <a:custGeom>
              <a:rect b="b" l="l" r="r" t="t"/>
              <a:pathLst>
                <a:path extrusionOk="0" h="3075" w="5598">
                  <a:moveTo>
                    <a:pt x="1672" y="1"/>
                  </a:moveTo>
                  <a:cubicBezTo>
                    <a:pt x="1327" y="1"/>
                    <a:pt x="978" y="186"/>
                    <a:pt x="722" y="759"/>
                  </a:cubicBezTo>
                  <a:cubicBezTo>
                    <a:pt x="1" y="2373"/>
                    <a:pt x="2135" y="3074"/>
                    <a:pt x="2135" y="3074"/>
                  </a:cubicBezTo>
                  <a:cubicBezTo>
                    <a:pt x="2135" y="3074"/>
                    <a:pt x="5597" y="1101"/>
                    <a:pt x="4429" y="686"/>
                  </a:cubicBezTo>
                  <a:cubicBezTo>
                    <a:pt x="3992" y="532"/>
                    <a:pt x="3670" y="484"/>
                    <a:pt x="3439" y="484"/>
                  </a:cubicBezTo>
                  <a:cubicBezTo>
                    <a:pt x="3053" y="484"/>
                    <a:pt x="2918" y="619"/>
                    <a:pt x="2918" y="619"/>
                  </a:cubicBezTo>
                  <a:cubicBezTo>
                    <a:pt x="2918" y="619"/>
                    <a:pt x="2303" y="1"/>
                    <a:pt x="1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64"/>
            <p:cNvSpPr/>
            <p:nvPr/>
          </p:nvSpPr>
          <p:spPr>
            <a:xfrm>
              <a:off x="1024400" y="2954650"/>
              <a:ext cx="107750" cy="79250"/>
            </a:xfrm>
            <a:custGeom>
              <a:rect b="b" l="l" r="r" t="t"/>
              <a:pathLst>
                <a:path extrusionOk="0" h="3170" w="4310">
                  <a:moveTo>
                    <a:pt x="1194" y="93"/>
                  </a:moveTo>
                  <a:cubicBezTo>
                    <a:pt x="1802" y="93"/>
                    <a:pt x="2404" y="690"/>
                    <a:pt x="2414" y="701"/>
                  </a:cubicBezTo>
                  <a:cubicBezTo>
                    <a:pt x="2425" y="709"/>
                    <a:pt x="2436" y="713"/>
                    <a:pt x="2448" y="713"/>
                  </a:cubicBezTo>
                  <a:cubicBezTo>
                    <a:pt x="2460" y="713"/>
                    <a:pt x="2471" y="709"/>
                    <a:pt x="2482" y="701"/>
                  </a:cubicBezTo>
                  <a:cubicBezTo>
                    <a:pt x="2482" y="698"/>
                    <a:pt x="2612" y="581"/>
                    <a:pt x="2969" y="581"/>
                  </a:cubicBezTo>
                  <a:cubicBezTo>
                    <a:pt x="3195" y="581"/>
                    <a:pt x="3510" y="628"/>
                    <a:pt x="3941" y="779"/>
                  </a:cubicBezTo>
                  <a:cubicBezTo>
                    <a:pt x="4076" y="825"/>
                    <a:pt x="4143" y="893"/>
                    <a:pt x="4148" y="981"/>
                  </a:cubicBezTo>
                  <a:cubicBezTo>
                    <a:pt x="4195" y="1495"/>
                    <a:pt x="2388" y="2653"/>
                    <a:pt x="1656" y="3068"/>
                  </a:cubicBezTo>
                  <a:cubicBezTo>
                    <a:pt x="1511" y="3016"/>
                    <a:pt x="571" y="2653"/>
                    <a:pt x="255" y="1942"/>
                  </a:cubicBezTo>
                  <a:cubicBezTo>
                    <a:pt x="104" y="1599"/>
                    <a:pt x="114" y="1220"/>
                    <a:pt x="296" y="825"/>
                  </a:cubicBezTo>
                  <a:cubicBezTo>
                    <a:pt x="478" y="405"/>
                    <a:pt x="732" y="166"/>
                    <a:pt x="1044" y="109"/>
                  </a:cubicBezTo>
                  <a:cubicBezTo>
                    <a:pt x="1090" y="99"/>
                    <a:pt x="1142" y="93"/>
                    <a:pt x="1194" y="93"/>
                  </a:cubicBezTo>
                  <a:close/>
                  <a:moveTo>
                    <a:pt x="1195" y="0"/>
                  </a:moveTo>
                  <a:cubicBezTo>
                    <a:pt x="1138" y="0"/>
                    <a:pt x="1080" y="5"/>
                    <a:pt x="1023" y="16"/>
                  </a:cubicBezTo>
                  <a:cubicBezTo>
                    <a:pt x="680" y="78"/>
                    <a:pt x="405" y="337"/>
                    <a:pt x="203" y="784"/>
                  </a:cubicBezTo>
                  <a:cubicBezTo>
                    <a:pt x="16" y="1210"/>
                    <a:pt x="0" y="1615"/>
                    <a:pt x="166" y="1983"/>
                  </a:cubicBezTo>
                  <a:cubicBezTo>
                    <a:pt x="525" y="2793"/>
                    <a:pt x="1604" y="3151"/>
                    <a:pt x="1646" y="3167"/>
                  </a:cubicBezTo>
                  <a:lnTo>
                    <a:pt x="1662" y="3167"/>
                  </a:lnTo>
                  <a:cubicBezTo>
                    <a:pt x="1665" y="3169"/>
                    <a:pt x="1668" y="3169"/>
                    <a:pt x="1672" y="3169"/>
                  </a:cubicBezTo>
                  <a:cubicBezTo>
                    <a:pt x="1678" y="3169"/>
                    <a:pt x="1684" y="3167"/>
                    <a:pt x="1687" y="3167"/>
                  </a:cubicBezTo>
                  <a:cubicBezTo>
                    <a:pt x="1797" y="3105"/>
                    <a:pt x="4309" y="1661"/>
                    <a:pt x="4247" y="976"/>
                  </a:cubicBezTo>
                  <a:cubicBezTo>
                    <a:pt x="4237" y="846"/>
                    <a:pt x="4143" y="748"/>
                    <a:pt x="3977" y="690"/>
                  </a:cubicBezTo>
                  <a:cubicBezTo>
                    <a:pt x="3534" y="534"/>
                    <a:pt x="3205" y="485"/>
                    <a:pt x="2967" y="485"/>
                  </a:cubicBezTo>
                  <a:cubicBezTo>
                    <a:pt x="2674" y="485"/>
                    <a:pt x="2516" y="559"/>
                    <a:pt x="2451" y="602"/>
                  </a:cubicBezTo>
                  <a:cubicBezTo>
                    <a:pt x="2314" y="475"/>
                    <a:pt x="1766" y="0"/>
                    <a:pt x="1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64"/>
            <p:cNvSpPr/>
            <p:nvPr/>
          </p:nvSpPr>
          <p:spPr>
            <a:xfrm>
              <a:off x="1063325" y="2971250"/>
              <a:ext cx="22225" cy="41825"/>
            </a:xfrm>
            <a:custGeom>
              <a:rect b="b" l="l" r="r" t="t"/>
              <a:pathLst>
                <a:path extrusionOk="0" h="1673" w="889">
                  <a:moveTo>
                    <a:pt x="888" y="1"/>
                  </a:moveTo>
                  <a:lnTo>
                    <a:pt x="888" y="1"/>
                  </a:lnTo>
                  <a:cubicBezTo>
                    <a:pt x="369" y="405"/>
                    <a:pt x="42" y="1013"/>
                    <a:pt x="1" y="1672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64"/>
            <p:cNvSpPr/>
            <p:nvPr/>
          </p:nvSpPr>
          <p:spPr>
            <a:xfrm>
              <a:off x="1062025" y="297035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0"/>
                  </a:moveTo>
                  <a:cubicBezTo>
                    <a:pt x="375" y="410"/>
                    <a:pt x="42" y="1033"/>
                    <a:pt x="1" y="1708"/>
                  </a:cubicBezTo>
                  <a:lnTo>
                    <a:pt x="99" y="1708"/>
                  </a:lnTo>
                  <a:cubicBezTo>
                    <a:pt x="146" y="1064"/>
                    <a:pt x="463" y="473"/>
                    <a:pt x="972" y="78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64"/>
            <p:cNvSpPr/>
            <p:nvPr/>
          </p:nvSpPr>
          <p:spPr>
            <a:xfrm>
              <a:off x="1082025" y="2975375"/>
              <a:ext cx="139925" cy="76900"/>
            </a:xfrm>
            <a:custGeom>
              <a:rect b="b" l="l" r="r" t="t"/>
              <a:pathLst>
                <a:path extrusionOk="0" h="3076" w="5597">
                  <a:moveTo>
                    <a:pt x="1667" y="0"/>
                  </a:moveTo>
                  <a:cubicBezTo>
                    <a:pt x="1323" y="0"/>
                    <a:pt x="975" y="184"/>
                    <a:pt x="722" y="754"/>
                  </a:cubicBezTo>
                  <a:cubicBezTo>
                    <a:pt x="0" y="2374"/>
                    <a:pt x="2134" y="3075"/>
                    <a:pt x="2134" y="3075"/>
                  </a:cubicBezTo>
                  <a:cubicBezTo>
                    <a:pt x="2134" y="3075"/>
                    <a:pt x="5597" y="1097"/>
                    <a:pt x="4429" y="687"/>
                  </a:cubicBezTo>
                  <a:cubicBezTo>
                    <a:pt x="3991" y="533"/>
                    <a:pt x="3670" y="485"/>
                    <a:pt x="3439" y="485"/>
                  </a:cubicBezTo>
                  <a:cubicBezTo>
                    <a:pt x="3052" y="485"/>
                    <a:pt x="2918" y="619"/>
                    <a:pt x="2918" y="619"/>
                  </a:cubicBezTo>
                  <a:cubicBezTo>
                    <a:pt x="2918" y="619"/>
                    <a:pt x="2299" y="0"/>
                    <a:pt x="1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64"/>
            <p:cNvSpPr/>
            <p:nvPr/>
          </p:nvSpPr>
          <p:spPr>
            <a:xfrm>
              <a:off x="1093825" y="2974225"/>
              <a:ext cx="107750" cy="79200"/>
            </a:xfrm>
            <a:custGeom>
              <a:rect b="b" l="l" r="r" t="t"/>
              <a:pathLst>
                <a:path extrusionOk="0" h="3168" w="4310">
                  <a:moveTo>
                    <a:pt x="1195" y="94"/>
                  </a:moveTo>
                  <a:cubicBezTo>
                    <a:pt x="1797" y="94"/>
                    <a:pt x="2404" y="691"/>
                    <a:pt x="2415" y="702"/>
                  </a:cubicBezTo>
                  <a:cubicBezTo>
                    <a:pt x="2425" y="710"/>
                    <a:pt x="2437" y="713"/>
                    <a:pt x="2448" y="713"/>
                  </a:cubicBezTo>
                  <a:cubicBezTo>
                    <a:pt x="2459" y="713"/>
                    <a:pt x="2469" y="710"/>
                    <a:pt x="2477" y="702"/>
                  </a:cubicBezTo>
                  <a:cubicBezTo>
                    <a:pt x="2480" y="699"/>
                    <a:pt x="2611" y="580"/>
                    <a:pt x="2968" y="580"/>
                  </a:cubicBezTo>
                  <a:cubicBezTo>
                    <a:pt x="3194" y="580"/>
                    <a:pt x="3510" y="627"/>
                    <a:pt x="3941" y="780"/>
                  </a:cubicBezTo>
                  <a:cubicBezTo>
                    <a:pt x="4071" y="826"/>
                    <a:pt x="4139" y="894"/>
                    <a:pt x="4149" y="982"/>
                  </a:cubicBezTo>
                  <a:cubicBezTo>
                    <a:pt x="4196" y="1496"/>
                    <a:pt x="2384" y="2649"/>
                    <a:pt x="1657" y="3069"/>
                  </a:cubicBezTo>
                  <a:cubicBezTo>
                    <a:pt x="1506" y="3012"/>
                    <a:pt x="567" y="2654"/>
                    <a:pt x="255" y="1937"/>
                  </a:cubicBezTo>
                  <a:cubicBezTo>
                    <a:pt x="99" y="1595"/>
                    <a:pt x="115" y="1221"/>
                    <a:pt x="291" y="821"/>
                  </a:cubicBezTo>
                  <a:cubicBezTo>
                    <a:pt x="478" y="406"/>
                    <a:pt x="728" y="167"/>
                    <a:pt x="1039" y="110"/>
                  </a:cubicBezTo>
                  <a:cubicBezTo>
                    <a:pt x="1091" y="100"/>
                    <a:pt x="1143" y="94"/>
                    <a:pt x="1195" y="94"/>
                  </a:cubicBezTo>
                  <a:close/>
                  <a:moveTo>
                    <a:pt x="1201" y="0"/>
                  </a:moveTo>
                  <a:cubicBezTo>
                    <a:pt x="1142" y="0"/>
                    <a:pt x="1083" y="5"/>
                    <a:pt x="1024" y="16"/>
                  </a:cubicBezTo>
                  <a:cubicBezTo>
                    <a:pt x="676" y="79"/>
                    <a:pt x="400" y="338"/>
                    <a:pt x="203" y="785"/>
                  </a:cubicBezTo>
                  <a:cubicBezTo>
                    <a:pt x="16" y="1211"/>
                    <a:pt x="1" y="1610"/>
                    <a:pt x="167" y="1979"/>
                  </a:cubicBezTo>
                  <a:cubicBezTo>
                    <a:pt x="525" y="2789"/>
                    <a:pt x="1600" y="3152"/>
                    <a:pt x="1647" y="3168"/>
                  </a:cubicBezTo>
                  <a:lnTo>
                    <a:pt x="1662" y="3168"/>
                  </a:lnTo>
                  <a:cubicBezTo>
                    <a:pt x="1672" y="3168"/>
                    <a:pt x="1678" y="3168"/>
                    <a:pt x="1688" y="3163"/>
                  </a:cubicBezTo>
                  <a:cubicBezTo>
                    <a:pt x="1797" y="3100"/>
                    <a:pt x="4310" y="1662"/>
                    <a:pt x="4248" y="972"/>
                  </a:cubicBezTo>
                  <a:cubicBezTo>
                    <a:pt x="4232" y="842"/>
                    <a:pt x="4144" y="749"/>
                    <a:pt x="3972" y="691"/>
                  </a:cubicBezTo>
                  <a:cubicBezTo>
                    <a:pt x="3529" y="535"/>
                    <a:pt x="3202" y="486"/>
                    <a:pt x="2964" y="486"/>
                  </a:cubicBezTo>
                  <a:cubicBezTo>
                    <a:pt x="2673" y="486"/>
                    <a:pt x="2517" y="560"/>
                    <a:pt x="2451" y="603"/>
                  </a:cubicBezTo>
                  <a:cubicBezTo>
                    <a:pt x="2315" y="476"/>
                    <a:pt x="1770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64"/>
            <p:cNvSpPr/>
            <p:nvPr/>
          </p:nvSpPr>
          <p:spPr>
            <a:xfrm>
              <a:off x="1132650" y="2990850"/>
              <a:ext cx="22350" cy="41675"/>
            </a:xfrm>
            <a:custGeom>
              <a:rect b="b" l="l" r="r" t="t"/>
              <a:pathLst>
                <a:path extrusionOk="0" h="1667" w="894">
                  <a:moveTo>
                    <a:pt x="893" y="0"/>
                  </a:moveTo>
                  <a:cubicBezTo>
                    <a:pt x="369" y="405"/>
                    <a:pt x="47" y="1013"/>
                    <a:pt x="0" y="1667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64"/>
            <p:cNvSpPr/>
            <p:nvPr/>
          </p:nvSpPr>
          <p:spPr>
            <a:xfrm>
              <a:off x="1131475" y="298980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1"/>
                  </a:moveTo>
                  <a:cubicBezTo>
                    <a:pt x="374" y="416"/>
                    <a:pt x="42" y="1039"/>
                    <a:pt x="0" y="1709"/>
                  </a:cubicBezTo>
                  <a:lnTo>
                    <a:pt x="99" y="1709"/>
                  </a:lnTo>
                  <a:cubicBezTo>
                    <a:pt x="146" y="1070"/>
                    <a:pt x="462" y="473"/>
                    <a:pt x="971" y="79"/>
                  </a:cubicBez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64"/>
            <p:cNvSpPr/>
            <p:nvPr/>
          </p:nvSpPr>
          <p:spPr>
            <a:xfrm>
              <a:off x="1053725" y="3010575"/>
              <a:ext cx="86200" cy="76350"/>
            </a:xfrm>
            <a:custGeom>
              <a:rect b="b" l="l" r="r" t="t"/>
              <a:pathLst>
                <a:path extrusionOk="0" h="3054" w="3448">
                  <a:moveTo>
                    <a:pt x="1466" y="1"/>
                  </a:moveTo>
                  <a:cubicBezTo>
                    <a:pt x="1288" y="1"/>
                    <a:pt x="1072" y="156"/>
                    <a:pt x="821" y="603"/>
                  </a:cubicBezTo>
                  <a:cubicBezTo>
                    <a:pt x="1" y="2056"/>
                    <a:pt x="1008" y="3053"/>
                    <a:pt x="1008" y="3053"/>
                  </a:cubicBezTo>
                  <a:cubicBezTo>
                    <a:pt x="1008" y="3053"/>
                    <a:pt x="3448" y="1662"/>
                    <a:pt x="2903" y="1091"/>
                  </a:cubicBezTo>
                  <a:cubicBezTo>
                    <a:pt x="2629" y="799"/>
                    <a:pt x="2422" y="727"/>
                    <a:pt x="2284" y="727"/>
                  </a:cubicBezTo>
                  <a:cubicBezTo>
                    <a:pt x="2151" y="727"/>
                    <a:pt x="2082" y="795"/>
                    <a:pt x="2082" y="795"/>
                  </a:cubicBezTo>
                  <a:cubicBezTo>
                    <a:pt x="2082" y="795"/>
                    <a:pt x="1870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64"/>
            <p:cNvSpPr/>
            <p:nvPr/>
          </p:nvSpPr>
          <p:spPr>
            <a:xfrm>
              <a:off x="1052425" y="3009350"/>
              <a:ext cx="77525" cy="78750"/>
            </a:xfrm>
            <a:custGeom>
              <a:rect b="b" l="l" r="r" t="t"/>
              <a:pathLst>
                <a:path extrusionOk="0" h="3150" w="3101">
                  <a:moveTo>
                    <a:pt x="1517" y="96"/>
                  </a:moveTo>
                  <a:lnTo>
                    <a:pt x="1543" y="101"/>
                  </a:lnTo>
                  <a:cubicBezTo>
                    <a:pt x="1885" y="143"/>
                    <a:pt x="2082" y="849"/>
                    <a:pt x="2082" y="854"/>
                  </a:cubicBezTo>
                  <a:cubicBezTo>
                    <a:pt x="2088" y="875"/>
                    <a:pt x="2098" y="885"/>
                    <a:pt x="2114" y="891"/>
                  </a:cubicBezTo>
                  <a:cubicBezTo>
                    <a:pt x="2118" y="892"/>
                    <a:pt x="2122" y="893"/>
                    <a:pt x="2127" y="893"/>
                  </a:cubicBezTo>
                  <a:cubicBezTo>
                    <a:pt x="2140" y="893"/>
                    <a:pt x="2153" y="888"/>
                    <a:pt x="2160" y="880"/>
                  </a:cubicBezTo>
                  <a:cubicBezTo>
                    <a:pt x="2207" y="843"/>
                    <a:pt x="2262" y="822"/>
                    <a:pt x="2322" y="822"/>
                  </a:cubicBezTo>
                  <a:cubicBezTo>
                    <a:pt x="2328" y="822"/>
                    <a:pt x="2335" y="823"/>
                    <a:pt x="2342" y="823"/>
                  </a:cubicBezTo>
                  <a:cubicBezTo>
                    <a:pt x="2456" y="828"/>
                    <a:pt x="2648" y="891"/>
                    <a:pt x="2918" y="1171"/>
                  </a:cubicBezTo>
                  <a:cubicBezTo>
                    <a:pt x="2970" y="1223"/>
                    <a:pt x="2996" y="1301"/>
                    <a:pt x="2981" y="1373"/>
                  </a:cubicBezTo>
                  <a:cubicBezTo>
                    <a:pt x="2898" y="1945"/>
                    <a:pt x="1314" y="2889"/>
                    <a:pt x="1065" y="3035"/>
                  </a:cubicBezTo>
                  <a:cubicBezTo>
                    <a:pt x="909" y="2869"/>
                    <a:pt x="182" y="1965"/>
                    <a:pt x="909" y="673"/>
                  </a:cubicBezTo>
                  <a:cubicBezTo>
                    <a:pt x="1127" y="294"/>
                    <a:pt x="1330" y="96"/>
                    <a:pt x="1517" y="96"/>
                  </a:cubicBezTo>
                  <a:close/>
                  <a:moveTo>
                    <a:pt x="1524" y="1"/>
                  </a:moveTo>
                  <a:cubicBezTo>
                    <a:pt x="1302" y="1"/>
                    <a:pt x="1067" y="209"/>
                    <a:pt x="831" y="626"/>
                  </a:cubicBezTo>
                  <a:cubicBezTo>
                    <a:pt x="1" y="2095"/>
                    <a:pt x="1013" y="3123"/>
                    <a:pt x="1029" y="3133"/>
                  </a:cubicBezTo>
                  <a:cubicBezTo>
                    <a:pt x="1034" y="3144"/>
                    <a:pt x="1049" y="3149"/>
                    <a:pt x="1060" y="3149"/>
                  </a:cubicBezTo>
                  <a:cubicBezTo>
                    <a:pt x="1070" y="3149"/>
                    <a:pt x="1075" y="3144"/>
                    <a:pt x="1086" y="3139"/>
                  </a:cubicBezTo>
                  <a:cubicBezTo>
                    <a:pt x="1164" y="3097"/>
                    <a:pt x="2986" y="2054"/>
                    <a:pt x="3084" y="1389"/>
                  </a:cubicBezTo>
                  <a:cubicBezTo>
                    <a:pt x="3100" y="1285"/>
                    <a:pt x="3069" y="1176"/>
                    <a:pt x="2996" y="1103"/>
                  </a:cubicBezTo>
                  <a:cubicBezTo>
                    <a:pt x="2757" y="859"/>
                    <a:pt x="2539" y="730"/>
                    <a:pt x="2347" y="730"/>
                  </a:cubicBezTo>
                  <a:cubicBezTo>
                    <a:pt x="2339" y="729"/>
                    <a:pt x="2330" y="729"/>
                    <a:pt x="2321" y="729"/>
                  </a:cubicBezTo>
                  <a:cubicBezTo>
                    <a:pt x="2264" y="729"/>
                    <a:pt x="2211" y="743"/>
                    <a:pt x="2166" y="766"/>
                  </a:cubicBezTo>
                  <a:cubicBezTo>
                    <a:pt x="2103" y="579"/>
                    <a:pt x="1906" y="44"/>
                    <a:pt x="1563" y="3"/>
                  </a:cubicBezTo>
                  <a:cubicBezTo>
                    <a:pt x="1550" y="1"/>
                    <a:pt x="1537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64"/>
            <p:cNvSpPr/>
            <p:nvPr/>
          </p:nvSpPr>
          <p:spPr>
            <a:xfrm>
              <a:off x="1082550" y="3030425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29" y="1"/>
                  </a:moveTo>
                  <a:lnTo>
                    <a:pt x="929" y="1"/>
                  </a:lnTo>
                  <a:cubicBezTo>
                    <a:pt x="254" y="546"/>
                    <a:pt x="0" y="1481"/>
                    <a:pt x="0" y="148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64"/>
            <p:cNvSpPr/>
            <p:nvPr/>
          </p:nvSpPr>
          <p:spPr>
            <a:xfrm>
              <a:off x="1081375" y="3029525"/>
              <a:ext cx="25200" cy="38325"/>
            </a:xfrm>
            <a:custGeom>
              <a:rect b="b" l="l" r="r" t="t"/>
              <a:pathLst>
                <a:path extrusionOk="0" h="1533" w="1008">
                  <a:moveTo>
                    <a:pt x="945" y="1"/>
                  </a:moveTo>
                  <a:cubicBezTo>
                    <a:pt x="265" y="546"/>
                    <a:pt x="11" y="1465"/>
                    <a:pt x="0" y="1506"/>
                  </a:cubicBezTo>
                  <a:lnTo>
                    <a:pt x="94" y="1532"/>
                  </a:lnTo>
                  <a:cubicBezTo>
                    <a:pt x="94" y="1522"/>
                    <a:pt x="348" y="603"/>
                    <a:pt x="1008" y="73"/>
                  </a:cubicBezTo>
                  <a:lnTo>
                    <a:pt x="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64"/>
            <p:cNvSpPr/>
            <p:nvPr/>
          </p:nvSpPr>
          <p:spPr>
            <a:xfrm>
              <a:off x="1259175" y="2986150"/>
              <a:ext cx="81150" cy="63525"/>
            </a:xfrm>
            <a:custGeom>
              <a:rect b="b" l="l" r="r" t="t"/>
              <a:pathLst>
                <a:path extrusionOk="0" h="2541" w="3246">
                  <a:moveTo>
                    <a:pt x="1174" y="0"/>
                  </a:moveTo>
                  <a:cubicBezTo>
                    <a:pt x="598" y="0"/>
                    <a:pt x="821" y="1024"/>
                    <a:pt x="821" y="1024"/>
                  </a:cubicBezTo>
                  <a:cubicBezTo>
                    <a:pt x="821" y="1024"/>
                    <a:pt x="799" y="1017"/>
                    <a:pt x="763" y="1017"/>
                  </a:cubicBezTo>
                  <a:cubicBezTo>
                    <a:pt x="649" y="1017"/>
                    <a:pt x="390" y="1086"/>
                    <a:pt x="224" y="1663"/>
                  </a:cubicBezTo>
                  <a:cubicBezTo>
                    <a:pt x="1" y="2421"/>
                    <a:pt x="2804" y="2540"/>
                    <a:pt x="2804" y="2540"/>
                  </a:cubicBezTo>
                  <a:cubicBezTo>
                    <a:pt x="2804" y="2540"/>
                    <a:pt x="3246" y="1196"/>
                    <a:pt x="1854" y="277"/>
                  </a:cubicBezTo>
                  <a:cubicBezTo>
                    <a:pt x="1553" y="78"/>
                    <a:pt x="1333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64"/>
            <p:cNvSpPr/>
            <p:nvPr/>
          </p:nvSpPr>
          <p:spPr>
            <a:xfrm>
              <a:off x="1262825" y="2984800"/>
              <a:ext cx="78675" cy="66050"/>
            </a:xfrm>
            <a:custGeom>
              <a:rect b="b" l="l" r="r" t="t"/>
              <a:pathLst>
                <a:path extrusionOk="0" h="2642" w="3147">
                  <a:moveTo>
                    <a:pt x="1030" y="103"/>
                  </a:moveTo>
                  <a:cubicBezTo>
                    <a:pt x="1194" y="103"/>
                    <a:pt x="1415" y="191"/>
                    <a:pt x="1682" y="367"/>
                  </a:cubicBezTo>
                  <a:cubicBezTo>
                    <a:pt x="2923" y="1187"/>
                    <a:pt x="2684" y="2324"/>
                    <a:pt x="2627" y="2542"/>
                  </a:cubicBezTo>
                  <a:cubicBezTo>
                    <a:pt x="2337" y="2527"/>
                    <a:pt x="499" y="2413"/>
                    <a:pt x="161" y="1940"/>
                  </a:cubicBezTo>
                  <a:cubicBezTo>
                    <a:pt x="115" y="1883"/>
                    <a:pt x="99" y="1800"/>
                    <a:pt x="125" y="1727"/>
                  </a:cubicBezTo>
                  <a:cubicBezTo>
                    <a:pt x="234" y="1359"/>
                    <a:pt x="374" y="1213"/>
                    <a:pt x="478" y="1156"/>
                  </a:cubicBezTo>
                  <a:cubicBezTo>
                    <a:pt x="519" y="1135"/>
                    <a:pt x="566" y="1120"/>
                    <a:pt x="618" y="1120"/>
                  </a:cubicBezTo>
                  <a:cubicBezTo>
                    <a:pt x="634" y="1120"/>
                    <a:pt x="649" y="1125"/>
                    <a:pt x="665" y="1125"/>
                  </a:cubicBezTo>
                  <a:cubicBezTo>
                    <a:pt x="671" y="1128"/>
                    <a:pt x="678" y="1129"/>
                    <a:pt x="684" y="1129"/>
                  </a:cubicBezTo>
                  <a:cubicBezTo>
                    <a:pt x="713" y="1129"/>
                    <a:pt x="736" y="1102"/>
                    <a:pt x="727" y="1068"/>
                  </a:cubicBezTo>
                  <a:cubicBezTo>
                    <a:pt x="727" y="1063"/>
                    <a:pt x="571" y="346"/>
                    <a:pt x="857" y="149"/>
                  </a:cubicBezTo>
                  <a:cubicBezTo>
                    <a:pt x="904" y="118"/>
                    <a:pt x="962" y="103"/>
                    <a:pt x="1030" y="103"/>
                  </a:cubicBezTo>
                  <a:close/>
                  <a:moveTo>
                    <a:pt x="1031" y="0"/>
                  </a:moveTo>
                  <a:cubicBezTo>
                    <a:pt x="943" y="0"/>
                    <a:pt x="867" y="22"/>
                    <a:pt x="805" y="66"/>
                  </a:cubicBezTo>
                  <a:cubicBezTo>
                    <a:pt x="519" y="263"/>
                    <a:pt x="587" y="829"/>
                    <a:pt x="618" y="1021"/>
                  </a:cubicBezTo>
                  <a:cubicBezTo>
                    <a:pt x="556" y="1021"/>
                    <a:pt x="494" y="1037"/>
                    <a:pt x="436" y="1068"/>
                  </a:cubicBezTo>
                  <a:cubicBezTo>
                    <a:pt x="265" y="1161"/>
                    <a:pt x="130" y="1374"/>
                    <a:pt x="31" y="1701"/>
                  </a:cubicBezTo>
                  <a:cubicBezTo>
                    <a:pt x="0" y="1800"/>
                    <a:pt x="21" y="1909"/>
                    <a:pt x="83" y="1992"/>
                  </a:cubicBezTo>
                  <a:cubicBezTo>
                    <a:pt x="478" y="2542"/>
                    <a:pt x="2570" y="2641"/>
                    <a:pt x="2658" y="2641"/>
                  </a:cubicBezTo>
                  <a:cubicBezTo>
                    <a:pt x="2662" y="2642"/>
                    <a:pt x="2665" y="2642"/>
                    <a:pt x="2668" y="2642"/>
                  </a:cubicBezTo>
                  <a:cubicBezTo>
                    <a:pt x="2690" y="2642"/>
                    <a:pt x="2706" y="2627"/>
                    <a:pt x="2710" y="2605"/>
                  </a:cubicBezTo>
                  <a:cubicBezTo>
                    <a:pt x="2710" y="2594"/>
                    <a:pt x="3146" y="1213"/>
                    <a:pt x="1740" y="284"/>
                  </a:cubicBezTo>
                  <a:cubicBezTo>
                    <a:pt x="1452" y="95"/>
                    <a:pt x="1214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64"/>
            <p:cNvSpPr/>
            <p:nvPr/>
          </p:nvSpPr>
          <p:spPr>
            <a:xfrm>
              <a:off x="1279700" y="3011750"/>
              <a:ext cx="37650" cy="22350"/>
            </a:xfrm>
            <a:custGeom>
              <a:rect b="b" l="l" r="r" t="t"/>
              <a:pathLst>
                <a:path extrusionOk="0" h="894" w="1506">
                  <a:moveTo>
                    <a:pt x="0" y="0"/>
                  </a:moveTo>
                  <a:lnTo>
                    <a:pt x="1506" y="893"/>
                  </a:lnTo>
                  <a:cubicBezTo>
                    <a:pt x="1506" y="893"/>
                    <a:pt x="857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64"/>
            <p:cNvSpPr/>
            <p:nvPr/>
          </p:nvSpPr>
          <p:spPr>
            <a:xfrm>
              <a:off x="1279425" y="3010575"/>
              <a:ext cx="38700" cy="24300"/>
            </a:xfrm>
            <a:custGeom>
              <a:rect b="b" l="l" r="r" t="t"/>
              <a:pathLst>
                <a:path extrusionOk="0" h="972" w="1548">
                  <a:moveTo>
                    <a:pt x="22" y="1"/>
                  </a:moveTo>
                  <a:lnTo>
                    <a:pt x="1" y="94"/>
                  </a:lnTo>
                  <a:cubicBezTo>
                    <a:pt x="832" y="265"/>
                    <a:pt x="1470" y="966"/>
                    <a:pt x="1480" y="971"/>
                  </a:cubicBezTo>
                  <a:lnTo>
                    <a:pt x="1548" y="909"/>
                  </a:lnTo>
                  <a:cubicBezTo>
                    <a:pt x="1522" y="878"/>
                    <a:pt x="878" y="177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64"/>
            <p:cNvSpPr/>
            <p:nvPr/>
          </p:nvSpPr>
          <p:spPr>
            <a:xfrm>
              <a:off x="1158075" y="2972000"/>
              <a:ext cx="139825" cy="76900"/>
            </a:xfrm>
            <a:custGeom>
              <a:rect b="b" l="l" r="r" t="t"/>
              <a:pathLst>
                <a:path extrusionOk="0" h="3076" w="5593">
                  <a:moveTo>
                    <a:pt x="3928" y="0"/>
                  </a:moveTo>
                  <a:cubicBezTo>
                    <a:pt x="3297" y="0"/>
                    <a:pt x="2680" y="619"/>
                    <a:pt x="2680" y="619"/>
                  </a:cubicBezTo>
                  <a:cubicBezTo>
                    <a:pt x="2680" y="619"/>
                    <a:pt x="2543" y="485"/>
                    <a:pt x="2157" y="485"/>
                  </a:cubicBezTo>
                  <a:cubicBezTo>
                    <a:pt x="1925" y="485"/>
                    <a:pt x="1604" y="533"/>
                    <a:pt x="1169" y="687"/>
                  </a:cubicBezTo>
                  <a:cubicBezTo>
                    <a:pt x="1" y="1097"/>
                    <a:pt x="3463" y="3075"/>
                    <a:pt x="3463" y="3075"/>
                  </a:cubicBezTo>
                  <a:cubicBezTo>
                    <a:pt x="3463" y="3075"/>
                    <a:pt x="5592" y="2374"/>
                    <a:pt x="4876" y="754"/>
                  </a:cubicBezTo>
                  <a:cubicBezTo>
                    <a:pt x="4621" y="184"/>
                    <a:pt x="4272" y="0"/>
                    <a:pt x="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64"/>
            <p:cNvSpPr/>
            <p:nvPr/>
          </p:nvSpPr>
          <p:spPr>
            <a:xfrm>
              <a:off x="1178450" y="2970750"/>
              <a:ext cx="107750" cy="79300"/>
            </a:xfrm>
            <a:custGeom>
              <a:rect b="b" l="l" r="r" t="t"/>
              <a:pathLst>
                <a:path extrusionOk="0" h="3172" w="4310">
                  <a:moveTo>
                    <a:pt x="3114" y="95"/>
                  </a:moveTo>
                  <a:cubicBezTo>
                    <a:pt x="3165" y="95"/>
                    <a:pt x="3216" y="99"/>
                    <a:pt x="3266" y="109"/>
                  </a:cubicBezTo>
                  <a:cubicBezTo>
                    <a:pt x="3578" y="171"/>
                    <a:pt x="3832" y="410"/>
                    <a:pt x="4014" y="825"/>
                  </a:cubicBezTo>
                  <a:cubicBezTo>
                    <a:pt x="4190" y="1225"/>
                    <a:pt x="4206" y="1599"/>
                    <a:pt x="4055" y="1941"/>
                  </a:cubicBezTo>
                  <a:cubicBezTo>
                    <a:pt x="3739" y="2653"/>
                    <a:pt x="2799" y="3016"/>
                    <a:pt x="2648" y="3068"/>
                  </a:cubicBezTo>
                  <a:cubicBezTo>
                    <a:pt x="1922" y="2653"/>
                    <a:pt x="115" y="1500"/>
                    <a:pt x="162" y="981"/>
                  </a:cubicBezTo>
                  <a:cubicBezTo>
                    <a:pt x="167" y="893"/>
                    <a:pt x="240" y="830"/>
                    <a:pt x="369" y="784"/>
                  </a:cubicBezTo>
                  <a:cubicBezTo>
                    <a:pt x="800" y="628"/>
                    <a:pt x="1117" y="581"/>
                    <a:pt x="1340" y="581"/>
                  </a:cubicBezTo>
                  <a:cubicBezTo>
                    <a:pt x="1693" y="581"/>
                    <a:pt x="1828" y="701"/>
                    <a:pt x="1828" y="701"/>
                  </a:cubicBezTo>
                  <a:cubicBezTo>
                    <a:pt x="1839" y="711"/>
                    <a:pt x="1850" y="716"/>
                    <a:pt x="1862" y="716"/>
                  </a:cubicBezTo>
                  <a:cubicBezTo>
                    <a:pt x="1874" y="716"/>
                    <a:pt x="1885" y="711"/>
                    <a:pt x="1896" y="701"/>
                  </a:cubicBezTo>
                  <a:cubicBezTo>
                    <a:pt x="1905" y="696"/>
                    <a:pt x="2511" y="95"/>
                    <a:pt x="3114" y="95"/>
                  </a:cubicBezTo>
                  <a:close/>
                  <a:moveTo>
                    <a:pt x="3116" y="0"/>
                  </a:moveTo>
                  <a:cubicBezTo>
                    <a:pt x="2545" y="0"/>
                    <a:pt x="1996" y="480"/>
                    <a:pt x="1859" y="607"/>
                  </a:cubicBezTo>
                  <a:cubicBezTo>
                    <a:pt x="1793" y="561"/>
                    <a:pt x="1637" y="485"/>
                    <a:pt x="1342" y="485"/>
                  </a:cubicBezTo>
                  <a:cubicBezTo>
                    <a:pt x="1104" y="485"/>
                    <a:pt x="776" y="535"/>
                    <a:pt x="333" y="690"/>
                  </a:cubicBezTo>
                  <a:cubicBezTo>
                    <a:pt x="167" y="753"/>
                    <a:pt x="73" y="846"/>
                    <a:pt x="63" y="976"/>
                  </a:cubicBezTo>
                  <a:cubicBezTo>
                    <a:pt x="1" y="1661"/>
                    <a:pt x="2513" y="3104"/>
                    <a:pt x="2623" y="3167"/>
                  </a:cubicBezTo>
                  <a:cubicBezTo>
                    <a:pt x="2628" y="3172"/>
                    <a:pt x="2638" y="3172"/>
                    <a:pt x="2648" y="3172"/>
                  </a:cubicBezTo>
                  <a:lnTo>
                    <a:pt x="2664" y="3172"/>
                  </a:lnTo>
                  <a:cubicBezTo>
                    <a:pt x="2711" y="3156"/>
                    <a:pt x="3785" y="2793"/>
                    <a:pt x="4144" y="1983"/>
                  </a:cubicBezTo>
                  <a:cubicBezTo>
                    <a:pt x="4310" y="1614"/>
                    <a:pt x="4294" y="1209"/>
                    <a:pt x="4107" y="784"/>
                  </a:cubicBezTo>
                  <a:cubicBezTo>
                    <a:pt x="3910" y="342"/>
                    <a:pt x="3630" y="83"/>
                    <a:pt x="3287" y="15"/>
                  </a:cubicBezTo>
                  <a:cubicBezTo>
                    <a:pt x="3230" y="5"/>
                    <a:pt x="3173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64"/>
            <p:cNvSpPr/>
            <p:nvPr/>
          </p:nvSpPr>
          <p:spPr>
            <a:xfrm>
              <a:off x="1225050" y="2987475"/>
              <a:ext cx="22225" cy="41675"/>
            </a:xfrm>
            <a:custGeom>
              <a:rect b="b" l="l" r="r" t="t"/>
              <a:pathLst>
                <a:path extrusionOk="0" h="1667" w="889">
                  <a:moveTo>
                    <a:pt x="1" y="0"/>
                  </a:moveTo>
                  <a:lnTo>
                    <a:pt x="888" y="1667"/>
                  </a:lnTo>
                  <a:cubicBezTo>
                    <a:pt x="847" y="1013"/>
                    <a:pt x="520" y="4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64"/>
            <p:cNvSpPr/>
            <p:nvPr/>
          </p:nvSpPr>
          <p:spPr>
            <a:xfrm>
              <a:off x="1224275" y="2986425"/>
              <a:ext cx="24175" cy="42875"/>
            </a:xfrm>
            <a:custGeom>
              <a:rect b="b" l="l" r="r" t="t"/>
              <a:pathLst>
                <a:path extrusionOk="0" h="1715" w="967">
                  <a:moveTo>
                    <a:pt x="57" y="1"/>
                  </a:moveTo>
                  <a:lnTo>
                    <a:pt x="0" y="79"/>
                  </a:lnTo>
                  <a:cubicBezTo>
                    <a:pt x="509" y="473"/>
                    <a:pt x="826" y="1070"/>
                    <a:pt x="873" y="1714"/>
                  </a:cubicBezTo>
                  <a:lnTo>
                    <a:pt x="966" y="1709"/>
                  </a:lnTo>
                  <a:cubicBezTo>
                    <a:pt x="924" y="1039"/>
                    <a:pt x="597" y="416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64"/>
            <p:cNvSpPr/>
            <p:nvPr/>
          </p:nvSpPr>
          <p:spPr>
            <a:xfrm>
              <a:off x="1121350" y="2938625"/>
              <a:ext cx="142150" cy="60950"/>
            </a:xfrm>
            <a:custGeom>
              <a:rect b="b" l="l" r="r" t="t"/>
              <a:pathLst>
                <a:path extrusionOk="0" h="2438" w="5686">
                  <a:moveTo>
                    <a:pt x="1778" y="1"/>
                  </a:moveTo>
                  <a:cubicBezTo>
                    <a:pt x="1504" y="1"/>
                    <a:pt x="1220" y="109"/>
                    <a:pt x="956" y="407"/>
                  </a:cubicBezTo>
                  <a:cubicBezTo>
                    <a:pt x="0" y="1482"/>
                    <a:pt x="1984" y="2437"/>
                    <a:pt x="1984" y="2437"/>
                  </a:cubicBezTo>
                  <a:cubicBezTo>
                    <a:pt x="1984" y="2437"/>
                    <a:pt x="5685" y="1638"/>
                    <a:pt x="4600" y="1093"/>
                  </a:cubicBezTo>
                  <a:cubicBezTo>
                    <a:pt x="3964" y="773"/>
                    <a:pt x="3568" y="707"/>
                    <a:pt x="3350" y="707"/>
                  </a:cubicBezTo>
                  <a:cubicBezTo>
                    <a:pt x="3197" y="707"/>
                    <a:pt x="3131" y="740"/>
                    <a:pt x="3131" y="740"/>
                  </a:cubicBezTo>
                  <a:cubicBezTo>
                    <a:pt x="3131" y="740"/>
                    <a:pt x="2492" y="1"/>
                    <a:pt x="1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64"/>
            <p:cNvSpPr/>
            <p:nvPr/>
          </p:nvSpPr>
          <p:spPr>
            <a:xfrm>
              <a:off x="1136525" y="2937375"/>
              <a:ext cx="106325" cy="63500"/>
            </a:xfrm>
            <a:custGeom>
              <a:rect b="b" l="l" r="r" t="t"/>
              <a:pathLst>
                <a:path extrusionOk="0" h="2540" w="4253">
                  <a:moveTo>
                    <a:pt x="1174" y="99"/>
                  </a:moveTo>
                  <a:cubicBezTo>
                    <a:pt x="1854" y="104"/>
                    <a:pt x="2482" y="816"/>
                    <a:pt x="2488" y="826"/>
                  </a:cubicBezTo>
                  <a:cubicBezTo>
                    <a:pt x="2498" y="836"/>
                    <a:pt x="2510" y="842"/>
                    <a:pt x="2523" y="842"/>
                  </a:cubicBezTo>
                  <a:cubicBezTo>
                    <a:pt x="2530" y="842"/>
                    <a:pt x="2537" y="840"/>
                    <a:pt x="2545" y="836"/>
                  </a:cubicBezTo>
                  <a:cubicBezTo>
                    <a:pt x="2547" y="834"/>
                    <a:pt x="2606" y="809"/>
                    <a:pt x="2739" y="809"/>
                  </a:cubicBezTo>
                  <a:cubicBezTo>
                    <a:pt x="2947" y="809"/>
                    <a:pt x="3338" y="872"/>
                    <a:pt x="3972" y="1189"/>
                  </a:cubicBezTo>
                  <a:cubicBezTo>
                    <a:pt x="4092" y="1246"/>
                    <a:pt x="4149" y="1309"/>
                    <a:pt x="4144" y="1376"/>
                  </a:cubicBezTo>
                  <a:cubicBezTo>
                    <a:pt x="4097" y="1724"/>
                    <a:pt x="2477" y="2202"/>
                    <a:pt x="1382" y="2441"/>
                  </a:cubicBezTo>
                  <a:cubicBezTo>
                    <a:pt x="1252" y="2373"/>
                    <a:pt x="281" y="1859"/>
                    <a:pt x="151" y="1210"/>
                  </a:cubicBezTo>
                  <a:cubicBezTo>
                    <a:pt x="99" y="961"/>
                    <a:pt x="183" y="722"/>
                    <a:pt x="385" y="488"/>
                  </a:cubicBezTo>
                  <a:cubicBezTo>
                    <a:pt x="613" y="229"/>
                    <a:pt x="878" y="99"/>
                    <a:pt x="1169" y="99"/>
                  </a:cubicBezTo>
                  <a:close/>
                  <a:moveTo>
                    <a:pt x="1174" y="0"/>
                  </a:moveTo>
                  <a:cubicBezTo>
                    <a:pt x="852" y="0"/>
                    <a:pt x="562" y="141"/>
                    <a:pt x="312" y="426"/>
                  </a:cubicBezTo>
                  <a:cubicBezTo>
                    <a:pt x="89" y="681"/>
                    <a:pt x="1" y="951"/>
                    <a:pt x="58" y="1226"/>
                  </a:cubicBezTo>
                  <a:cubicBezTo>
                    <a:pt x="203" y="1973"/>
                    <a:pt x="1309" y="2508"/>
                    <a:pt x="1356" y="2534"/>
                  </a:cubicBezTo>
                  <a:cubicBezTo>
                    <a:pt x="1361" y="2534"/>
                    <a:pt x="1371" y="2539"/>
                    <a:pt x="1377" y="2539"/>
                  </a:cubicBezTo>
                  <a:lnTo>
                    <a:pt x="1387" y="2539"/>
                  </a:lnTo>
                  <a:cubicBezTo>
                    <a:pt x="1673" y="2477"/>
                    <a:pt x="4175" y="1921"/>
                    <a:pt x="4237" y="1387"/>
                  </a:cubicBezTo>
                  <a:cubicBezTo>
                    <a:pt x="4253" y="1278"/>
                    <a:pt x="4175" y="1184"/>
                    <a:pt x="4014" y="1101"/>
                  </a:cubicBezTo>
                  <a:cubicBezTo>
                    <a:pt x="3372" y="777"/>
                    <a:pt x="2968" y="710"/>
                    <a:pt x="2742" y="710"/>
                  </a:cubicBezTo>
                  <a:cubicBezTo>
                    <a:pt x="2642" y="710"/>
                    <a:pt x="2576" y="723"/>
                    <a:pt x="2540" y="733"/>
                  </a:cubicBezTo>
                  <a:cubicBezTo>
                    <a:pt x="2415" y="603"/>
                    <a:pt x="1833" y="6"/>
                    <a:pt x="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64"/>
            <p:cNvSpPr/>
            <p:nvPr/>
          </p:nvSpPr>
          <p:spPr>
            <a:xfrm>
              <a:off x="1170150" y="2955925"/>
              <a:ext cx="29875" cy="28600"/>
            </a:xfrm>
            <a:custGeom>
              <a:rect b="b" l="l" r="r" t="t"/>
              <a:pathLst>
                <a:path extrusionOk="0" h="1144" w="1195">
                  <a:moveTo>
                    <a:pt x="1163" y="1"/>
                  </a:moveTo>
                  <a:cubicBezTo>
                    <a:pt x="167" y="359"/>
                    <a:pt x="6" y="1091"/>
                    <a:pt x="0" y="1122"/>
                  </a:cubicBezTo>
                  <a:lnTo>
                    <a:pt x="94" y="1143"/>
                  </a:lnTo>
                  <a:cubicBezTo>
                    <a:pt x="99" y="1138"/>
                    <a:pt x="250" y="437"/>
                    <a:pt x="1195" y="94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64"/>
            <p:cNvSpPr/>
            <p:nvPr/>
          </p:nvSpPr>
          <p:spPr>
            <a:xfrm>
              <a:off x="1137950" y="3111950"/>
              <a:ext cx="43900" cy="152275"/>
            </a:xfrm>
            <a:custGeom>
              <a:rect b="b" l="l" r="r" t="t"/>
              <a:pathLst>
                <a:path extrusionOk="0" h="6091" w="1756">
                  <a:moveTo>
                    <a:pt x="89" y="0"/>
                  </a:moveTo>
                  <a:lnTo>
                    <a:pt x="1" y="37"/>
                  </a:lnTo>
                  <a:cubicBezTo>
                    <a:pt x="16" y="83"/>
                    <a:pt x="1641" y="4657"/>
                    <a:pt x="68" y="6017"/>
                  </a:cubicBezTo>
                  <a:lnTo>
                    <a:pt x="131" y="6090"/>
                  </a:lnTo>
                  <a:cubicBezTo>
                    <a:pt x="1756" y="4683"/>
                    <a:pt x="162" y="192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64"/>
            <p:cNvSpPr/>
            <p:nvPr/>
          </p:nvSpPr>
          <p:spPr>
            <a:xfrm>
              <a:off x="1098500" y="325797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89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64"/>
            <p:cNvSpPr/>
            <p:nvPr/>
          </p:nvSpPr>
          <p:spPr>
            <a:xfrm>
              <a:off x="1097075" y="325677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9" y="723"/>
                    <a:pt x="2129" y="728"/>
                    <a:pt x="2145" y="733"/>
                  </a:cubicBezTo>
                  <a:cubicBezTo>
                    <a:pt x="2155" y="733"/>
                    <a:pt x="2171" y="733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7"/>
                    <a:pt x="717" y="484"/>
                  </a:cubicBezTo>
                  <a:cubicBezTo>
                    <a:pt x="1" y="1637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cubicBezTo>
                    <a:pt x="1288" y="2488"/>
                    <a:pt x="1298" y="2488"/>
                    <a:pt x="1304" y="2483"/>
                  </a:cubicBez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40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4"/>
                    <a:pt x="1781" y="12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64"/>
            <p:cNvSpPr/>
            <p:nvPr/>
          </p:nvSpPr>
          <p:spPr>
            <a:xfrm>
              <a:off x="1130550" y="327392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64"/>
            <p:cNvSpPr/>
            <p:nvPr/>
          </p:nvSpPr>
          <p:spPr>
            <a:xfrm>
              <a:off x="1129275" y="327287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64"/>
            <p:cNvSpPr/>
            <p:nvPr/>
          </p:nvSpPr>
          <p:spPr>
            <a:xfrm>
              <a:off x="1084750" y="3133200"/>
              <a:ext cx="86200" cy="76250"/>
            </a:xfrm>
            <a:custGeom>
              <a:rect b="b" l="l" r="r" t="t"/>
              <a:pathLst>
                <a:path extrusionOk="0" h="3050" w="3448">
                  <a:moveTo>
                    <a:pt x="1465" y="0"/>
                  </a:moveTo>
                  <a:cubicBezTo>
                    <a:pt x="1287" y="0"/>
                    <a:pt x="1071" y="154"/>
                    <a:pt x="821" y="599"/>
                  </a:cubicBezTo>
                  <a:cubicBezTo>
                    <a:pt x="0" y="2058"/>
                    <a:pt x="1008" y="3049"/>
                    <a:pt x="1008" y="3049"/>
                  </a:cubicBezTo>
                  <a:cubicBezTo>
                    <a:pt x="1008" y="3049"/>
                    <a:pt x="3448" y="1663"/>
                    <a:pt x="2902" y="1087"/>
                  </a:cubicBezTo>
                  <a:cubicBezTo>
                    <a:pt x="2630" y="799"/>
                    <a:pt x="2424" y="727"/>
                    <a:pt x="2286" y="727"/>
                  </a:cubicBezTo>
                  <a:cubicBezTo>
                    <a:pt x="2151" y="727"/>
                    <a:pt x="2082" y="796"/>
                    <a:pt x="2082" y="796"/>
                  </a:cubicBezTo>
                  <a:cubicBezTo>
                    <a:pt x="2082" y="796"/>
                    <a:pt x="1869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64"/>
            <p:cNvSpPr/>
            <p:nvPr/>
          </p:nvSpPr>
          <p:spPr>
            <a:xfrm>
              <a:off x="1083450" y="3131975"/>
              <a:ext cx="77500" cy="78775"/>
            </a:xfrm>
            <a:custGeom>
              <a:rect b="b" l="l" r="r" t="t"/>
              <a:pathLst>
                <a:path extrusionOk="0" h="3151" w="3100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8" y="887"/>
                    <a:pt x="2113" y="892"/>
                  </a:cubicBezTo>
                  <a:cubicBezTo>
                    <a:pt x="2117" y="893"/>
                    <a:pt x="2122" y="894"/>
                    <a:pt x="2126" y="894"/>
                  </a:cubicBezTo>
                  <a:cubicBezTo>
                    <a:pt x="2139" y="894"/>
                    <a:pt x="2152" y="888"/>
                    <a:pt x="2160" y="876"/>
                  </a:cubicBezTo>
                  <a:cubicBezTo>
                    <a:pt x="2207" y="844"/>
                    <a:pt x="2262" y="823"/>
                    <a:pt x="2318" y="823"/>
                  </a:cubicBezTo>
                  <a:cubicBezTo>
                    <a:pt x="2324" y="823"/>
                    <a:pt x="2330" y="824"/>
                    <a:pt x="2337" y="824"/>
                  </a:cubicBezTo>
                  <a:cubicBezTo>
                    <a:pt x="2456" y="829"/>
                    <a:pt x="2648" y="892"/>
                    <a:pt x="2918" y="1172"/>
                  </a:cubicBezTo>
                  <a:cubicBezTo>
                    <a:pt x="2970" y="1224"/>
                    <a:pt x="2996" y="1297"/>
                    <a:pt x="2980" y="1375"/>
                  </a:cubicBezTo>
                  <a:cubicBezTo>
                    <a:pt x="2897" y="1946"/>
                    <a:pt x="1314" y="2891"/>
                    <a:pt x="1065" y="3036"/>
                  </a:cubicBezTo>
                  <a:cubicBezTo>
                    <a:pt x="909" y="2870"/>
                    <a:pt x="182" y="1961"/>
                    <a:pt x="909" y="674"/>
                  </a:cubicBezTo>
                  <a:cubicBezTo>
                    <a:pt x="1122" y="295"/>
                    <a:pt x="1329" y="97"/>
                    <a:pt x="1511" y="97"/>
                  </a:cubicBezTo>
                  <a:close/>
                  <a:moveTo>
                    <a:pt x="1516" y="1"/>
                  </a:moveTo>
                  <a:cubicBezTo>
                    <a:pt x="1292" y="1"/>
                    <a:pt x="1064" y="209"/>
                    <a:pt x="831" y="622"/>
                  </a:cubicBezTo>
                  <a:cubicBezTo>
                    <a:pt x="0" y="2096"/>
                    <a:pt x="1013" y="3124"/>
                    <a:pt x="1023" y="3135"/>
                  </a:cubicBezTo>
                  <a:cubicBezTo>
                    <a:pt x="1034" y="3140"/>
                    <a:pt x="1044" y="3145"/>
                    <a:pt x="1060" y="3150"/>
                  </a:cubicBezTo>
                  <a:cubicBezTo>
                    <a:pt x="1070" y="3145"/>
                    <a:pt x="1075" y="3145"/>
                    <a:pt x="1085" y="3140"/>
                  </a:cubicBezTo>
                  <a:cubicBezTo>
                    <a:pt x="1163" y="3098"/>
                    <a:pt x="2980" y="2055"/>
                    <a:pt x="3079" y="1390"/>
                  </a:cubicBezTo>
                  <a:cubicBezTo>
                    <a:pt x="3100" y="1286"/>
                    <a:pt x="3069" y="1177"/>
                    <a:pt x="2991" y="1105"/>
                  </a:cubicBezTo>
                  <a:cubicBezTo>
                    <a:pt x="2757" y="855"/>
                    <a:pt x="2539" y="726"/>
                    <a:pt x="2342" y="726"/>
                  </a:cubicBezTo>
                  <a:cubicBezTo>
                    <a:pt x="2280" y="726"/>
                    <a:pt x="2217" y="741"/>
                    <a:pt x="2160" y="767"/>
                  </a:cubicBezTo>
                  <a:cubicBezTo>
                    <a:pt x="2103" y="580"/>
                    <a:pt x="1906" y="46"/>
                    <a:pt x="1563" y="4"/>
                  </a:cubicBezTo>
                  <a:cubicBezTo>
                    <a:pt x="1548" y="2"/>
                    <a:pt x="1532" y="1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64"/>
            <p:cNvSpPr/>
            <p:nvPr/>
          </p:nvSpPr>
          <p:spPr>
            <a:xfrm>
              <a:off x="1113550" y="3153100"/>
              <a:ext cx="23275" cy="37000"/>
            </a:xfrm>
            <a:custGeom>
              <a:rect b="b" l="l" r="r" t="t"/>
              <a:pathLst>
                <a:path extrusionOk="0" h="1480" w="931">
                  <a:moveTo>
                    <a:pt x="930" y="0"/>
                  </a:moveTo>
                  <a:lnTo>
                    <a:pt x="930" y="0"/>
                  </a:lnTo>
                  <a:cubicBezTo>
                    <a:pt x="250" y="545"/>
                    <a:pt x="1" y="1480"/>
                    <a:pt x="1" y="1480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64"/>
            <p:cNvSpPr/>
            <p:nvPr/>
          </p:nvSpPr>
          <p:spPr>
            <a:xfrm>
              <a:off x="1112250" y="3152175"/>
              <a:ext cx="25225" cy="38200"/>
            </a:xfrm>
            <a:custGeom>
              <a:rect b="b" l="l" r="r" t="t"/>
              <a:pathLst>
                <a:path extrusionOk="0" h="1528" w="1009">
                  <a:moveTo>
                    <a:pt x="951" y="1"/>
                  </a:moveTo>
                  <a:cubicBezTo>
                    <a:pt x="266" y="546"/>
                    <a:pt x="11" y="1465"/>
                    <a:pt x="1" y="1501"/>
                  </a:cubicBezTo>
                  <a:lnTo>
                    <a:pt x="100" y="1527"/>
                  </a:lnTo>
                  <a:cubicBezTo>
                    <a:pt x="100" y="1522"/>
                    <a:pt x="354" y="603"/>
                    <a:pt x="1008" y="73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64"/>
            <p:cNvSpPr/>
            <p:nvPr/>
          </p:nvSpPr>
          <p:spPr>
            <a:xfrm>
              <a:off x="1055675" y="3106400"/>
              <a:ext cx="74525" cy="58425"/>
            </a:xfrm>
            <a:custGeom>
              <a:rect b="b" l="l" r="r" t="t"/>
              <a:pathLst>
                <a:path extrusionOk="0" h="2337" w="2981">
                  <a:moveTo>
                    <a:pt x="2140" y="1"/>
                  </a:moveTo>
                  <a:cubicBezTo>
                    <a:pt x="1989" y="1"/>
                    <a:pt x="1784" y="53"/>
                    <a:pt x="1511" y="181"/>
                  </a:cubicBezTo>
                  <a:cubicBezTo>
                    <a:pt x="0" y="887"/>
                    <a:pt x="234" y="2283"/>
                    <a:pt x="234" y="2283"/>
                  </a:cubicBezTo>
                  <a:cubicBezTo>
                    <a:pt x="234" y="2283"/>
                    <a:pt x="741" y="2336"/>
                    <a:pt x="1314" y="2336"/>
                  </a:cubicBezTo>
                  <a:cubicBezTo>
                    <a:pt x="2087" y="2336"/>
                    <a:pt x="2981" y="2240"/>
                    <a:pt x="2918" y="1790"/>
                  </a:cubicBezTo>
                  <a:cubicBezTo>
                    <a:pt x="2824" y="1119"/>
                    <a:pt x="2522" y="1073"/>
                    <a:pt x="2440" y="1073"/>
                  </a:cubicBezTo>
                  <a:cubicBezTo>
                    <a:pt x="2427" y="1073"/>
                    <a:pt x="2420" y="1074"/>
                    <a:pt x="2420" y="1074"/>
                  </a:cubicBezTo>
                  <a:cubicBezTo>
                    <a:pt x="2420" y="1074"/>
                    <a:pt x="2824" y="1"/>
                    <a:pt x="2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64"/>
            <p:cNvSpPr/>
            <p:nvPr/>
          </p:nvSpPr>
          <p:spPr>
            <a:xfrm>
              <a:off x="1054625" y="3105325"/>
              <a:ext cx="75575" cy="60775"/>
            </a:xfrm>
            <a:custGeom>
              <a:rect b="b" l="l" r="r" t="t"/>
              <a:pathLst>
                <a:path extrusionOk="0" h="2431" w="3023">
                  <a:moveTo>
                    <a:pt x="2178" y="95"/>
                  </a:moveTo>
                  <a:cubicBezTo>
                    <a:pt x="2280" y="95"/>
                    <a:pt x="2360" y="120"/>
                    <a:pt x="2415" y="172"/>
                  </a:cubicBezTo>
                  <a:cubicBezTo>
                    <a:pt x="2669" y="405"/>
                    <a:pt x="2410" y="1096"/>
                    <a:pt x="2410" y="1101"/>
                  </a:cubicBezTo>
                  <a:cubicBezTo>
                    <a:pt x="2405" y="1117"/>
                    <a:pt x="2410" y="1137"/>
                    <a:pt x="2420" y="1148"/>
                  </a:cubicBezTo>
                  <a:cubicBezTo>
                    <a:pt x="2431" y="1163"/>
                    <a:pt x="2446" y="1169"/>
                    <a:pt x="2467" y="1169"/>
                  </a:cubicBezTo>
                  <a:cubicBezTo>
                    <a:pt x="2473" y="1168"/>
                    <a:pt x="2479" y="1168"/>
                    <a:pt x="2486" y="1168"/>
                  </a:cubicBezTo>
                  <a:cubicBezTo>
                    <a:pt x="2542" y="1168"/>
                    <a:pt x="2597" y="1188"/>
                    <a:pt x="2643" y="1226"/>
                  </a:cubicBezTo>
                  <a:cubicBezTo>
                    <a:pt x="2737" y="1298"/>
                    <a:pt x="2856" y="1459"/>
                    <a:pt x="2908" y="1844"/>
                  </a:cubicBezTo>
                  <a:cubicBezTo>
                    <a:pt x="2924" y="1916"/>
                    <a:pt x="2898" y="1994"/>
                    <a:pt x="2846" y="2046"/>
                  </a:cubicBezTo>
                  <a:cubicBezTo>
                    <a:pt x="2621" y="2276"/>
                    <a:pt x="1957" y="2333"/>
                    <a:pt x="1361" y="2333"/>
                  </a:cubicBezTo>
                  <a:cubicBezTo>
                    <a:pt x="882" y="2333"/>
                    <a:pt x="447" y="2296"/>
                    <a:pt x="318" y="2285"/>
                  </a:cubicBezTo>
                  <a:lnTo>
                    <a:pt x="318" y="2280"/>
                  </a:lnTo>
                  <a:cubicBezTo>
                    <a:pt x="292" y="2056"/>
                    <a:pt x="224" y="893"/>
                    <a:pt x="1569" y="270"/>
                  </a:cubicBezTo>
                  <a:cubicBezTo>
                    <a:pt x="1817" y="154"/>
                    <a:pt x="2023" y="95"/>
                    <a:pt x="2178" y="95"/>
                  </a:cubicBezTo>
                  <a:close/>
                  <a:moveTo>
                    <a:pt x="2176" y="0"/>
                  </a:moveTo>
                  <a:cubicBezTo>
                    <a:pt x="2006" y="0"/>
                    <a:pt x="1790" y="61"/>
                    <a:pt x="1527" y="182"/>
                  </a:cubicBezTo>
                  <a:cubicBezTo>
                    <a:pt x="1" y="893"/>
                    <a:pt x="229" y="2321"/>
                    <a:pt x="229" y="2337"/>
                  </a:cubicBezTo>
                  <a:cubicBezTo>
                    <a:pt x="229" y="2358"/>
                    <a:pt x="250" y="2373"/>
                    <a:pt x="271" y="2373"/>
                  </a:cubicBezTo>
                  <a:cubicBezTo>
                    <a:pt x="312" y="2378"/>
                    <a:pt x="800" y="2430"/>
                    <a:pt x="1356" y="2430"/>
                  </a:cubicBezTo>
                  <a:cubicBezTo>
                    <a:pt x="1974" y="2430"/>
                    <a:pt x="2669" y="2363"/>
                    <a:pt x="2913" y="2119"/>
                  </a:cubicBezTo>
                  <a:cubicBezTo>
                    <a:pt x="2991" y="2041"/>
                    <a:pt x="3022" y="1937"/>
                    <a:pt x="3007" y="1833"/>
                  </a:cubicBezTo>
                  <a:cubicBezTo>
                    <a:pt x="2960" y="1496"/>
                    <a:pt x="2856" y="1267"/>
                    <a:pt x="2701" y="1148"/>
                  </a:cubicBezTo>
                  <a:cubicBezTo>
                    <a:pt x="2649" y="1112"/>
                    <a:pt x="2592" y="1086"/>
                    <a:pt x="2529" y="1075"/>
                  </a:cubicBezTo>
                  <a:cubicBezTo>
                    <a:pt x="2586" y="883"/>
                    <a:pt x="2737" y="338"/>
                    <a:pt x="2482" y="104"/>
                  </a:cubicBezTo>
                  <a:cubicBezTo>
                    <a:pt x="2406" y="35"/>
                    <a:pt x="2304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64"/>
            <p:cNvSpPr/>
            <p:nvPr/>
          </p:nvSpPr>
          <p:spPr>
            <a:xfrm>
              <a:off x="1075650" y="3133225"/>
              <a:ext cx="40525" cy="16650"/>
            </a:xfrm>
            <a:custGeom>
              <a:rect b="b" l="l" r="r" t="t"/>
              <a:pathLst>
                <a:path extrusionOk="0" h="666" w="1621">
                  <a:moveTo>
                    <a:pt x="1621" y="1"/>
                  </a:moveTo>
                  <a:lnTo>
                    <a:pt x="1621" y="1"/>
                  </a:lnTo>
                  <a:cubicBezTo>
                    <a:pt x="749" y="53"/>
                    <a:pt x="1" y="665"/>
                    <a:pt x="1" y="665"/>
                  </a:cubicBezTo>
                  <a:lnTo>
                    <a:pt x="1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64"/>
            <p:cNvSpPr/>
            <p:nvPr/>
          </p:nvSpPr>
          <p:spPr>
            <a:xfrm>
              <a:off x="1074875" y="3132050"/>
              <a:ext cx="41300" cy="18725"/>
            </a:xfrm>
            <a:custGeom>
              <a:rect b="b" l="l" r="r" t="t"/>
              <a:pathLst>
                <a:path extrusionOk="0" h="749" w="1652">
                  <a:moveTo>
                    <a:pt x="1647" y="1"/>
                  </a:moveTo>
                  <a:cubicBezTo>
                    <a:pt x="774" y="48"/>
                    <a:pt x="32" y="645"/>
                    <a:pt x="1" y="671"/>
                  </a:cubicBezTo>
                  <a:lnTo>
                    <a:pt x="63" y="749"/>
                  </a:lnTo>
                  <a:cubicBezTo>
                    <a:pt x="73" y="743"/>
                    <a:pt x="811" y="146"/>
                    <a:pt x="1652" y="94"/>
                  </a:cubicBez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64"/>
            <p:cNvSpPr/>
            <p:nvPr/>
          </p:nvSpPr>
          <p:spPr>
            <a:xfrm>
              <a:off x="1069300" y="3076675"/>
              <a:ext cx="109050" cy="59825"/>
            </a:xfrm>
            <a:custGeom>
              <a:rect b="b" l="l" r="r" t="t"/>
              <a:pathLst>
                <a:path extrusionOk="0" h="2393" w="4362">
                  <a:moveTo>
                    <a:pt x="3061" y="1"/>
                  </a:moveTo>
                  <a:cubicBezTo>
                    <a:pt x="2569" y="1"/>
                    <a:pt x="2088" y="482"/>
                    <a:pt x="2088" y="482"/>
                  </a:cubicBezTo>
                  <a:cubicBezTo>
                    <a:pt x="2088" y="482"/>
                    <a:pt x="1983" y="380"/>
                    <a:pt x="1686" y="380"/>
                  </a:cubicBezTo>
                  <a:cubicBezTo>
                    <a:pt x="1505" y="380"/>
                    <a:pt x="1253" y="417"/>
                    <a:pt x="909" y="539"/>
                  </a:cubicBezTo>
                  <a:cubicBezTo>
                    <a:pt x="1" y="856"/>
                    <a:pt x="2695" y="2393"/>
                    <a:pt x="2695" y="2393"/>
                  </a:cubicBezTo>
                  <a:cubicBezTo>
                    <a:pt x="2695" y="2393"/>
                    <a:pt x="4362" y="1847"/>
                    <a:pt x="3801" y="591"/>
                  </a:cubicBezTo>
                  <a:cubicBezTo>
                    <a:pt x="3602" y="145"/>
                    <a:pt x="3330" y="1"/>
                    <a:pt x="3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64"/>
            <p:cNvSpPr/>
            <p:nvPr/>
          </p:nvSpPr>
          <p:spPr>
            <a:xfrm>
              <a:off x="1085125" y="3075525"/>
              <a:ext cx="84275" cy="62200"/>
            </a:xfrm>
            <a:custGeom>
              <a:rect b="b" l="l" r="r" t="t"/>
              <a:pathLst>
                <a:path extrusionOk="0" h="2488" w="3371">
                  <a:moveTo>
                    <a:pt x="2431" y="97"/>
                  </a:moveTo>
                  <a:cubicBezTo>
                    <a:pt x="2471" y="97"/>
                    <a:pt x="2511" y="100"/>
                    <a:pt x="2550" y="107"/>
                  </a:cubicBezTo>
                  <a:cubicBezTo>
                    <a:pt x="2789" y="154"/>
                    <a:pt x="2981" y="336"/>
                    <a:pt x="3121" y="658"/>
                  </a:cubicBezTo>
                  <a:cubicBezTo>
                    <a:pt x="3261" y="964"/>
                    <a:pt x="3272" y="1255"/>
                    <a:pt x="3152" y="1520"/>
                  </a:cubicBezTo>
                  <a:cubicBezTo>
                    <a:pt x="2913" y="2065"/>
                    <a:pt x="2202" y="2340"/>
                    <a:pt x="2072" y="2387"/>
                  </a:cubicBezTo>
                  <a:cubicBezTo>
                    <a:pt x="1506" y="2065"/>
                    <a:pt x="110" y="1172"/>
                    <a:pt x="141" y="777"/>
                  </a:cubicBezTo>
                  <a:cubicBezTo>
                    <a:pt x="151" y="715"/>
                    <a:pt x="198" y="668"/>
                    <a:pt x="297" y="632"/>
                  </a:cubicBezTo>
                  <a:cubicBezTo>
                    <a:pt x="536" y="538"/>
                    <a:pt x="790" y="486"/>
                    <a:pt x="1050" y="476"/>
                  </a:cubicBezTo>
                  <a:cubicBezTo>
                    <a:pt x="1320" y="476"/>
                    <a:pt x="1423" y="564"/>
                    <a:pt x="1423" y="564"/>
                  </a:cubicBezTo>
                  <a:cubicBezTo>
                    <a:pt x="1434" y="572"/>
                    <a:pt x="1445" y="576"/>
                    <a:pt x="1457" y="576"/>
                  </a:cubicBezTo>
                  <a:cubicBezTo>
                    <a:pt x="1469" y="576"/>
                    <a:pt x="1481" y="572"/>
                    <a:pt x="1491" y="564"/>
                  </a:cubicBezTo>
                  <a:cubicBezTo>
                    <a:pt x="1496" y="564"/>
                    <a:pt x="1964" y="97"/>
                    <a:pt x="2431" y="97"/>
                  </a:cubicBezTo>
                  <a:close/>
                  <a:moveTo>
                    <a:pt x="2423" y="1"/>
                  </a:moveTo>
                  <a:cubicBezTo>
                    <a:pt x="1985" y="1"/>
                    <a:pt x="1572" y="358"/>
                    <a:pt x="1455" y="466"/>
                  </a:cubicBezTo>
                  <a:cubicBezTo>
                    <a:pt x="1398" y="432"/>
                    <a:pt x="1275" y="378"/>
                    <a:pt x="1055" y="378"/>
                  </a:cubicBezTo>
                  <a:cubicBezTo>
                    <a:pt x="868" y="378"/>
                    <a:pt x="611" y="417"/>
                    <a:pt x="266" y="538"/>
                  </a:cubicBezTo>
                  <a:cubicBezTo>
                    <a:pt x="131" y="585"/>
                    <a:pt x="53" y="663"/>
                    <a:pt x="48" y="767"/>
                  </a:cubicBezTo>
                  <a:cubicBezTo>
                    <a:pt x="1" y="1302"/>
                    <a:pt x="1834" y="2361"/>
                    <a:pt x="2041" y="2480"/>
                  </a:cubicBezTo>
                  <a:cubicBezTo>
                    <a:pt x="2049" y="2484"/>
                    <a:pt x="2053" y="2487"/>
                    <a:pt x="2059" y="2487"/>
                  </a:cubicBezTo>
                  <a:cubicBezTo>
                    <a:pt x="2062" y="2487"/>
                    <a:pt x="2064" y="2487"/>
                    <a:pt x="2067" y="2485"/>
                  </a:cubicBezTo>
                  <a:cubicBezTo>
                    <a:pt x="2069" y="2487"/>
                    <a:pt x="2071" y="2488"/>
                    <a:pt x="2072" y="2488"/>
                  </a:cubicBezTo>
                  <a:cubicBezTo>
                    <a:pt x="2076" y="2488"/>
                    <a:pt x="2079" y="2485"/>
                    <a:pt x="2083" y="2485"/>
                  </a:cubicBezTo>
                  <a:cubicBezTo>
                    <a:pt x="2119" y="2475"/>
                    <a:pt x="2960" y="2189"/>
                    <a:pt x="3241" y="1556"/>
                  </a:cubicBezTo>
                  <a:cubicBezTo>
                    <a:pt x="3370" y="1265"/>
                    <a:pt x="3360" y="948"/>
                    <a:pt x="3209" y="616"/>
                  </a:cubicBezTo>
                  <a:cubicBezTo>
                    <a:pt x="3054" y="268"/>
                    <a:pt x="2836" y="61"/>
                    <a:pt x="2566" y="14"/>
                  </a:cubicBezTo>
                  <a:cubicBezTo>
                    <a:pt x="2518" y="5"/>
                    <a:pt x="2470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64"/>
            <p:cNvSpPr/>
            <p:nvPr/>
          </p:nvSpPr>
          <p:spPr>
            <a:xfrm>
              <a:off x="1121475" y="3088700"/>
              <a:ext cx="17425" cy="32475"/>
            </a:xfrm>
            <a:custGeom>
              <a:rect b="b" l="l" r="r" t="t"/>
              <a:pathLst>
                <a:path extrusionOk="0" h="1299" w="697">
                  <a:moveTo>
                    <a:pt x="1" y="1"/>
                  </a:moveTo>
                  <a:lnTo>
                    <a:pt x="696" y="1299"/>
                  </a:lnTo>
                  <a:cubicBezTo>
                    <a:pt x="660" y="790"/>
                    <a:pt x="411" y="3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64"/>
            <p:cNvSpPr/>
            <p:nvPr/>
          </p:nvSpPr>
          <p:spPr>
            <a:xfrm>
              <a:off x="1120825" y="3087800"/>
              <a:ext cx="19375" cy="33375"/>
            </a:xfrm>
            <a:custGeom>
              <a:rect b="b" l="l" r="r" t="t"/>
              <a:pathLst>
                <a:path extrusionOk="0" h="1335" w="775">
                  <a:moveTo>
                    <a:pt x="63" y="1"/>
                  </a:moveTo>
                  <a:lnTo>
                    <a:pt x="1" y="73"/>
                  </a:lnTo>
                  <a:cubicBezTo>
                    <a:pt x="395" y="385"/>
                    <a:pt x="639" y="842"/>
                    <a:pt x="676" y="1335"/>
                  </a:cubicBezTo>
                  <a:lnTo>
                    <a:pt x="774" y="1335"/>
                  </a:lnTo>
                  <a:cubicBezTo>
                    <a:pt x="743" y="811"/>
                    <a:pt x="483" y="323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64"/>
            <p:cNvSpPr/>
            <p:nvPr/>
          </p:nvSpPr>
          <p:spPr>
            <a:xfrm>
              <a:off x="1127825" y="3164900"/>
              <a:ext cx="30550" cy="69200"/>
            </a:xfrm>
            <a:custGeom>
              <a:rect b="b" l="l" r="r" t="t"/>
              <a:pathLst>
                <a:path extrusionOk="0" h="2768" w="1222">
                  <a:moveTo>
                    <a:pt x="1138" y="0"/>
                  </a:moveTo>
                  <a:cubicBezTo>
                    <a:pt x="1091" y="73"/>
                    <a:pt x="1" y="1812"/>
                    <a:pt x="323" y="2768"/>
                  </a:cubicBezTo>
                  <a:lnTo>
                    <a:pt x="416" y="2736"/>
                  </a:lnTo>
                  <a:cubicBezTo>
                    <a:pt x="105" y="1823"/>
                    <a:pt x="1211" y="73"/>
                    <a:pt x="1221" y="52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64"/>
            <p:cNvSpPr/>
            <p:nvPr/>
          </p:nvSpPr>
          <p:spPr>
            <a:xfrm>
              <a:off x="1093175" y="3304900"/>
              <a:ext cx="86350" cy="76250"/>
            </a:xfrm>
            <a:custGeom>
              <a:rect b="b" l="l" r="r" t="t"/>
              <a:pathLst>
                <a:path extrusionOk="0" h="3050" w="3454">
                  <a:moveTo>
                    <a:pt x="1465" y="1"/>
                  </a:moveTo>
                  <a:cubicBezTo>
                    <a:pt x="1287" y="1"/>
                    <a:pt x="1072" y="155"/>
                    <a:pt x="821" y="599"/>
                  </a:cubicBezTo>
                  <a:cubicBezTo>
                    <a:pt x="1" y="2058"/>
                    <a:pt x="1013" y="3050"/>
                    <a:pt x="1013" y="3050"/>
                  </a:cubicBezTo>
                  <a:cubicBezTo>
                    <a:pt x="1013" y="3050"/>
                    <a:pt x="3453" y="1664"/>
                    <a:pt x="2908" y="1087"/>
                  </a:cubicBezTo>
                  <a:cubicBezTo>
                    <a:pt x="2633" y="799"/>
                    <a:pt x="2425" y="728"/>
                    <a:pt x="2287" y="728"/>
                  </a:cubicBezTo>
                  <a:cubicBezTo>
                    <a:pt x="2151" y="728"/>
                    <a:pt x="2083" y="797"/>
                    <a:pt x="2083" y="797"/>
                  </a:cubicBezTo>
                  <a:cubicBezTo>
                    <a:pt x="2083" y="797"/>
                    <a:pt x="187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64"/>
            <p:cNvSpPr/>
            <p:nvPr/>
          </p:nvSpPr>
          <p:spPr>
            <a:xfrm>
              <a:off x="1092025" y="3303700"/>
              <a:ext cx="77375" cy="78625"/>
            </a:xfrm>
            <a:custGeom>
              <a:rect b="b" l="l" r="r" t="t"/>
              <a:pathLst>
                <a:path extrusionOk="0" h="3145" w="3095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7" y="886"/>
                    <a:pt x="2113" y="891"/>
                  </a:cubicBezTo>
                  <a:cubicBezTo>
                    <a:pt x="2129" y="891"/>
                    <a:pt x="2144" y="891"/>
                    <a:pt x="2160" y="876"/>
                  </a:cubicBezTo>
                  <a:cubicBezTo>
                    <a:pt x="2201" y="839"/>
                    <a:pt x="2258" y="823"/>
                    <a:pt x="2313" y="823"/>
                  </a:cubicBezTo>
                  <a:cubicBezTo>
                    <a:pt x="2321" y="823"/>
                    <a:pt x="2329" y="823"/>
                    <a:pt x="2336" y="824"/>
                  </a:cubicBezTo>
                  <a:cubicBezTo>
                    <a:pt x="2456" y="824"/>
                    <a:pt x="2648" y="886"/>
                    <a:pt x="2913" y="1167"/>
                  </a:cubicBezTo>
                  <a:cubicBezTo>
                    <a:pt x="2970" y="1224"/>
                    <a:pt x="2990" y="1296"/>
                    <a:pt x="2980" y="1374"/>
                  </a:cubicBezTo>
                  <a:cubicBezTo>
                    <a:pt x="2892" y="1945"/>
                    <a:pt x="1314" y="2890"/>
                    <a:pt x="1064" y="3036"/>
                  </a:cubicBezTo>
                  <a:cubicBezTo>
                    <a:pt x="909" y="2869"/>
                    <a:pt x="182" y="1961"/>
                    <a:pt x="909" y="668"/>
                  </a:cubicBezTo>
                  <a:cubicBezTo>
                    <a:pt x="1121" y="289"/>
                    <a:pt x="1329" y="97"/>
                    <a:pt x="1511" y="97"/>
                  </a:cubicBezTo>
                  <a:close/>
                  <a:moveTo>
                    <a:pt x="1512" y="1"/>
                  </a:moveTo>
                  <a:cubicBezTo>
                    <a:pt x="1291" y="1"/>
                    <a:pt x="1058" y="209"/>
                    <a:pt x="826" y="621"/>
                  </a:cubicBezTo>
                  <a:cubicBezTo>
                    <a:pt x="0" y="2096"/>
                    <a:pt x="1012" y="3124"/>
                    <a:pt x="1023" y="3134"/>
                  </a:cubicBezTo>
                  <a:cubicBezTo>
                    <a:pt x="1033" y="3139"/>
                    <a:pt x="1044" y="3145"/>
                    <a:pt x="1059" y="3145"/>
                  </a:cubicBezTo>
                  <a:cubicBezTo>
                    <a:pt x="1064" y="3145"/>
                    <a:pt x="1075" y="3145"/>
                    <a:pt x="1080" y="3139"/>
                  </a:cubicBezTo>
                  <a:cubicBezTo>
                    <a:pt x="1158" y="3098"/>
                    <a:pt x="2980" y="2054"/>
                    <a:pt x="3079" y="1390"/>
                  </a:cubicBezTo>
                  <a:cubicBezTo>
                    <a:pt x="3094" y="1286"/>
                    <a:pt x="3063" y="1177"/>
                    <a:pt x="2990" y="1104"/>
                  </a:cubicBezTo>
                  <a:cubicBezTo>
                    <a:pt x="2757" y="855"/>
                    <a:pt x="2534" y="725"/>
                    <a:pt x="2342" y="725"/>
                  </a:cubicBezTo>
                  <a:cubicBezTo>
                    <a:pt x="2279" y="725"/>
                    <a:pt x="2217" y="741"/>
                    <a:pt x="2160" y="767"/>
                  </a:cubicBezTo>
                  <a:cubicBezTo>
                    <a:pt x="2097" y="580"/>
                    <a:pt x="1900" y="45"/>
                    <a:pt x="1558" y="4"/>
                  </a:cubicBezTo>
                  <a:cubicBezTo>
                    <a:pt x="1542" y="2"/>
                    <a:pt x="1527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64"/>
            <p:cNvSpPr/>
            <p:nvPr/>
          </p:nvSpPr>
          <p:spPr>
            <a:xfrm>
              <a:off x="1122000" y="3324800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30" y="1"/>
                  </a:moveTo>
                  <a:lnTo>
                    <a:pt x="930" y="1"/>
                  </a:lnTo>
                  <a:cubicBezTo>
                    <a:pt x="255" y="546"/>
                    <a:pt x="0" y="1480"/>
                    <a:pt x="0" y="1480"/>
                  </a:cubicBez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64"/>
            <p:cNvSpPr/>
            <p:nvPr/>
          </p:nvSpPr>
          <p:spPr>
            <a:xfrm>
              <a:off x="1120825" y="3323775"/>
              <a:ext cx="25200" cy="38300"/>
            </a:xfrm>
            <a:custGeom>
              <a:rect b="b" l="l" r="r" t="t"/>
              <a:pathLst>
                <a:path extrusionOk="0" h="1532" w="1008">
                  <a:moveTo>
                    <a:pt x="945" y="0"/>
                  </a:moveTo>
                  <a:cubicBezTo>
                    <a:pt x="265" y="550"/>
                    <a:pt x="11" y="1469"/>
                    <a:pt x="1" y="1506"/>
                  </a:cubicBezTo>
                  <a:lnTo>
                    <a:pt x="94" y="1532"/>
                  </a:lnTo>
                  <a:cubicBezTo>
                    <a:pt x="99" y="1526"/>
                    <a:pt x="354" y="608"/>
                    <a:pt x="1008" y="78"/>
                  </a:cubicBez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64"/>
            <p:cNvSpPr/>
            <p:nvPr/>
          </p:nvSpPr>
          <p:spPr>
            <a:xfrm>
              <a:off x="1103425" y="3195625"/>
              <a:ext cx="108925" cy="59775"/>
            </a:xfrm>
            <a:custGeom>
              <a:rect b="b" l="l" r="r" t="t"/>
              <a:pathLst>
                <a:path extrusionOk="0" h="2391" w="4357">
                  <a:moveTo>
                    <a:pt x="3057" y="0"/>
                  </a:moveTo>
                  <a:cubicBezTo>
                    <a:pt x="2567" y="0"/>
                    <a:pt x="2088" y="480"/>
                    <a:pt x="2088" y="480"/>
                  </a:cubicBezTo>
                  <a:cubicBezTo>
                    <a:pt x="2088" y="480"/>
                    <a:pt x="1984" y="377"/>
                    <a:pt x="1686" y="377"/>
                  </a:cubicBezTo>
                  <a:cubicBezTo>
                    <a:pt x="1505" y="377"/>
                    <a:pt x="1253" y="415"/>
                    <a:pt x="909" y="537"/>
                  </a:cubicBezTo>
                  <a:cubicBezTo>
                    <a:pt x="1" y="853"/>
                    <a:pt x="2695" y="2390"/>
                    <a:pt x="2695" y="2390"/>
                  </a:cubicBezTo>
                  <a:cubicBezTo>
                    <a:pt x="2695" y="2390"/>
                    <a:pt x="4357" y="1845"/>
                    <a:pt x="3796" y="589"/>
                  </a:cubicBezTo>
                  <a:cubicBezTo>
                    <a:pt x="3598" y="144"/>
                    <a:pt x="3326" y="0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64"/>
            <p:cNvSpPr/>
            <p:nvPr/>
          </p:nvSpPr>
          <p:spPr>
            <a:xfrm>
              <a:off x="1119150" y="3194425"/>
              <a:ext cx="84250" cy="62250"/>
            </a:xfrm>
            <a:custGeom>
              <a:rect b="b" l="l" r="r" t="t"/>
              <a:pathLst>
                <a:path extrusionOk="0" h="2490" w="3370">
                  <a:moveTo>
                    <a:pt x="2436" y="97"/>
                  </a:moveTo>
                  <a:cubicBezTo>
                    <a:pt x="2474" y="97"/>
                    <a:pt x="2512" y="100"/>
                    <a:pt x="2549" y="107"/>
                  </a:cubicBezTo>
                  <a:cubicBezTo>
                    <a:pt x="2788" y="154"/>
                    <a:pt x="2980" y="341"/>
                    <a:pt x="3126" y="657"/>
                  </a:cubicBezTo>
                  <a:cubicBezTo>
                    <a:pt x="3260" y="964"/>
                    <a:pt x="3271" y="1254"/>
                    <a:pt x="3157" y="1519"/>
                  </a:cubicBezTo>
                  <a:cubicBezTo>
                    <a:pt x="2918" y="2064"/>
                    <a:pt x="2201" y="2339"/>
                    <a:pt x="2072" y="2386"/>
                  </a:cubicBezTo>
                  <a:cubicBezTo>
                    <a:pt x="1506" y="2064"/>
                    <a:pt x="109" y="1171"/>
                    <a:pt x="145" y="777"/>
                  </a:cubicBezTo>
                  <a:cubicBezTo>
                    <a:pt x="151" y="714"/>
                    <a:pt x="203" y="668"/>
                    <a:pt x="301" y="631"/>
                  </a:cubicBezTo>
                  <a:cubicBezTo>
                    <a:pt x="540" y="538"/>
                    <a:pt x="794" y="486"/>
                    <a:pt x="1054" y="476"/>
                  </a:cubicBezTo>
                  <a:cubicBezTo>
                    <a:pt x="1324" y="476"/>
                    <a:pt x="1428" y="564"/>
                    <a:pt x="1428" y="564"/>
                  </a:cubicBezTo>
                  <a:cubicBezTo>
                    <a:pt x="1438" y="572"/>
                    <a:pt x="1450" y="576"/>
                    <a:pt x="1462" y="576"/>
                  </a:cubicBezTo>
                  <a:cubicBezTo>
                    <a:pt x="1473" y="576"/>
                    <a:pt x="1485" y="572"/>
                    <a:pt x="1495" y="564"/>
                  </a:cubicBezTo>
                  <a:cubicBezTo>
                    <a:pt x="1495" y="559"/>
                    <a:pt x="1970" y="97"/>
                    <a:pt x="2436" y="97"/>
                  </a:cubicBezTo>
                  <a:close/>
                  <a:moveTo>
                    <a:pt x="2423" y="0"/>
                  </a:moveTo>
                  <a:cubicBezTo>
                    <a:pt x="1988" y="0"/>
                    <a:pt x="1571" y="357"/>
                    <a:pt x="1454" y="465"/>
                  </a:cubicBezTo>
                  <a:cubicBezTo>
                    <a:pt x="1398" y="432"/>
                    <a:pt x="1274" y="378"/>
                    <a:pt x="1054" y="378"/>
                  </a:cubicBezTo>
                  <a:cubicBezTo>
                    <a:pt x="867" y="378"/>
                    <a:pt x="610" y="416"/>
                    <a:pt x="265" y="538"/>
                  </a:cubicBezTo>
                  <a:cubicBezTo>
                    <a:pt x="130" y="585"/>
                    <a:pt x="57" y="663"/>
                    <a:pt x="47" y="766"/>
                  </a:cubicBezTo>
                  <a:cubicBezTo>
                    <a:pt x="0" y="1301"/>
                    <a:pt x="1833" y="2360"/>
                    <a:pt x="2046" y="2480"/>
                  </a:cubicBezTo>
                  <a:cubicBezTo>
                    <a:pt x="2051" y="2485"/>
                    <a:pt x="2061" y="2490"/>
                    <a:pt x="2066" y="2490"/>
                  </a:cubicBezTo>
                  <a:cubicBezTo>
                    <a:pt x="2072" y="2490"/>
                    <a:pt x="2077" y="2490"/>
                    <a:pt x="2082" y="2485"/>
                  </a:cubicBezTo>
                  <a:cubicBezTo>
                    <a:pt x="2118" y="2474"/>
                    <a:pt x="2959" y="2194"/>
                    <a:pt x="3245" y="1555"/>
                  </a:cubicBezTo>
                  <a:cubicBezTo>
                    <a:pt x="3370" y="1265"/>
                    <a:pt x="3359" y="953"/>
                    <a:pt x="3214" y="616"/>
                  </a:cubicBezTo>
                  <a:cubicBezTo>
                    <a:pt x="3058" y="268"/>
                    <a:pt x="2840" y="60"/>
                    <a:pt x="2565" y="14"/>
                  </a:cubicBezTo>
                  <a:cubicBezTo>
                    <a:pt x="2518" y="4"/>
                    <a:pt x="247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64"/>
            <p:cNvSpPr/>
            <p:nvPr/>
          </p:nvSpPr>
          <p:spPr>
            <a:xfrm>
              <a:off x="1155600" y="3207725"/>
              <a:ext cx="17300" cy="32475"/>
            </a:xfrm>
            <a:custGeom>
              <a:rect b="b" l="l" r="r" t="t"/>
              <a:pathLst>
                <a:path extrusionOk="0" h="1299" w="692">
                  <a:moveTo>
                    <a:pt x="1" y="1"/>
                  </a:moveTo>
                  <a:lnTo>
                    <a:pt x="691" y="1299"/>
                  </a:lnTo>
                  <a:cubicBezTo>
                    <a:pt x="660" y="785"/>
                    <a:pt x="406" y="3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64"/>
            <p:cNvSpPr/>
            <p:nvPr/>
          </p:nvSpPr>
          <p:spPr>
            <a:xfrm>
              <a:off x="1154975" y="3206700"/>
              <a:ext cx="19350" cy="33500"/>
            </a:xfrm>
            <a:custGeom>
              <a:rect b="b" l="l" r="r" t="t"/>
              <a:pathLst>
                <a:path extrusionOk="0" h="1340" w="774">
                  <a:moveTo>
                    <a:pt x="57" y="0"/>
                  </a:moveTo>
                  <a:lnTo>
                    <a:pt x="0" y="78"/>
                  </a:lnTo>
                  <a:cubicBezTo>
                    <a:pt x="389" y="384"/>
                    <a:pt x="639" y="841"/>
                    <a:pt x="675" y="1340"/>
                  </a:cubicBezTo>
                  <a:lnTo>
                    <a:pt x="774" y="1340"/>
                  </a:lnTo>
                  <a:cubicBezTo>
                    <a:pt x="737" y="810"/>
                    <a:pt x="478" y="322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8" name="Google Shape;3508;p64"/>
          <p:cNvGrpSpPr/>
          <p:nvPr/>
        </p:nvGrpSpPr>
        <p:grpSpPr>
          <a:xfrm>
            <a:off x="7972267" y="3251781"/>
            <a:ext cx="995682" cy="1601525"/>
            <a:chOff x="4678300" y="1270125"/>
            <a:chExt cx="439750" cy="707325"/>
          </a:xfrm>
        </p:grpSpPr>
        <p:sp>
          <p:nvSpPr>
            <p:cNvPr id="3509" name="Google Shape;3509;p64"/>
            <p:cNvSpPr/>
            <p:nvPr/>
          </p:nvSpPr>
          <p:spPr>
            <a:xfrm>
              <a:off x="4679975" y="1688900"/>
              <a:ext cx="339950" cy="287400"/>
            </a:xfrm>
            <a:custGeom>
              <a:rect b="b" l="l" r="r" t="t"/>
              <a:pathLst>
                <a:path extrusionOk="0" h="11496" w="13598">
                  <a:moveTo>
                    <a:pt x="1" y="1"/>
                  </a:moveTo>
                  <a:lnTo>
                    <a:pt x="1" y="11495"/>
                  </a:lnTo>
                  <a:lnTo>
                    <a:pt x="13598" y="11495"/>
                  </a:lnTo>
                  <a:lnTo>
                    <a:pt x="13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64"/>
            <p:cNvSpPr/>
            <p:nvPr/>
          </p:nvSpPr>
          <p:spPr>
            <a:xfrm>
              <a:off x="4679975" y="1688900"/>
              <a:ext cx="339950" cy="287400"/>
            </a:xfrm>
            <a:custGeom>
              <a:rect b="b" l="l" r="r" t="t"/>
              <a:pathLst>
                <a:path extrusionOk="0" h="11496" w="13598">
                  <a:moveTo>
                    <a:pt x="1" y="1"/>
                  </a:moveTo>
                  <a:lnTo>
                    <a:pt x="13598" y="1"/>
                  </a:lnTo>
                  <a:lnTo>
                    <a:pt x="13598" y="11495"/>
                  </a:lnTo>
                  <a:lnTo>
                    <a:pt x="1" y="1149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64"/>
            <p:cNvSpPr/>
            <p:nvPr/>
          </p:nvSpPr>
          <p:spPr>
            <a:xfrm>
              <a:off x="4678825" y="1687600"/>
              <a:ext cx="342275" cy="289850"/>
            </a:xfrm>
            <a:custGeom>
              <a:rect b="b" l="l" r="r" t="t"/>
              <a:pathLst>
                <a:path extrusionOk="0" h="11594" w="13691">
                  <a:moveTo>
                    <a:pt x="13592" y="100"/>
                  </a:moveTo>
                  <a:lnTo>
                    <a:pt x="13592" y="11500"/>
                  </a:lnTo>
                  <a:lnTo>
                    <a:pt x="94" y="11500"/>
                  </a:lnTo>
                  <a:lnTo>
                    <a:pt x="94" y="100"/>
                  </a:lnTo>
                  <a:close/>
                  <a:moveTo>
                    <a:pt x="47" y="1"/>
                  </a:moveTo>
                  <a:cubicBezTo>
                    <a:pt x="21" y="1"/>
                    <a:pt x="0" y="27"/>
                    <a:pt x="0" y="53"/>
                  </a:cubicBezTo>
                  <a:lnTo>
                    <a:pt x="0" y="11547"/>
                  </a:lnTo>
                  <a:cubicBezTo>
                    <a:pt x="0" y="11573"/>
                    <a:pt x="21" y="11594"/>
                    <a:pt x="47" y="11594"/>
                  </a:cubicBezTo>
                  <a:lnTo>
                    <a:pt x="13644" y="11594"/>
                  </a:lnTo>
                  <a:cubicBezTo>
                    <a:pt x="13670" y="11594"/>
                    <a:pt x="13691" y="11573"/>
                    <a:pt x="13691" y="11547"/>
                  </a:cubicBezTo>
                  <a:lnTo>
                    <a:pt x="13691" y="53"/>
                  </a:lnTo>
                  <a:cubicBezTo>
                    <a:pt x="13691" y="27"/>
                    <a:pt x="13670" y="1"/>
                    <a:pt x="1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64"/>
            <p:cNvSpPr/>
            <p:nvPr/>
          </p:nvSpPr>
          <p:spPr>
            <a:xfrm>
              <a:off x="5019900" y="1678650"/>
              <a:ext cx="48825" cy="297650"/>
            </a:xfrm>
            <a:custGeom>
              <a:rect b="b" l="l" r="r" t="t"/>
              <a:pathLst>
                <a:path extrusionOk="0" h="11906" w="1953">
                  <a:moveTo>
                    <a:pt x="1953" y="1"/>
                  </a:moveTo>
                  <a:lnTo>
                    <a:pt x="1" y="411"/>
                  </a:lnTo>
                  <a:lnTo>
                    <a:pt x="1" y="11905"/>
                  </a:lnTo>
                  <a:lnTo>
                    <a:pt x="1953" y="11313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64"/>
            <p:cNvSpPr/>
            <p:nvPr/>
          </p:nvSpPr>
          <p:spPr>
            <a:xfrm>
              <a:off x="5018750" y="1677325"/>
              <a:ext cx="51275" cy="300125"/>
            </a:xfrm>
            <a:custGeom>
              <a:rect b="b" l="l" r="r" t="t"/>
              <a:pathLst>
                <a:path extrusionOk="0" h="12005" w="2051">
                  <a:moveTo>
                    <a:pt x="1952" y="111"/>
                  </a:moveTo>
                  <a:lnTo>
                    <a:pt x="1952" y="11330"/>
                  </a:lnTo>
                  <a:lnTo>
                    <a:pt x="94" y="11891"/>
                  </a:lnTo>
                  <a:lnTo>
                    <a:pt x="94" y="505"/>
                  </a:lnTo>
                  <a:lnTo>
                    <a:pt x="1952" y="111"/>
                  </a:lnTo>
                  <a:close/>
                  <a:moveTo>
                    <a:pt x="1998" y="1"/>
                  </a:moveTo>
                  <a:cubicBezTo>
                    <a:pt x="1995" y="1"/>
                    <a:pt x="1992" y="1"/>
                    <a:pt x="1989" y="2"/>
                  </a:cubicBezTo>
                  <a:lnTo>
                    <a:pt x="36" y="417"/>
                  </a:lnTo>
                  <a:cubicBezTo>
                    <a:pt x="16" y="422"/>
                    <a:pt x="0" y="438"/>
                    <a:pt x="0" y="464"/>
                  </a:cubicBezTo>
                  <a:lnTo>
                    <a:pt x="0" y="11958"/>
                  </a:lnTo>
                  <a:cubicBezTo>
                    <a:pt x="0" y="11974"/>
                    <a:pt x="5" y="11989"/>
                    <a:pt x="16" y="11994"/>
                  </a:cubicBezTo>
                  <a:cubicBezTo>
                    <a:pt x="26" y="12005"/>
                    <a:pt x="36" y="12005"/>
                    <a:pt x="47" y="12005"/>
                  </a:cubicBezTo>
                  <a:lnTo>
                    <a:pt x="62" y="12005"/>
                  </a:lnTo>
                  <a:lnTo>
                    <a:pt x="2014" y="11413"/>
                  </a:lnTo>
                  <a:cubicBezTo>
                    <a:pt x="2035" y="11408"/>
                    <a:pt x="2051" y="11387"/>
                    <a:pt x="2051" y="11366"/>
                  </a:cubicBezTo>
                  <a:lnTo>
                    <a:pt x="2051" y="48"/>
                  </a:lnTo>
                  <a:cubicBezTo>
                    <a:pt x="2051" y="21"/>
                    <a:pt x="2026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64"/>
            <p:cNvSpPr/>
            <p:nvPr/>
          </p:nvSpPr>
          <p:spPr>
            <a:xfrm>
              <a:off x="4785900" y="1718250"/>
              <a:ext cx="96575" cy="25075"/>
            </a:xfrm>
            <a:custGeom>
              <a:rect b="b" l="l" r="r" t="t"/>
              <a:pathLst>
                <a:path extrusionOk="0" h="1003" w="3863">
                  <a:moveTo>
                    <a:pt x="504" y="0"/>
                  </a:moveTo>
                  <a:cubicBezTo>
                    <a:pt x="223" y="0"/>
                    <a:pt x="0" y="223"/>
                    <a:pt x="0" y="498"/>
                  </a:cubicBezTo>
                  <a:cubicBezTo>
                    <a:pt x="0" y="779"/>
                    <a:pt x="223" y="1002"/>
                    <a:pt x="504" y="1002"/>
                  </a:cubicBezTo>
                  <a:lnTo>
                    <a:pt x="3364" y="1002"/>
                  </a:lnTo>
                  <a:cubicBezTo>
                    <a:pt x="3640" y="1002"/>
                    <a:pt x="3863" y="779"/>
                    <a:pt x="3863" y="498"/>
                  </a:cubicBezTo>
                  <a:cubicBezTo>
                    <a:pt x="3863" y="223"/>
                    <a:pt x="3640" y="0"/>
                    <a:pt x="3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64"/>
            <p:cNvSpPr/>
            <p:nvPr/>
          </p:nvSpPr>
          <p:spPr>
            <a:xfrm>
              <a:off x="4784725" y="1716950"/>
              <a:ext cx="99050" cy="27525"/>
            </a:xfrm>
            <a:custGeom>
              <a:rect b="b" l="l" r="r" t="t"/>
              <a:pathLst>
                <a:path extrusionOk="0" h="1101" w="3962">
                  <a:moveTo>
                    <a:pt x="3411" y="99"/>
                  </a:moveTo>
                  <a:cubicBezTo>
                    <a:pt x="3661" y="99"/>
                    <a:pt x="3863" y="301"/>
                    <a:pt x="3863" y="556"/>
                  </a:cubicBezTo>
                  <a:cubicBezTo>
                    <a:pt x="3863" y="805"/>
                    <a:pt x="3661" y="1007"/>
                    <a:pt x="3411" y="1007"/>
                  </a:cubicBezTo>
                  <a:lnTo>
                    <a:pt x="551" y="1007"/>
                  </a:lnTo>
                  <a:cubicBezTo>
                    <a:pt x="296" y="1007"/>
                    <a:pt x="94" y="805"/>
                    <a:pt x="94" y="556"/>
                  </a:cubicBezTo>
                  <a:cubicBezTo>
                    <a:pt x="94" y="301"/>
                    <a:pt x="296" y="99"/>
                    <a:pt x="551" y="99"/>
                  </a:cubicBezTo>
                  <a:close/>
                  <a:moveTo>
                    <a:pt x="551" y="0"/>
                  </a:moveTo>
                  <a:cubicBezTo>
                    <a:pt x="245" y="0"/>
                    <a:pt x="1" y="244"/>
                    <a:pt x="1" y="550"/>
                  </a:cubicBezTo>
                  <a:cubicBezTo>
                    <a:pt x="1" y="857"/>
                    <a:pt x="245" y="1101"/>
                    <a:pt x="551" y="1101"/>
                  </a:cubicBezTo>
                  <a:lnTo>
                    <a:pt x="3411" y="1101"/>
                  </a:lnTo>
                  <a:cubicBezTo>
                    <a:pt x="3713" y="1101"/>
                    <a:pt x="3962" y="857"/>
                    <a:pt x="3962" y="550"/>
                  </a:cubicBezTo>
                  <a:cubicBezTo>
                    <a:pt x="3962" y="244"/>
                    <a:pt x="3713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64"/>
            <p:cNvSpPr/>
            <p:nvPr/>
          </p:nvSpPr>
          <p:spPr>
            <a:xfrm>
              <a:off x="4785900" y="1718250"/>
              <a:ext cx="96575" cy="25075"/>
            </a:xfrm>
            <a:custGeom>
              <a:rect b="b" l="l" r="r" t="t"/>
              <a:pathLst>
                <a:path extrusionOk="0" h="1003" w="3863">
                  <a:moveTo>
                    <a:pt x="504" y="0"/>
                  </a:moveTo>
                  <a:cubicBezTo>
                    <a:pt x="223" y="0"/>
                    <a:pt x="0" y="223"/>
                    <a:pt x="0" y="498"/>
                  </a:cubicBezTo>
                  <a:cubicBezTo>
                    <a:pt x="0" y="779"/>
                    <a:pt x="223" y="1002"/>
                    <a:pt x="504" y="1002"/>
                  </a:cubicBezTo>
                  <a:lnTo>
                    <a:pt x="3364" y="1002"/>
                  </a:lnTo>
                  <a:cubicBezTo>
                    <a:pt x="3640" y="1002"/>
                    <a:pt x="3863" y="779"/>
                    <a:pt x="3863" y="498"/>
                  </a:cubicBezTo>
                  <a:cubicBezTo>
                    <a:pt x="3863" y="223"/>
                    <a:pt x="3640" y="0"/>
                    <a:pt x="3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64"/>
            <p:cNvSpPr/>
            <p:nvPr/>
          </p:nvSpPr>
          <p:spPr>
            <a:xfrm>
              <a:off x="4784725" y="1716950"/>
              <a:ext cx="99050" cy="27525"/>
            </a:xfrm>
            <a:custGeom>
              <a:rect b="b" l="l" r="r" t="t"/>
              <a:pathLst>
                <a:path extrusionOk="0" h="1101" w="3962">
                  <a:moveTo>
                    <a:pt x="3411" y="99"/>
                  </a:moveTo>
                  <a:cubicBezTo>
                    <a:pt x="3661" y="99"/>
                    <a:pt x="3863" y="301"/>
                    <a:pt x="3863" y="556"/>
                  </a:cubicBezTo>
                  <a:cubicBezTo>
                    <a:pt x="3863" y="805"/>
                    <a:pt x="3661" y="1007"/>
                    <a:pt x="3411" y="1007"/>
                  </a:cubicBezTo>
                  <a:lnTo>
                    <a:pt x="551" y="1007"/>
                  </a:lnTo>
                  <a:cubicBezTo>
                    <a:pt x="296" y="1007"/>
                    <a:pt x="94" y="805"/>
                    <a:pt x="94" y="556"/>
                  </a:cubicBezTo>
                  <a:cubicBezTo>
                    <a:pt x="94" y="301"/>
                    <a:pt x="296" y="99"/>
                    <a:pt x="551" y="99"/>
                  </a:cubicBezTo>
                  <a:close/>
                  <a:moveTo>
                    <a:pt x="551" y="0"/>
                  </a:moveTo>
                  <a:cubicBezTo>
                    <a:pt x="245" y="0"/>
                    <a:pt x="1" y="244"/>
                    <a:pt x="1" y="550"/>
                  </a:cubicBezTo>
                  <a:cubicBezTo>
                    <a:pt x="1" y="857"/>
                    <a:pt x="245" y="1101"/>
                    <a:pt x="551" y="1101"/>
                  </a:cubicBezTo>
                  <a:lnTo>
                    <a:pt x="3411" y="1101"/>
                  </a:lnTo>
                  <a:cubicBezTo>
                    <a:pt x="3713" y="1101"/>
                    <a:pt x="3962" y="857"/>
                    <a:pt x="3962" y="550"/>
                  </a:cubicBezTo>
                  <a:cubicBezTo>
                    <a:pt x="3962" y="244"/>
                    <a:pt x="3713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64"/>
            <p:cNvSpPr/>
            <p:nvPr/>
          </p:nvSpPr>
          <p:spPr>
            <a:xfrm>
              <a:off x="4795750" y="1718225"/>
              <a:ext cx="86875" cy="25100"/>
            </a:xfrm>
            <a:custGeom>
              <a:rect b="b" l="l" r="r" t="t"/>
              <a:pathLst>
                <a:path extrusionOk="0" h="1004" w="3475">
                  <a:moveTo>
                    <a:pt x="502" y="1"/>
                  </a:moveTo>
                  <a:cubicBezTo>
                    <a:pt x="229" y="1"/>
                    <a:pt x="1" y="225"/>
                    <a:pt x="1" y="499"/>
                  </a:cubicBezTo>
                  <a:cubicBezTo>
                    <a:pt x="1" y="779"/>
                    <a:pt x="229" y="1003"/>
                    <a:pt x="502" y="1003"/>
                  </a:cubicBezTo>
                  <a:cubicBezTo>
                    <a:pt x="508" y="1003"/>
                    <a:pt x="514" y="1003"/>
                    <a:pt x="520" y="1003"/>
                  </a:cubicBezTo>
                  <a:lnTo>
                    <a:pt x="2970" y="1003"/>
                  </a:lnTo>
                  <a:cubicBezTo>
                    <a:pt x="3246" y="1003"/>
                    <a:pt x="3469" y="780"/>
                    <a:pt x="3474" y="499"/>
                  </a:cubicBezTo>
                  <a:cubicBezTo>
                    <a:pt x="3474" y="224"/>
                    <a:pt x="3246" y="1"/>
                    <a:pt x="2970" y="1"/>
                  </a:cubicBezTo>
                  <a:lnTo>
                    <a:pt x="520" y="1"/>
                  </a:lnTo>
                  <a:cubicBezTo>
                    <a:pt x="514" y="1"/>
                    <a:pt x="508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64"/>
            <p:cNvSpPr/>
            <p:nvPr/>
          </p:nvSpPr>
          <p:spPr>
            <a:xfrm>
              <a:off x="4794975" y="1716950"/>
              <a:ext cx="88800" cy="27525"/>
            </a:xfrm>
            <a:custGeom>
              <a:rect b="b" l="l" r="r" t="t"/>
              <a:pathLst>
                <a:path extrusionOk="0" h="1101" w="3552">
                  <a:moveTo>
                    <a:pt x="3001" y="99"/>
                  </a:moveTo>
                  <a:cubicBezTo>
                    <a:pt x="3251" y="99"/>
                    <a:pt x="3453" y="301"/>
                    <a:pt x="3453" y="556"/>
                  </a:cubicBezTo>
                  <a:cubicBezTo>
                    <a:pt x="3453" y="805"/>
                    <a:pt x="3251" y="1007"/>
                    <a:pt x="3001" y="1007"/>
                  </a:cubicBezTo>
                  <a:lnTo>
                    <a:pt x="551" y="1007"/>
                  </a:lnTo>
                  <a:cubicBezTo>
                    <a:pt x="302" y="1007"/>
                    <a:pt x="99" y="805"/>
                    <a:pt x="99" y="556"/>
                  </a:cubicBezTo>
                  <a:cubicBezTo>
                    <a:pt x="99" y="301"/>
                    <a:pt x="302" y="99"/>
                    <a:pt x="551" y="99"/>
                  </a:cubicBezTo>
                  <a:close/>
                  <a:moveTo>
                    <a:pt x="551" y="0"/>
                  </a:moveTo>
                  <a:cubicBezTo>
                    <a:pt x="250" y="0"/>
                    <a:pt x="1" y="244"/>
                    <a:pt x="1" y="550"/>
                  </a:cubicBezTo>
                  <a:cubicBezTo>
                    <a:pt x="1" y="857"/>
                    <a:pt x="250" y="1101"/>
                    <a:pt x="551" y="1101"/>
                  </a:cubicBezTo>
                  <a:lnTo>
                    <a:pt x="3001" y="1101"/>
                  </a:lnTo>
                  <a:cubicBezTo>
                    <a:pt x="3303" y="1101"/>
                    <a:pt x="3552" y="857"/>
                    <a:pt x="3552" y="550"/>
                  </a:cubicBezTo>
                  <a:cubicBezTo>
                    <a:pt x="3552" y="244"/>
                    <a:pt x="3303" y="0"/>
                    <a:pt x="3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64"/>
            <p:cNvSpPr/>
            <p:nvPr/>
          </p:nvSpPr>
          <p:spPr>
            <a:xfrm>
              <a:off x="4679975" y="1678000"/>
              <a:ext cx="388750" cy="10925"/>
            </a:xfrm>
            <a:custGeom>
              <a:rect b="b" l="l" r="r" t="t"/>
              <a:pathLst>
                <a:path extrusionOk="0" h="437" w="15550">
                  <a:moveTo>
                    <a:pt x="1953" y="1"/>
                  </a:moveTo>
                  <a:lnTo>
                    <a:pt x="1" y="437"/>
                  </a:lnTo>
                  <a:lnTo>
                    <a:pt x="13598" y="437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64"/>
            <p:cNvSpPr/>
            <p:nvPr/>
          </p:nvSpPr>
          <p:spPr>
            <a:xfrm>
              <a:off x="4678300" y="1676825"/>
              <a:ext cx="391725" cy="13275"/>
            </a:xfrm>
            <a:custGeom>
              <a:rect b="b" l="l" r="r" t="t"/>
              <a:pathLst>
                <a:path extrusionOk="0" h="531" w="15669">
                  <a:moveTo>
                    <a:pt x="15176" y="100"/>
                  </a:moveTo>
                  <a:lnTo>
                    <a:pt x="13660" y="432"/>
                  </a:lnTo>
                  <a:lnTo>
                    <a:pt x="509" y="432"/>
                  </a:lnTo>
                  <a:lnTo>
                    <a:pt x="2025" y="100"/>
                  </a:lnTo>
                  <a:close/>
                  <a:moveTo>
                    <a:pt x="2010" y="1"/>
                  </a:moveTo>
                  <a:lnTo>
                    <a:pt x="57" y="437"/>
                  </a:lnTo>
                  <a:cubicBezTo>
                    <a:pt x="0" y="447"/>
                    <a:pt x="11" y="531"/>
                    <a:pt x="68" y="531"/>
                  </a:cubicBezTo>
                  <a:lnTo>
                    <a:pt x="13675" y="531"/>
                  </a:lnTo>
                  <a:lnTo>
                    <a:pt x="15632" y="100"/>
                  </a:lnTo>
                  <a:cubicBezTo>
                    <a:pt x="15653" y="94"/>
                    <a:pt x="15669" y="68"/>
                    <a:pt x="15669" y="42"/>
                  </a:cubicBezTo>
                  <a:cubicBezTo>
                    <a:pt x="15664" y="22"/>
                    <a:pt x="15643" y="1"/>
                    <a:pt x="15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64"/>
            <p:cNvSpPr/>
            <p:nvPr/>
          </p:nvSpPr>
          <p:spPr>
            <a:xfrm>
              <a:off x="4728000" y="1678650"/>
              <a:ext cx="340725" cy="297650"/>
            </a:xfrm>
            <a:custGeom>
              <a:rect b="b" l="l" r="r" t="t"/>
              <a:pathLst>
                <a:path extrusionOk="0" h="11906" w="13629">
                  <a:moveTo>
                    <a:pt x="13629" y="1"/>
                  </a:moveTo>
                  <a:lnTo>
                    <a:pt x="11677" y="411"/>
                  </a:lnTo>
                  <a:lnTo>
                    <a:pt x="11677" y="888"/>
                  </a:lnTo>
                  <a:lnTo>
                    <a:pt x="1" y="328"/>
                  </a:lnTo>
                  <a:lnTo>
                    <a:pt x="2186" y="2586"/>
                  </a:lnTo>
                  <a:lnTo>
                    <a:pt x="11677" y="3676"/>
                  </a:lnTo>
                  <a:lnTo>
                    <a:pt x="11677" y="11905"/>
                  </a:lnTo>
                  <a:lnTo>
                    <a:pt x="13629" y="11313"/>
                  </a:lnTo>
                  <a:lnTo>
                    <a:pt x="13629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64"/>
            <p:cNvSpPr/>
            <p:nvPr/>
          </p:nvSpPr>
          <p:spPr>
            <a:xfrm>
              <a:off x="4771750" y="1297200"/>
              <a:ext cx="268050" cy="328125"/>
            </a:xfrm>
            <a:custGeom>
              <a:rect b="b" l="l" r="r" t="t"/>
              <a:pathLst>
                <a:path extrusionOk="0" h="13125" w="10722">
                  <a:moveTo>
                    <a:pt x="6853" y="0"/>
                  </a:moveTo>
                  <a:lnTo>
                    <a:pt x="0" y="2887"/>
                  </a:lnTo>
                  <a:lnTo>
                    <a:pt x="3868" y="13125"/>
                  </a:lnTo>
                  <a:lnTo>
                    <a:pt x="10721" y="10238"/>
                  </a:lnTo>
                  <a:lnTo>
                    <a:pt x="68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64"/>
            <p:cNvSpPr/>
            <p:nvPr/>
          </p:nvSpPr>
          <p:spPr>
            <a:xfrm>
              <a:off x="4770325" y="1295825"/>
              <a:ext cx="270900" cy="330675"/>
            </a:xfrm>
            <a:custGeom>
              <a:rect b="b" l="l" r="r" t="t"/>
              <a:pathLst>
                <a:path extrusionOk="0" h="13227" w="10836">
                  <a:moveTo>
                    <a:pt x="6879" y="118"/>
                  </a:moveTo>
                  <a:lnTo>
                    <a:pt x="10716" y="10262"/>
                  </a:lnTo>
                  <a:lnTo>
                    <a:pt x="3956" y="13118"/>
                  </a:lnTo>
                  <a:lnTo>
                    <a:pt x="120" y="2968"/>
                  </a:lnTo>
                  <a:lnTo>
                    <a:pt x="6879" y="118"/>
                  </a:lnTo>
                  <a:close/>
                  <a:moveTo>
                    <a:pt x="6906" y="0"/>
                  </a:moveTo>
                  <a:cubicBezTo>
                    <a:pt x="6901" y="0"/>
                    <a:pt x="6895" y="1"/>
                    <a:pt x="6890" y="3"/>
                  </a:cubicBezTo>
                  <a:lnTo>
                    <a:pt x="37" y="2895"/>
                  </a:lnTo>
                  <a:cubicBezTo>
                    <a:pt x="16" y="2906"/>
                    <a:pt x="0" y="2937"/>
                    <a:pt x="11" y="2963"/>
                  </a:cubicBezTo>
                  <a:lnTo>
                    <a:pt x="3884" y="13195"/>
                  </a:lnTo>
                  <a:cubicBezTo>
                    <a:pt x="3884" y="13211"/>
                    <a:pt x="3894" y="13221"/>
                    <a:pt x="3910" y="13227"/>
                  </a:cubicBezTo>
                  <a:lnTo>
                    <a:pt x="3925" y="13227"/>
                  </a:lnTo>
                  <a:cubicBezTo>
                    <a:pt x="3936" y="13227"/>
                    <a:pt x="3941" y="13227"/>
                    <a:pt x="3946" y="13221"/>
                  </a:cubicBezTo>
                  <a:lnTo>
                    <a:pt x="10794" y="10335"/>
                  </a:lnTo>
                  <a:cubicBezTo>
                    <a:pt x="10820" y="10324"/>
                    <a:pt x="10835" y="10293"/>
                    <a:pt x="10820" y="10273"/>
                  </a:cubicBezTo>
                  <a:lnTo>
                    <a:pt x="6952" y="35"/>
                  </a:lnTo>
                  <a:cubicBezTo>
                    <a:pt x="6944" y="14"/>
                    <a:pt x="6926" y="0"/>
                    <a:pt x="6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64"/>
            <p:cNvSpPr/>
            <p:nvPr/>
          </p:nvSpPr>
          <p:spPr>
            <a:xfrm>
              <a:off x="4823675" y="1300700"/>
              <a:ext cx="217275" cy="285175"/>
            </a:xfrm>
            <a:custGeom>
              <a:rect b="b" l="l" r="r" t="t"/>
              <a:pathLst>
                <a:path extrusionOk="0" h="11407" w="8691">
                  <a:moveTo>
                    <a:pt x="7819" y="0"/>
                  </a:moveTo>
                  <a:lnTo>
                    <a:pt x="0" y="468"/>
                  </a:lnTo>
                  <a:lnTo>
                    <a:pt x="872" y="11407"/>
                  </a:lnTo>
                  <a:lnTo>
                    <a:pt x="8691" y="10939"/>
                  </a:lnTo>
                  <a:lnTo>
                    <a:pt x="7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64"/>
            <p:cNvSpPr/>
            <p:nvPr/>
          </p:nvSpPr>
          <p:spPr>
            <a:xfrm>
              <a:off x="4822375" y="1299400"/>
              <a:ext cx="219875" cy="287775"/>
            </a:xfrm>
            <a:custGeom>
              <a:rect b="b" l="l" r="r" t="t"/>
              <a:pathLst>
                <a:path extrusionOk="0" h="11511" w="8795">
                  <a:moveTo>
                    <a:pt x="7824" y="99"/>
                  </a:moveTo>
                  <a:lnTo>
                    <a:pt x="8691" y="10945"/>
                  </a:lnTo>
                  <a:lnTo>
                    <a:pt x="966" y="11407"/>
                  </a:lnTo>
                  <a:lnTo>
                    <a:pt x="104" y="566"/>
                  </a:lnTo>
                  <a:lnTo>
                    <a:pt x="7824" y="99"/>
                  </a:lnTo>
                  <a:close/>
                  <a:moveTo>
                    <a:pt x="7865" y="1"/>
                  </a:moveTo>
                  <a:lnTo>
                    <a:pt x="47" y="473"/>
                  </a:lnTo>
                  <a:cubicBezTo>
                    <a:pt x="36" y="473"/>
                    <a:pt x="21" y="478"/>
                    <a:pt x="16" y="489"/>
                  </a:cubicBezTo>
                  <a:cubicBezTo>
                    <a:pt x="5" y="499"/>
                    <a:pt x="0" y="509"/>
                    <a:pt x="0" y="525"/>
                  </a:cubicBezTo>
                  <a:lnTo>
                    <a:pt x="877" y="11464"/>
                  </a:lnTo>
                  <a:cubicBezTo>
                    <a:pt x="877" y="11490"/>
                    <a:pt x="898" y="11511"/>
                    <a:pt x="924" y="11511"/>
                  </a:cubicBezTo>
                  <a:lnTo>
                    <a:pt x="929" y="11511"/>
                  </a:lnTo>
                  <a:lnTo>
                    <a:pt x="8748" y="11038"/>
                  </a:lnTo>
                  <a:cubicBezTo>
                    <a:pt x="8758" y="11038"/>
                    <a:pt x="8774" y="11033"/>
                    <a:pt x="8779" y="11022"/>
                  </a:cubicBezTo>
                  <a:cubicBezTo>
                    <a:pt x="8790" y="11012"/>
                    <a:pt x="8795" y="10997"/>
                    <a:pt x="8795" y="10986"/>
                  </a:cubicBezTo>
                  <a:lnTo>
                    <a:pt x="7917" y="47"/>
                  </a:lnTo>
                  <a:cubicBezTo>
                    <a:pt x="7917" y="21"/>
                    <a:pt x="7891" y="1"/>
                    <a:pt x="7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64"/>
            <p:cNvSpPr/>
            <p:nvPr/>
          </p:nvSpPr>
          <p:spPr>
            <a:xfrm>
              <a:off x="4852875" y="1271225"/>
              <a:ext cx="233500" cy="302850"/>
            </a:xfrm>
            <a:custGeom>
              <a:rect b="b" l="l" r="r" t="t"/>
              <a:pathLst>
                <a:path extrusionOk="0" h="12114" w="9340">
                  <a:moveTo>
                    <a:pt x="2549" y="1"/>
                  </a:moveTo>
                  <a:lnTo>
                    <a:pt x="0" y="10685"/>
                  </a:lnTo>
                  <a:lnTo>
                    <a:pt x="6791" y="12113"/>
                  </a:lnTo>
                  <a:lnTo>
                    <a:pt x="9340" y="1429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64"/>
            <p:cNvSpPr/>
            <p:nvPr/>
          </p:nvSpPr>
          <p:spPr>
            <a:xfrm>
              <a:off x="4851575" y="1270125"/>
              <a:ext cx="236100" cy="305250"/>
            </a:xfrm>
            <a:custGeom>
              <a:rect b="b" l="l" r="r" t="t"/>
              <a:pathLst>
                <a:path extrusionOk="0" h="12210" w="9444">
                  <a:moveTo>
                    <a:pt x="2638" y="102"/>
                  </a:moveTo>
                  <a:lnTo>
                    <a:pt x="9340" y="1514"/>
                  </a:lnTo>
                  <a:lnTo>
                    <a:pt x="6807" y="12100"/>
                  </a:lnTo>
                  <a:lnTo>
                    <a:pt x="109" y="10693"/>
                  </a:lnTo>
                  <a:lnTo>
                    <a:pt x="2638" y="102"/>
                  </a:lnTo>
                  <a:close/>
                  <a:moveTo>
                    <a:pt x="2598" y="1"/>
                  </a:moveTo>
                  <a:cubicBezTo>
                    <a:pt x="2577" y="1"/>
                    <a:pt x="2559" y="19"/>
                    <a:pt x="2555" y="40"/>
                  </a:cubicBezTo>
                  <a:lnTo>
                    <a:pt x="5" y="10719"/>
                  </a:lnTo>
                  <a:cubicBezTo>
                    <a:pt x="0" y="10735"/>
                    <a:pt x="0" y="10745"/>
                    <a:pt x="11" y="10761"/>
                  </a:cubicBezTo>
                  <a:cubicBezTo>
                    <a:pt x="16" y="10771"/>
                    <a:pt x="26" y="10776"/>
                    <a:pt x="42" y="10781"/>
                  </a:cubicBezTo>
                  <a:lnTo>
                    <a:pt x="6832" y="12209"/>
                  </a:lnTo>
                  <a:lnTo>
                    <a:pt x="6843" y="12209"/>
                  </a:lnTo>
                  <a:cubicBezTo>
                    <a:pt x="6864" y="12209"/>
                    <a:pt x="6884" y="12193"/>
                    <a:pt x="6890" y="12173"/>
                  </a:cubicBezTo>
                  <a:lnTo>
                    <a:pt x="9439" y="1488"/>
                  </a:lnTo>
                  <a:cubicBezTo>
                    <a:pt x="9444" y="1473"/>
                    <a:pt x="9444" y="1462"/>
                    <a:pt x="9434" y="1452"/>
                  </a:cubicBezTo>
                  <a:cubicBezTo>
                    <a:pt x="9428" y="1436"/>
                    <a:pt x="9418" y="1431"/>
                    <a:pt x="9402" y="1431"/>
                  </a:cubicBezTo>
                  <a:lnTo>
                    <a:pt x="2612" y="3"/>
                  </a:lnTo>
                  <a:cubicBezTo>
                    <a:pt x="2607" y="2"/>
                    <a:pt x="2602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64"/>
            <p:cNvSpPr/>
            <p:nvPr/>
          </p:nvSpPr>
          <p:spPr>
            <a:xfrm>
              <a:off x="4839375" y="1360150"/>
              <a:ext cx="258425" cy="205600"/>
            </a:xfrm>
            <a:custGeom>
              <a:rect b="b" l="l" r="r" t="t"/>
              <a:pathLst>
                <a:path extrusionOk="0" h="8224" w="10337">
                  <a:moveTo>
                    <a:pt x="1485" y="0"/>
                  </a:moveTo>
                  <a:lnTo>
                    <a:pt x="0" y="5633"/>
                  </a:lnTo>
                  <a:lnTo>
                    <a:pt x="8847" y="8224"/>
                  </a:lnTo>
                  <a:lnTo>
                    <a:pt x="10337" y="2591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64"/>
            <p:cNvSpPr/>
            <p:nvPr/>
          </p:nvSpPr>
          <p:spPr>
            <a:xfrm>
              <a:off x="4837950" y="1358850"/>
              <a:ext cx="261025" cy="208200"/>
            </a:xfrm>
            <a:custGeom>
              <a:rect b="b" l="l" r="r" t="t"/>
              <a:pathLst>
                <a:path extrusionOk="0" h="8328" w="10441">
                  <a:moveTo>
                    <a:pt x="1578" y="109"/>
                  </a:moveTo>
                  <a:lnTo>
                    <a:pt x="10332" y="2674"/>
                  </a:lnTo>
                  <a:lnTo>
                    <a:pt x="8873" y="8219"/>
                  </a:lnTo>
                  <a:lnTo>
                    <a:pt x="114" y="5649"/>
                  </a:lnTo>
                  <a:lnTo>
                    <a:pt x="1578" y="109"/>
                  </a:lnTo>
                  <a:close/>
                  <a:moveTo>
                    <a:pt x="1558" y="0"/>
                  </a:moveTo>
                  <a:cubicBezTo>
                    <a:pt x="1542" y="0"/>
                    <a:pt x="1532" y="0"/>
                    <a:pt x="1516" y="6"/>
                  </a:cubicBezTo>
                  <a:cubicBezTo>
                    <a:pt x="1506" y="11"/>
                    <a:pt x="1500" y="21"/>
                    <a:pt x="1495" y="37"/>
                  </a:cubicBezTo>
                  <a:lnTo>
                    <a:pt x="10" y="5670"/>
                  </a:lnTo>
                  <a:cubicBezTo>
                    <a:pt x="0" y="5696"/>
                    <a:pt x="16" y="5722"/>
                    <a:pt x="42" y="5732"/>
                  </a:cubicBezTo>
                  <a:lnTo>
                    <a:pt x="8893" y="8328"/>
                  </a:lnTo>
                  <a:lnTo>
                    <a:pt x="8904" y="8328"/>
                  </a:lnTo>
                  <a:cubicBezTo>
                    <a:pt x="8914" y="8328"/>
                    <a:pt x="8919" y="8323"/>
                    <a:pt x="8925" y="8317"/>
                  </a:cubicBezTo>
                  <a:cubicBezTo>
                    <a:pt x="8935" y="8312"/>
                    <a:pt x="8945" y="8302"/>
                    <a:pt x="8951" y="8291"/>
                  </a:cubicBezTo>
                  <a:lnTo>
                    <a:pt x="10435" y="2653"/>
                  </a:lnTo>
                  <a:cubicBezTo>
                    <a:pt x="10441" y="2627"/>
                    <a:pt x="10430" y="2601"/>
                    <a:pt x="10404" y="2596"/>
                  </a:cubicBez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64"/>
            <p:cNvSpPr/>
            <p:nvPr/>
          </p:nvSpPr>
          <p:spPr>
            <a:xfrm>
              <a:off x="4776800" y="1414150"/>
              <a:ext cx="339950" cy="287375"/>
            </a:xfrm>
            <a:custGeom>
              <a:rect b="b" l="l" r="r" t="t"/>
              <a:pathLst>
                <a:path extrusionOk="0" h="11495" w="13598">
                  <a:moveTo>
                    <a:pt x="1" y="0"/>
                  </a:moveTo>
                  <a:lnTo>
                    <a:pt x="1" y="11494"/>
                  </a:lnTo>
                  <a:lnTo>
                    <a:pt x="13598" y="11494"/>
                  </a:lnTo>
                  <a:lnTo>
                    <a:pt x="13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64"/>
            <p:cNvSpPr/>
            <p:nvPr/>
          </p:nvSpPr>
          <p:spPr>
            <a:xfrm>
              <a:off x="4776800" y="1414150"/>
              <a:ext cx="339950" cy="287375"/>
            </a:xfrm>
            <a:custGeom>
              <a:rect b="b" l="l" r="r" t="t"/>
              <a:pathLst>
                <a:path extrusionOk="0" h="11495" w="13598">
                  <a:moveTo>
                    <a:pt x="13598" y="11494"/>
                  </a:moveTo>
                  <a:lnTo>
                    <a:pt x="1" y="11494"/>
                  </a:lnTo>
                  <a:lnTo>
                    <a:pt x="1" y="0"/>
                  </a:lnTo>
                  <a:lnTo>
                    <a:pt x="1359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64"/>
            <p:cNvSpPr/>
            <p:nvPr/>
          </p:nvSpPr>
          <p:spPr>
            <a:xfrm>
              <a:off x="4775650" y="1412975"/>
              <a:ext cx="342400" cy="289850"/>
            </a:xfrm>
            <a:custGeom>
              <a:rect b="b" l="l" r="r" t="t"/>
              <a:pathLst>
                <a:path extrusionOk="0" h="11594" w="13696">
                  <a:moveTo>
                    <a:pt x="13597" y="99"/>
                  </a:moveTo>
                  <a:lnTo>
                    <a:pt x="13597" y="11495"/>
                  </a:lnTo>
                  <a:lnTo>
                    <a:pt x="99" y="11495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11541"/>
                  </a:lnTo>
                  <a:cubicBezTo>
                    <a:pt x="0" y="11567"/>
                    <a:pt x="21" y="11593"/>
                    <a:pt x="47" y="11593"/>
                  </a:cubicBezTo>
                  <a:lnTo>
                    <a:pt x="13644" y="11593"/>
                  </a:lnTo>
                  <a:cubicBezTo>
                    <a:pt x="13675" y="11593"/>
                    <a:pt x="13696" y="11567"/>
                    <a:pt x="13696" y="11541"/>
                  </a:cubicBezTo>
                  <a:lnTo>
                    <a:pt x="13696" y="47"/>
                  </a:lnTo>
                  <a:cubicBezTo>
                    <a:pt x="13696" y="21"/>
                    <a:pt x="13675" y="0"/>
                    <a:pt x="1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64"/>
            <p:cNvSpPr/>
            <p:nvPr/>
          </p:nvSpPr>
          <p:spPr>
            <a:xfrm>
              <a:off x="4728000" y="1414150"/>
              <a:ext cx="48825" cy="287375"/>
            </a:xfrm>
            <a:custGeom>
              <a:rect b="b" l="l" r="r" t="t"/>
              <a:pathLst>
                <a:path extrusionOk="0" h="11495" w="1953">
                  <a:moveTo>
                    <a:pt x="1953" y="0"/>
                  </a:moveTo>
                  <a:lnTo>
                    <a:pt x="1" y="88"/>
                  </a:lnTo>
                  <a:lnTo>
                    <a:pt x="1" y="10908"/>
                  </a:lnTo>
                  <a:lnTo>
                    <a:pt x="1953" y="1149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64"/>
            <p:cNvSpPr/>
            <p:nvPr/>
          </p:nvSpPr>
          <p:spPr>
            <a:xfrm>
              <a:off x="4726850" y="1412975"/>
              <a:ext cx="51275" cy="289850"/>
            </a:xfrm>
            <a:custGeom>
              <a:rect b="b" l="l" r="r" t="t"/>
              <a:pathLst>
                <a:path extrusionOk="0" h="11594" w="2051">
                  <a:moveTo>
                    <a:pt x="1952" y="99"/>
                  </a:moveTo>
                  <a:lnTo>
                    <a:pt x="1952" y="11479"/>
                  </a:lnTo>
                  <a:lnTo>
                    <a:pt x="99" y="10918"/>
                  </a:lnTo>
                  <a:lnTo>
                    <a:pt x="99" y="187"/>
                  </a:lnTo>
                  <a:lnTo>
                    <a:pt x="1952" y="99"/>
                  </a:lnTo>
                  <a:close/>
                  <a:moveTo>
                    <a:pt x="1999" y="0"/>
                  </a:moveTo>
                  <a:lnTo>
                    <a:pt x="47" y="89"/>
                  </a:lnTo>
                  <a:cubicBezTo>
                    <a:pt x="21" y="89"/>
                    <a:pt x="0" y="109"/>
                    <a:pt x="0" y="135"/>
                  </a:cubicBezTo>
                  <a:lnTo>
                    <a:pt x="0" y="10955"/>
                  </a:lnTo>
                  <a:cubicBezTo>
                    <a:pt x="0" y="10975"/>
                    <a:pt x="10" y="10996"/>
                    <a:pt x="31" y="11001"/>
                  </a:cubicBezTo>
                  <a:lnTo>
                    <a:pt x="1988" y="11593"/>
                  </a:lnTo>
                  <a:lnTo>
                    <a:pt x="1999" y="11593"/>
                  </a:lnTo>
                  <a:cubicBezTo>
                    <a:pt x="2030" y="11593"/>
                    <a:pt x="2051" y="11567"/>
                    <a:pt x="2051" y="11541"/>
                  </a:cubicBezTo>
                  <a:lnTo>
                    <a:pt x="2051" y="47"/>
                  </a:lnTo>
                  <a:cubicBezTo>
                    <a:pt x="2051" y="21"/>
                    <a:pt x="2025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64"/>
            <p:cNvSpPr/>
            <p:nvPr/>
          </p:nvSpPr>
          <p:spPr>
            <a:xfrm>
              <a:off x="4914250" y="1443475"/>
              <a:ext cx="96600" cy="25200"/>
            </a:xfrm>
            <a:custGeom>
              <a:rect b="b" l="l" r="r" t="t"/>
              <a:pathLst>
                <a:path extrusionOk="0" h="1008" w="3864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365" y="1008"/>
                  </a:lnTo>
                  <a:cubicBezTo>
                    <a:pt x="3640" y="1002"/>
                    <a:pt x="3863" y="779"/>
                    <a:pt x="3863" y="504"/>
                  </a:cubicBezTo>
                  <a:cubicBezTo>
                    <a:pt x="3863" y="224"/>
                    <a:pt x="3640" y="0"/>
                    <a:pt x="3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64"/>
            <p:cNvSpPr/>
            <p:nvPr/>
          </p:nvSpPr>
          <p:spPr>
            <a:xfrm>
              <a:off x="4913100" y="1442175"/>
              <a:ext cx="99050" cy="27675"/>
            </a:xfrm>
            <a:custGeom>
              <a:rect b="b" l="l" r="r" t="t"/>
              <a:pathLst>
                <a:path extrusionOk="0" h="1107" w="3962">
                  <a:moveTo>
                    <a:pt x="3411" y="99"/>
                  </a:moveTo>
                  <a:cubicBezTo>
                    <a:pt x="3660" y="99"/>
                    <a:pt x="3863" y="307"/>
                    <a:pt x="3863" y="556"/>
                  </a:cubicBezTo>
                  <a:cubicBezTo>
                    <a:pt x="3863" y="805"/>
                    <a:pt x="3660" y="1008"/>
                    <a:pt x="3411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411" y="1106"/>
                  </a:lnTo>
                  <a:cubicBezTo>
                    <a:pt x="3712" y="1106"/>
                    <a:pt x="3961" y="857"/>
                    <a:pt x="3961" y="556"/>
                  </a:cubicBezTo>
                  <a:cubicBezTo>
                    <a:pt x="3961" y="250"/>
                    <a:pt x="3712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64"/>
            <p:cNvSpPr/>
            <p:nvPr/>
          </p:nvSpPr>
          <p:spPr>
            <a:xfrm>
              <a:off x="4914250" y="1443475"/>
              <a:ext cx="96600" cy="25200"/>
            </a:xfrm>
            <a:custGeom>
              <a:rect b="b" l="l" r="r" t="t"/>
              <a:pathLst>
                <a:path extrusionOk="0" h="1008" w="3864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365" y="1008"/>
                  </a:lnTo>
                  <a:cubicBezTo>
                    <a:pt x="3640" y="1002"/>
                    <a:pt x="3863" y="779"/>
                    <a:pt x="3863" y="504"/>
                  </a:cubicBezTo>
                  <a:cubicBezTo>
                    <a:pt x="3863" y="224"/>
                    <a:pt x="3640" y="0"/>
                    <a:pt x="3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64"/>
            <p:cNvSpPr/>
            <p:nvPr/>
          </p:nvSpPr>
          <p:spPr>
            <a:xfrm>
              <a:off x="4913100" y="1442175"/>
              <a:ext cx="99050" cy="27675"/>
            </a:xfrm>
            <a:custGeom>
              <a:rect b="b" l="l" r="r" t="t"/>
              <a:pathLst>
                <a:path extrusionOk="0" h="1107" w="3962">
                  <a:moveTo>
                    <a:pt x="3411" y="99"/>
                  </a:moveTo>
                  <a:cubicBezTo>
                    <a:pt x="3660" y="99"/>
                    <a:pt x="3863" y="307"/>
                    <a:pt x="3863" y="556"/>
                  </a:cubicBezTo>
                  <a:cubicBezTo>
                    <a:pt x="3863" y="805"/>
                    <a:pt x="3660" y="1008"/>
                    <a:pt x="3411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411" y="1106"/>
                  </a:lnTo>
                  <a:cubicBezTo>
                    <a:pt x="3712" y="1106"/>
                    <a:pt x="3961" y="857"/>
                    <a:pt x="3961" y="556"/>
                  </a:cubicBezTo>
                  <a:cubicBezTo>
                    <a:pt x="3961" y="250"/>
                    <a:pt x="3712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64"/>
            <p:cNvSpPr/>
            <p:nvPr/>
          </p:nvSpPr>
          <p:spPr>
            <a:xfrm>
              <a:off x="4914250" y="1443475"/>
              <a:ext cx="96600" cy="25200"/>
            </a:xfrm>
            <a:custGeom>
              <a:rect b="b" l="l" r="r" t="t"/>
              <a:pathLst>
                <a:path extrusionOk="0" h="1008" w="3864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365" y="1008"/>
                  </a:lnTo>
                  <a:cubicBezTo>
                    <a:pt x="3640" y="1002"/>
                    <a:pt x="3863" y="779"/>
                    <a:pt x="3863" y="504"/>
                  </a:cubicBezTo>
                  <a:cubicBezTo>
                    <a:pt x="3863" y="224"/>
                    <a:pt x="3640" y="0"/>
                    <a:pt x="3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64"/>
            <p:cNvSpPr/>
            <p:nvPr/>
          </p:nvSpPr>
          <p:spPr>
            <a:xfrm>
              <a:off x="4913100" y="1442175"/>
              <a:ext cx="99050" cy="27675"/>
            </a:xfrm>
            <a:custGeom>
              <a:rect b="b" l="l" r="r" t="t"/>
              <a:pathLst>
                <a:path extrusionOk="0" h="1107" w="3962">
                  <a:moveTo>
                    <a:pt x="3411" y="99"/>
                  </a:moveTo>
                  <a:cubicBezTo>
                    <a:pt x="3660" y="99"/>
                    <a:pt x="3863" y="307"/>
                    <a:pt x="3863" y="556"/>
                  </a:cubicBezTo>
                  <a:cubicBezTo>
                    <a:pt x="3863" y="805"/>
                    <a:pt x="3660" y="1008"/>
                    <a:pt x="3411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411" y="1106"/>
                  </a:lnTo>
                  <a:cubicBezTo>
                    <a:pt x="3712" y="1106"/>
                    <a:pt x="3961" y="857"/>
                    <a:pt x="3961" y="556"/>
                  </a:cubicBezTo>
                  <a:cubicBezTo>
                    <a:pt x="3961" y="250"/>
                    <a:pt x="3712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64"/>
            <p:cNvSpPr/>
            <p:nvPr/>
          </p:nvSpPr>
          <p:spPr>
            <a:xfrm>
              <a:off x="4914250" y="1443475"/>
              <a:ext cx="88550" cy="25200"/>
            </a:xfrm>
            <a:custGeom>
              <a:rect b="b" l="l" r="r" t="t"/>
              <a:pathLst>
                <a:path extrusionOk="0" h="1008" w="3542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038" y="1008"/>
                  </a:lnTo>
                  <a:cubicBezTo>
                    <a:pt x="3313" y="1008"/>
                    <a:pt x="3542" y="779"/>
                    <a:pt x="3542" y="504"/>
                  </a:cubicBezTo>
                  <a:cubicBezTo>
                    <a:pt x="3542" y="224"/>
                    <a:pt x="3313" y="0"/>
                    <a:pt x="3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64"/>
            <p:cNvSpPr/>
            <p:nvPr/>
          </p:nvSpPr>
          <p:spPr>
            <a:xfrm>
              <a:off x="4913100" y="1442175"/>
              <a:ext cx="90875" cy="27675"/>
            </a:xfrm>
            <a:custGeom>
              <a:rect b="b" l="l" r="r" t="t"/>
              <a:pathLst>
                <a:path extrusionOk="0" h="1107" w="3635">
                  <a:moveTo>
                    <a:pt x="3084" y="99"/>
                  </a:moveTo>
                  <a:cubicBezTo>
                    <a:pt x="3333" y="99"/>
                    <a:pt x="3536" y="307"/>
                    <a:pt x="3536" y="556"/>
                  </a:cubicBezTo>
                  <a:cubicBezTo>
                    <a:pt x="3536" y="805"/>
                    <a:pt x="3333" y="1008"/>
                    <a:pt x="3084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084" y="1106"/>
                  </a:lnTo>
                  <a:cubicBezTo>
                    <a:pt x="3390" y="1106"/>
                    <a:pt x="3634" y="857"/>
                    <a:pt x="3634" y="556"/>
                  </a:cubicBezTo>
                  <a:cubicBezTo>
                    <a:pt x="3634" y="250"/>
                    <a:pt x="3390" y="0"/>
                    <a:pt x="3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4" name="Google Shape;3544;p64"/>
          <p:cNvGrpSpPr/>
          <p:nvPr/>
        </p:nvGrpSpPr>
        <p:grpSpPr>
          <a:xfrm>
            <a:off x="593870" y="4543004"/>
            <a:ext cx="618948" cy="457375"/>
            <a:chOff x="4256075" y="2554975"/>
            <a:chExt cx="2138727" cy="1580425"/>
          </a:xfrm>
        </p:grpSpPr>
        <p:sp>
          <p:nvSpPr>
            <p:cNvPr id="3545" name="Google Shape;3545;p64"/>
            <p:cNvSpPr/>
            <p:nvPr/>
          </p:nvSpPr>
          <p:spPr>
            <a:xfrm>
              <a:off x="6016666" y="3340609"/>
              <a:ext cx="378136" cy="548840"/>
            </a:xfrm>
            <a:custGeom>
              <a:rect b="b" l="l" r="r" t="t"/>
              <a:pathLst>
                <a:path extrusionOk="0" h="5215" w="3593">
                  <a:moveTo>
                    <a:pt x="2253" y="0"/>
                  </a:moveTo>
                  <a:cubicBezTo>
                    <a:pt x="1643" y="0"/>
                    <a:pt x="1149" y="545"/>
                    <a:pt x="1149" y="545"/>
                  </a:cubicBezTo>
                  <a:lnTo>
                    <a:pt x="666" y="1877"/>
                  </a:lnTo>
                  <a:cubicBezTo>
                    <a:pt x="666" y="1877"/>
                    <a:pt x="1041" y="1668"/>
                    <a:pt x="1629" y="1322"/>
                  </a:cubicBezTo>
                  <a:cubicBezTo>
                    <a:pt x="1672" y="1297"/>
                    <a:pt x="1709" y="1285"/>
                    <a:pt x="1741" y="1285"/>
                  </a:cubicBezTo>
                  <a:cubicBezTo>
                    <a:pt x="2080" y="1285"/>
                    <a:pt x="1820" y="2628"/>
                    <a:pt x="1459" y="3323"/>
                  </a:cubicBezTo>
                  <a:cubicBezTo>
                    <a:pt x="1142" y="3938"/>
                    <a:pt x="844" y="4079"/>
                    <a:pt x="637" y="4079"/>
                  </a:cubicBezTo>
                  <a:cubicBezTo>
                    <a:pt x="460" y="4079"/>
                    <a:pt x="349" y="3976"/>
                    <a:pt x="349" y="3976"/>
                  </a:cubicBezTo>
                  <a:lnTo>
                    <a:pt x="0" y="5007"/>
                  </a:lnTo>
                  <a:cubicBezTo>
                    <a:pt x="144" y="5150"/>
                    <a:pt x="297" y="5214"/>
                    <a:pt x="455" y="5214"/>
                  </a:cubicBezTo>
                  <a:cubicBezTo>
                    <a:pt x="1838" y="5214"/>
                    <a:pt x="3592" y="299"/>
                    <a:pt x="2494" y="30"/>
                  </a:cubicBezTo>
                  <a:cubicBezTo>
                    <a:pt x="2412" y="9"/>
                    <a:pt x="2331" y="0"/>
                    <a:pt x="2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64"/>
            <p:cNvSpPr/>
            <p:nvPr/>
          </p:nvSpPr>
          <p:spPr>
            <a:xfrm>
              <a:off x="6027295" y="3448483"/>
              <a:ext cx="222377" cy="430126"/>
            </a:xfrm>
            <a:custGeom>
              <a:rect b="b" l="l" r="r" t="t"/>
              <a:pathLst>
                <a:path extrusionOk="0" h="4087" w="2113">
                  <a:moveTo>
                    <a:pt x="1593" y="1802"/>
                  </a:moveTo>
                  <a:cubicBezTo>
                    <a:pt x="2112" y="88"/>
                    <a:pt x="1531" y="294"/>
                    <a:pt x="1531" y="294"/>
                  </a:cubicBezTo>
                  <a:cubicBezTo>
                    <a:pt x="2030" y="0"/>
                    <a:pt x="1753" y="1534"/>
                    <a:pt x="1358" y="2298"/>
                  </a:cubicBezTo>
                  <a:cubicBezTo>
                    <a:pt x="774" y="3437"/>
                    <a:pt x="248" y="2951"/>
                    <a:pt x="248" y="2951"/>
                  </a:cubicBezTo>
                  <a:lnTo>
                    <a:pt x="0" y="3751"/>
                  </a:lnTo>
                  <a:cubicBezTo>
                    <a:pt x="0" y="3751"/>
                    <a:pt x="901" y="4087"/>
                    <a:pt x="1593" y="1802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64"/>
            <p:cNvSpPr/>
            <p:nvPr/>
          </p:nvSpPr>
          <p:spPr>
            <a:xfrm>
              <a:off x="6087073" y="3324823"/>
              <a:ext cx="237427" cy="217536"/>
            </a:xfrm>
            <a:custGeom>
              <a:rect b="b" l="l" r="r" t="t"/>
              <a:pathLst>
                <a:path extrusionOk="0" h="2067" w="2256">
                  <a:moveTo>
                    <a:pt x="1825" y="180"/>
                  </a:moveTo>
                  <a:cubicBezTo>
                    <a:pt x="1110" y="0"/>
                    <a:pt x="480" y="695"/>
                    <a:pt x="480" y="695"/>
                  </a:cubicBezTo>
                  <a:lnTo>
                    <a:pt x="0" y="2024"/>
                  </a:lnTo>
                  <a:cubicBezTo>
                    <a:pt x="0" y="2024"/>
                    <a:pt x="376" y="1818"/>
                    <a:pt x="963" y="1469"/>
                  </a:cubicBezTo>
                  <a:cubicBezTo>
                    <a:pt x="1090" y="1394"/>
                    <a:pt x="1169" y="1440"/>
                    <a:pt x="1205" y="1557"/>
                  </a:cubicBezTo>
                  <a:cubicBezTo>
                    <a:pt x="1479" y="1074"/>
                    <a:pt x="1825" y="549"/>
                    <a:pt x="1916" y="784"/>
                  </a:cubicBezTo>
                  <a:cubicBezTo>
                    <a:pt x="1995" y="989"/>
                    <a:pt x="2004" y="1564"/>
                    <a:pt x="1998" y="2066"/>
                  </a:cubicBezTo>
                  <a:cubicBezTo>
                    <a:pt x="2249" y="1107"/>
                    <a:pt x="2256" y="284"/>
                    <a:pt x="1825" y="180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64"/>
            <p:cNvSpPr/>
            <p:nvPr/>
          </p:nvSpPr>
          <p:spPr>
            <a:xfrm>
              <a:off x="6013193" y="3337452"/>
              <a:ext cx="318569" cy="555575"/>
            </a:xfrm>
            <a:custGeom>
              <a:rect b="b" l="l" r="r" t="t"/>
              <a:pathLst>
                <a:path extrusionOk="0" h="5279" w="3027">
                  <a:moveTo>
                    <a:pt x="2292" y="62"/>
                  </a:moveTo>
                  <a:cubicBezTo>
                    <a:pt x="2366" y="62"/>
                    <a:pt x="2443" y="70"/>
                    <a:pt x="2520" y="89"/>
                  </a:cubicBezTo>
                  <a:cubicBezTo>
                    <a:pt x="2697" y="135"/>
                    <a:pt x="2801" y="311"/>
                    <a:pt x="2834" y="615"/>
                  </a:cubicBezTo>
                  <a:cubicBezTo>
                    <a:pt x="2892" y="1196"/>
                    <a:pt x="2664" y="2188"/>
                    <a:pt x="2249" y="3148"/>
                  </a:cubicBezTo>
                  <a:cubicBezTo>
                    <a:pt x="1805" y="4172"/>
                    <a:pt x="1260" y="4917"/>
                    <a:pt x="790" y="5142"/>
                  </a:cubicBezTo>
                  <a:cubicBezTo>
                    <a:pt x="686" y="5191"/>
                    <a:pt x="586" y="5216"/>
                    <a:pt x="489" y="5216"/>
                  </a:cubicBezTo>
                  <a:cubicBezTo>
                    <a:pt x="339" y="5216"/>
                    <a:pt x="198" y="5156"/>
                    <a:pt x="69" y="5034"/>
                  </a:cubicBezTo>
                  <a:lnTo>
                    <a:pt x="399" y="4058"/>
                  </a:lnTo>
                  <a:cubicBezTo>
                    <a:pt x="479" y="4113"/>
                    <a:pt x="574" y="4141"/>
                    <a:pt x="670" y="4141"/>
                  </a:cubicBezTo>
                  <a:cubicBezTo>
                    <a:pt x="699" y="4141"/>
                    <a:pt x="729" y="4139"/>
                    <a:pt x="758" y="4133"/>
                  </a:cubicBezTo>
                  <a:cubicBezTo>
                    <a:pt x="1029" y="4088"/>
                    <a:pt x="1283" y="3830"/>
                    <a:pt x="1521" y="3369"/>
                  </a:cubicBezTo>
                  <a:cubicBezTo>
                    <a:pt x="1832" y="2769"/>
                    <a:pt x="2119" y="1555"/>
                    <a:pt x="1874" y="1323"/>
                  </a:cubicBezTo>
                  <a:cubicBezTo>
                    <a:pt x="1852" y="1303"/>
                    <a:pt x="1820" y="1285"/>
                    <a:pt x="1776" y="1285"/>
                  </a:cubicBezTo>
                  <a:cubicBezTo>
                    <a:pt x="1741" y="1285"/>
                    <a:pt x="1699" y="1296"/>
                    <a:pt x="1649" y="1326"/>
                  </a:cubicBezTo>
                  <a:cubicBezTo>
                    <a:pt x="1215" y="1584"/>
                    <a:pt x="892" y="1764"/>
                    <a:pt x="758" y="1842"/>
                  </a:cubicBezTo>
                  <a:lnTo>
                    <a:pt x="1208" y="595"/>
                  </a:lnTo>
                  <a:cubicBezTo>
                    <a:pt x="1254" y="543"/>
                    <a:pt x="1728" y="62"/>
                    <a:pt x="2292" y="62"/>
                  </a:cubicBezTo>
                  <a:close/>
                  <a:moveTo>
                    <a:pt x="2287" y="0"/>
                  </a:moveTo>
                  <a:cubicBezTo>
                    <a:pt x="1674" y="0"/>
                    <a:pt x="1182" y="530"/>
                    <a:pt x="1159" y="556"/>
                  </a:cubicBezTo>
                  <a:cubicBezTo>
                    <a:pt x="1156" y="559"/>
                    <a:pt x="1156" y="562"/>
                    <a:pt x="1153" y="566"/>
                  </a:cubicBezTo>
                  <a:lnTo>
                    <a:pt x="673" y="1897"/>
                  </a:lnTo>
                  <a:cubicBezTo>
                    <a:pt x="665" y="1918"/>
                    <a:pt x="682" y="1937"/>
                    <a:pt x="701" y="1937"/>
                  </a:cubicBezTo>
                  <a:cubicBezTo>
                    <a:pt x="706" y="1937"/>
                    <a:pt x="711" y="1936"/>
                    <a:pt x="715" y="1933"/>
                  </a:cubicBezTo>
                  <a:cubicBezTo>
                    <a:pt x="719" y="1930"/>
                    <a:pt x="1097" y="1721"/>
                    <a:pt x="1681" y="1378"/>
                  </a:cubicBezTo>
                  <a:cubicBezTo>
                    <a:pt x="1725" y="1353"/>
                    <a:pt x="1756" y="1346"/>
                    <a:pt x="1780" y="1346"/>
                  </a:cubicBezTo>
                  <a:cubicBezTo>
                    <a:pt x="1811" y="1346"/>
                    <a:pt x="1827" y="1360"/>
                    <a:pt x="1835" y="1365"/>
                  </a:cubicBezTo>
                  <a:cubicBezTo>
                    <a:pt x="2021" y="1545"/>
                    <a:pt x="1812" y="2671"/>
                    <a:pt x="1466" y="3340"/>
                  </a:cubicBezTo>
                  <a:cubicBezTo>
                    <a:pt x="1241" y="3774"/>
                    <a:pt x="993" y="4029"/>
                    <a:pt x="748" y="4075"/>
                  </a:cubicBezTo>
                  <a:cubicBezTo>
                    <a:pt x="725" y="4078"/>
                    <a:pt x="702" y="4080"/>
                    <a:pt x="678" y="4080"/>
                  </a:cubicBezTo>
                  <a:cubicBezTo>
                    <a:pt x="580" y="4080"/>
                    <a:pt x="482" y="4047"/>
                    <a:pt x="405" y="3986"/>
                  </a:cubicBezTo>
                  <a:cubicBezTo>
                    <a:pt x="398" y="3982"/>
                    <a:pt x="391" y="3979"/>
                    <a:pt x="384" y="3979"/>
                  </a:cubicBezTo>
                  <a:cubicBezTo>
                    <a:pt x="381" y="3979"/>
                    <a:pt x="378" y="3979"/>
                    <a:pt x="376" y="3980"/>
                  </a:cubicBezTo>
                  <a:cubicBezTo>
                    <a:pt x="366" y="3980"/>
                    <a:pt x="356" y="3990"/>
                    <a:pt x="353" y="3999"/>
                  </a:cubicBezTo>
                  <a:lnTo>
                    <a:pt x="4" y="5031"/>
                  </a:lnTo>
                  <a:cubicBezTo>
                    <a:pt x="0" y="5041"/>
                    <a:pt x="4" y="5054"/>
                    <a:pt x="13" y="5060"/>
                  </a:cubicBezTo>
                  <a:cubicBezTo>
                    <a:pt x="157" y="5204"/>
                    <a:pt x="317" y="5279"/>
                    <a:pt x="487" y="5279"/>
                  </a:cubicBezTo>
                  <a:cubicBezTo>
                    <a:pt x="601" y="5276"/>
                    <a:pt x="715" y="5246"/>
                    <a:pt x="816" y="5197"/>
                  </a:cubicBezTo>
                  <a:cubicBezTo>
                    <a:pt x="1864" y="4695"/>
                    <a:pt x="3026" y="1881"/>
                    <a:pt x="2896" y="608"/>
                  </a:cubicBezTo>
                  <a:cubicBezTo>
                    <a:pt x="2863" y="275"/>
                    <a:pt x="2742" y="79"/>
                    <a:pt x="2537" y="30"/>
                  </a:cubicBezTo>
                  <a:cubicBezTo>
                    <a:pt x="2452" y="9"/>
                    <a:pt x="2368" y="0"/>
                    <a:pt x="2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64"/>
            <p:cNvSpPr/>
            <p:nvPr/>
          </p:nvSpPr>
          <p:spPr>
            <a:xfrm>
              <a:off x="4256075" y="3888712"/>
              <a:ext cx="1746920" cy="246688"/>
            </a:xfrm>
            <a:custGeom>
              <a:rect b="b" l="l" r="r" t="t"/>
              <a:pathLst>
                <a:path extrusionOk="0" h="2344" w="16599">
                  <a:moveTo>
                    <a:pt x="7255" y="1"/>
                  </a:moveTo>
                  <a:cubicBezTo>
                    <a:pt x="5801" y="1"/>
                    <a:pt x="4439" y="39"/>
                    <a:pt x="3444" y="126"/>
                  </a:cubicBezTo>
                  <a:cubicBezTo>
                    <a:pt x="1" y="429"/>
                    <a:pt x="1310" y="1386"/>
                    <a:pt x="2100" y="1683"/>
                  </a:cubicBezTo>
                  <a:cubicBezTo>
                    <a:pt x="3458" y="2190"/>
                    <a:pt x="4919" y="2344"/>
                    <a:pt x="6691" y="2344"/>
                  </a:cubicBezTo>
                  <a:cubicBezTo>
                    <a:pt x="8011" y="2344"/>
                    <a:pt x="9504" y="2258"/>
                    <a:pt x="11255" y="2169"/>
                  </a:cubicBezTo>
                  <a:cubicBezTo>
                    <a:pt x="13018" y="2025"/>
                    <a:pt x="14810" y="1957"/>
                    <a:pt x="15668" y="1480"/>
                  </a:cubicBezTo>
                  <a:cubicBezTo>
                    <a:pt x="16599" y="1144"/>
                    <a:pt x="16125" y="867"/>
                    <a:pt x="15538" y="544"/>
                  </a:cubicBezTo>
                  <a:cubicBezTo>
                    <a:pt x="14964" y="233"/>
                    <a:pt x="10833" y="1"/>
                    <a:pt x="7255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64"/>
            <p:cNvSpPr/>
            <p:nvPr/>
          </p:nvSpPr>
          <p:spPr>
            <a:xfrm>
              <a:off x="5179151" y="3152647"/>
              <a:ext cx="1037481" cy="917399"/>
            </a:xfrm>
            <a:custGeom>
              <a:rect b="b" l="l" r="r" t="t"/>
              <a:pathLst>
                <a:path extrusionOk="0" h="8717" w="9858">
                  <a:moveTo>
                    <a:pt x="715" y="1"/>
                  </a:moveTo>
                  <a:cubicBezTo>
                    <a:pt x="715" y="1"/>
                    <a:pt x="0" y="6911"/>
                    <a:pt x="4221" y="8585"/>
                  </a:cubicBezTo>
                  <a:cubicBezTo>
                    <a:pt x="4221" y="8585"/>
                    <a:pt x="4755" y="8717"/>
                    <a:pt x="5450" y="8717"/>
                  </a:cubicBezTo>
                  <a:cubicBezTo>
                    <a:pt x="5894" y="8717"/>
                    <a:pt x="6404" y="8663"/>
                    <a:pt x="6881" y="8487"/>
                  </a:cubicBezTo>
                  <a:cubicBezTo>
                    <a:pt x="6881" y="8487"/>
                    <a:pt x="9858" y="5054"/>
                    <a:pt x="9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64"/>
            <p:cNvSpPr/>
            <p:nvPr/>
          </p:nvSpPr>
          <p:spPr>
            <a:xfrm>
              <a:off x="5254399" y="3153068"/>
              <a:ext cx="962232" cy="914136"/>
            </a:xfrm>
            <a:custGeom>
              <a:rect b="b" l="l" r="r" t="t"/>
              <a:pathLst>
                <a:path extrusionOk="0" h="8686" w="9143">
                  <a:moveTo>
                    <a:pt x="7067" y="976"/>
                  </a:moveTo>
                  <a:cubicBezTo>
                    <a:pt x="7090" y="3937"/>
                    <a:pt x="6248" y="7893"/>
                    <a:pt x="5170" y="8686"/>
                  </a:cubicBezTo>
                  <a:cubicBezTo>
                    <a:pt x="5510" y="8663"/>
                    <a:pt x="5843" y="8594"/>
                    <a:pt x="6166" y="8487"/>
                  </a:cubicBezTo>
                  <a:cubicBezTo>
                    <a:pt x="6166" y="8487"/>
                    <a:pt x="9143" y="5050"/>
                    <a:pt x="9107" y="0"/>
                  </a:cubicBez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64"/>
            <p:cNvSpPr/>
            <p:nvPr/>
          </p:nvSpPr>
          <p:spPr>
            <a:xfrm>
              <a:off x="5243349" y="3149595"/>
              <a:ext cx="975072" cy="923819"/>
            </a:xfrm>
            <a:custGeom>
              <a:rect b="b" l="l" r="r" t="t"/>
              <a:pathLst>
                <a:path extrusionOk="0" h="8778" w="9265">
                  <a:moveTo>
                    <a:pt x="9182" y="63"/>
                  </a:moveTo>
                  <a:cubicBezTo>
                    <a:pt x="9196" y="2651"/>
                    <a:pt x="8399" y="4802"/>
                    <a:pt x="7730" y="6153"/>
                  </a:cubicBezTo>
                  <a:cubicBezTo>
                    <a:pt x="7031" y="7560"/>
                    <a:pt x="6320" y="8412"/>
                    <a:pt x="6251" y="8490"/>
                  </a:cubicBezTo>
                  <a:cubicBezTo>
                    <a:pt x="5783" y="8662"/>
                    <a:pt x="5282" y="8715"/>
                    <a:pt x="4844" y="8715"/>
                  </a:cubicBezTo>
                  <a:cubicBezTo>
                    <a:pt x="4160" y="8715"/>
                    <a:pt x="3629" y="8587"/>
                    <a:pt x="3617" y="8585"/>
                  </a:cubicBezTo>
                  <a:cubicBezTo>
                    <a:pt x="1656" y="8092"/>
                    <a:pt x="813" y="5794"/>
                    <a:pt x="454" y="3957"/>
                  </a:cubicBezTo>
                  <a:cubicBezTo>
                    <a:pt x="86" y="2093"/>
                    <a:pt x="128" y="311"/>
                    <a:pt x="135" y="63"/>
                  </a:cubicBezTo>
                  <a:close/>
                  <a:moveTo>
                    <a:pt x="105" y="1"/>
                  </a:moveTo>
                  <a:cubicBezTo>
                    <a:pt x="89" y="1"/>
                    <a:pt x="76" y="14"/>
                    <a:pt x="76" y="30"/>
                  </a:cubicBezTo>
                  <a:cubicBezTo>
                    <a:pt x="76" y="50"/>
                    <a:pt x="1" y="1962"/>
                    <a:pt x="392" y="3966"/>
                  </a:cubicBezTo>
                  <a:cubicBezTo>
                    <a:pt x="624" y="5148"/>
                    <a:pt x="973" y="6127"/>
                    <a:pt x="1421" y="6881"/>
                  </a:cubicBezTo>
                  <a:cubicBezTo>
                    <a:pt x="1989" y="7828"/>
                    <a:pt x="2723" y="8422"/>
                    <a:pt x="3604" y="8644"/>
                  </a:cubicBezTo>
                  <a:cubicBezTo>
                    <a:pt x="4012" y="8732"/>
                    <a:pt x="4427" y="8778"/>
                    <a:pt x="4845" y="8778"/>
                  </a:cubicBezTo>
                  <a:cubicBezTo>
                    <a:pt x="5292" y="8778"/>
                    <a:pt x="5804" y="8722"/>
                    <a:pt x="6281" y="8546"/>
                  </a:cubicBezTo>
                  <a:cubicBezTo>
                    <a:pt x="6287" y="8546"/>
                    <a:pt x="6291" y="8543"/>
                    <a:pt x="6294" y="8539"/>
                  </a:cubicBezTo>
                  <a:cubicBezTo>
                    <a:pt x="6300" y="8529"/>
                    <a:pt x="7048" y="7658"/>
                    <a:pt x="7782" y="6183"/>
                  </a:cubicBezTo>
                  <a:cubicBezTo>
                    <a:pt x="8461" y="4822"/>
                    <a:pt x="9264" y="2648"/>
                    <a:pt x="9244" y="30"/>
                  </a:cubicBezTo>
                  <a:cubicBezTo>
                    <a:pt x="9244" y="14"/>
                    <a:pt x="9228" y="1"/>
                    <a:pt x="9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64"/>
            <p:cNvSpPr/>
            <p:nvPr/>
          </p:nvSpPr>
          <p:spPr>
            <a:xfrm>
              <a:off x="5254399" y="3003623"/>
              <a:ext cx="958443" cy="298573"/>
            </a:xfrm>
            <a:custGeom>
              <a:rect b="b" l="l" r="r" t="t"/>
              <a:pathLst>
                <a:path extrusionOk="0" h="2837" w="9107">
                  <a:moveTo>
                    <a:pt x="4554" y="0"/>
                  </a:moveTo>
                  <a:cubicBezTo>
                    <a:pt x="2040" y="0"/>
                    <a:pt x="0" y="634"/>
                    <a:pt x="0" y="1417"/>
                  </a:cubicBezTo>
                  <a:cubicBezTo>
                    <a:pt x="0" y="2204"/>
                    <a:pt x="2040" y="2837"/>
                    <a:pt x="4554" y="2837"/>
                  </a:cubicBezTo>
                  <a:cubicBezTo>
                    <a:pt x="7067" y="2837"/>
                    <a:pt x="9107" y="2204"/>
                    <a:pt x="9107" y="1417"/>
                  </a:cubicBezTo>
                  <a:cubicBezTo>
                    <a:pt x="9107" y="634"/>
                    <a:pt x="7067" y="0"/>
                    <a:pt x="4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64"/>
            <p:cNvSpPr/>
            <p:nvPr/>
          </p:nvSpPr>
          <p:spPr>
            <a:xfrm>
              <a:off x="5251242" y="3000150"/>
              <a:ext cx="965074" cy="305519"/>
            </a:xfrm>
            <a:custGeom>
              <a:rect b="b" l="l" r="r" t="t"/>
              <a:pathLst>
                <a:path extrusionOk="0" h="2903" w="9170">
                  <a:moveTo>
                    <a:pt x="4584" y="63"/>
                  </a:moveTo>
                  <a:cubicBezTo>
                    <a:pt x="7077" y="63"/>
                    <a:pt x="9107" y="686"/>
                    <a:pt x="9107" y="1450"/>
                  </a:cubicBezTo>
                  <a:cubicBezTo>
                    <a:pt x="9107" y="2214"/>
                    <a:pt x="7077" y="2837"/>
                    <a:pt x="4584" y="2837"/>
                  </a:cubicBezTo>
                  <a:cubicBezTo>
                    <a:pt x="2090" y="2837"/>
                    <a:pt x="63" y="2214"/>
                    <a:pt x="63" y="1450"/>
                  </a:cubicBezTo>
                  <a:cubicBezTo>
                    <a:pt x="63" y="686"/>
                    <a:pt x="2090" y="63"/>
                    <a:pt x="4584" y="63"/>
                  </a:cubicBezTo>
                  <a:close/>
                  <a:moveTo>
                    <a:pt x="4584" y="1"/>
                  </a:moveTo>
                  <a:cubicBezTo>
                    <a:pt x="3366" y="1"/>
                    <a:pt x="2217" y="151"/>
                    <a:pt x="1355" y="419"/>
                  </a:cubicBezTo>
                  <a:cubicBezTo>
                    <a:pt x="481" y="689"/>
                    <a:pt x="1" y="1058"/>
                    <a:pt x="1" y="1450"/>
                  </a:cubicBezTo>
                  <a:cubicBezTo>
                    <a:pt x="1" y="1845"/>
                    <a:pt x="481" y="2210"/>
                    <a:pt x="1355" y="2485"/>
                  </a:cubicBezTo>
                  <a:cubicBezTo>
                    <a:pt x="2217" y="2752"/>
                    <a:pt x="3366" y="2902"/>
                    <a:pt x="4584" y="2902"/>
                  </a:cubicBezTo>
                  <a:cubicBezTo>
                    <a:pt x="5804" y="2902"/>
                    <a:pt x="6950" y="2752"/>
                    <a:pt x="7812" y="2485"/>
                  </a:cubicBezTo>
                  <a:cubicBezTo>
                    <a:pt x="8686" y="2210"/>
                    <a:pt x="9169" y="1845"/>
                    <a:pt x="9169" y="1450"/>
                  </a:cubicBezTo>
                  <a:cubicBezTo>
                    <a:pt x="9169" y="1058"/>
                    <a:pt x="8686" y="689"/>
                    <a:pt x="7812" y="419"/>
                  </a:cubicBezTo>
                  <a:cubicBezTo>
                    <a:pt x="6950" y="151"/>
                    <a:pt x="5804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64"/>
            <p:cNvSpPr/>
            <p:nvPr/>
          </p:nvSpPr>
          <p:spPr>
            <a:xfrm>
              <a:off x="5254399" y="3003623"/>
              <a:ext cx="958443" cy="298573"/>
            </a:xfrm>
            <a:custGeom>
              <a:rect b="b" l="l" r="r" t="t"/>
              <a:pathLst>
                <a:path extrusionOk="0" h="2837" w="9107">
                  <a:moveTo>
                    <a:pt x="4554" y="0"/>
                  </a:moveTo>
                  <a:cubicBezTo>
                    <a:pt x="2040" y="0"/>
                    <a:pt x="0" y="634"/>
                    <a:pt x="0" y="1417"/>
                  </a:cubicBezTo>
                  <a:cubicBezTo>
                    <a:pt x="0" y="2204"/>
                    <a:pt x="2040" y="2837"/>
                    <a:pt x="4554" y="2837"/>
                  </a:cubicBezTo>
                  <a:cubicBezTo>
                    <a:pt x="7067" y="2837"/>
                    <a:pt x="9107" y="2204"/>
                    <a:pt x="9107" y="1417"/>
                  </a:cubicBezTo>
                  <a:cubicBezTo>
                    <a:pt x="9107" y="634"/>
                    <a:pt x="7067" y="0"/>
                    <a:pt x="4554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64"/>
            <p:cNvSpPr/>
            <p:nvPr/>
          </p:nvSpPr>
          <p:spPr>
            <a:xfrm>
              <a:off x="5302495" y="3133071"/>
              <a:ext cx="862252" cy="169125"/>
            </a:xfrm>
            <a:custGeom>
              <a:rect b="b" l="l" r="r" t="t"/>
              <a:pathLst>
                <a:path extrusionOk="0" h="1607" w="8193">
                  <a:moveTo>
                    <a:pt x="4097" y="1"/>
                  </a:moveTo>
                  <a:cubicBezTo>
                    <a:pt x="2292" y="1"/>
                    <a:pt x="738" y="331"/>
                    <a:pt x="0" y="804"/>
                  </a:cubicBezTo>
                  <a:cubicBezTo>
                    <a:pt x="738" y="1280"/>
                    <a:pt x="2292" y="1607"/>
                    <a:pt x="4097" y="1607"/>
                  </a:cubicBezTo>
                  <a:cubicBezTo>
                    <a:pt x="5902" y="1607"/>
                    <a:pt x="7458" y="1280"/>
                    <a:pt x="8193" y="804"/>
                  </a:cubicBezTo>
                  <a:cubicBezTo>
                    <a:pt x="7458" y="331"/>
                    <a:pt x="5902" y="1"/>
                    <a:pt x="4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64"/>
            <p:cNvSpPr/>
            <p:nvPr/>
          </p:nvSpPr>
          <p:spPr>
            <a:xfrm>
              <a:off x="5299338" y="3130019"/>
              <a:ext cx="868882" cy="175650"/>
            </a:xfrm>
            <a:custGeom>
              <a:rect b="b" l="l" r="r" t="t"/>
              <a:pathLst>
                <a:path extrusionOk="0" h="1669" w="8256">
                  <a:moveTo>
                    <a:pt x="4127" y="63"/>
                  </a:moveTo>
                  <a:cubicBezTo>
                    <a:pt x="5824" y="63"/>
                    <a:pt x="7397" y="363"/>
                    <a:pt x="8167" y="833"/>
                  </a:cubicBezTo>
                  <a:cubicBezTo>
                    <a:pt x="7397" y="1303"/>
                    <a:pt x="5824" y="1606"/>
                    <a:pt x="4127" y="1606"/>
                  </a:cubicBezTo>
                  <a:cubicBezTo>
                    <a:pt x="2432" y="1606"/>
                    <a:pt x="856" y="1303"/>
                    <a:pt x="89" y="833"/>
                  </a:cubicBezTo>
                  <a:cubicBezTo>
                    <a:pt x="856" y="363"/>
                    <a:pt x="2432" y="63"/>
                    <a:pt x="4127" y="63"/>
                  </a:cubicBezTo>
                  <a:close/>
                  <a:moveTo>
                    <a:pt x="4127" y="1"/>
                  </a:moveTo>
                  <a:cubicBezTo>
                    <a:pt x="2364" y="1"/>
                    <a:pt x="787" y="311"/>
                    <a:pt x="14" y="807"/>
                  </a:cubicBezTo>
                  <a:cubicBezTo>
                    <a:pt x="4" y="813"/>
                    <a:pt x="1" y="823"/>
                    <a:pt x="1" y="833"/>
                  </a:cubicBezTo>
                  <a:cubicBezTo>
                    <a:pt x="1" y="843"/>
                    <a:pt x="4" y="852"/>
                    <a:pt x="14" y="859"/>
                  </a:cubicBezTo>
                  <a:cubicBezTo>
                    <a:pt x="787" y="1358"/>
                    <a:pt x="2364" y="1668"/>
                    <a:pt x="4127" y="1668"/>
                  </a:cubicBezTo>
                  <a:cubicBezTo>
                    <a:pt x="5892" y="1668"/>
                    <a:pt x="7469" y="1358"/>
                    <a:pt x="8239" y="859"/>
                  </a:cubicBezTo>
                  <a:cubicBezTo>
                    <a:pt x="8249" y="852"/>
                    <a:pt x="8256" y="843"/>
                    <a:pt x="8256" y="833"/>
                  </a:cubicBezTo>
                  <a:cubicBezTo>
                    <a:pt x="8256" y="823"/>
                    <a:pt x="8249" y="813"/>
                    <a:pt x="8239" y="807"/>
                  </a:cubicBezTo>
                  <a:cubicBezTo>
                    <a:pt x="7469" y="311"/>
                    <a:pt x="5892" y="1"/>
                    <a:pt x="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64"/>
            <p:cNvSpPr/>
            <p:nvPr/>
          </p:nvSpPr>
          <p:spPr>
            <a:xfrm>
              <a:off x="5425102" y="2554975"/>
              <a:ext cx="550103" cy="507479"/>
            </a:xfrm>
            <a:custGeom>
              <a:rect b="b" l="l" r="r" t="t"/>
              <a:pathLst>
                <a:path extrusionOk="0" h="4822" w="5227">
                  <a:moveTo>
                    <a:pt x="3418" y="1"/>
                  </a:moveTo>
                  <a:cubicBezTo>
                    <a:pt x="3069" y="1"/>
                    <a:pt x="2785" y="167"/>
                    <a:pt x="2785" y="373"/>
                  </a:cubicBezTo>
                  <a:cubicBezTo>
                    <a:pt x="2785" y="578"/>
                    <a:pt x="3069" y="741"/>
                    <a:pt x="3418" y="741"/>
                  </a:cubicBezTo>
                  <a:cubicBezTo>
                    <a:pt x="3770" y="741"/>
                    <a:pt x="4054" y="575"/>
                    <a:pt x="4054" y="373"/>
                  </a:cubicBezTo>
                  <a:cubicBezTo>
                    <a:pt x="4054" y="167"/>
                    <a:pt x="3770" y="4"/>
                    <a:pt x="3418" y="4"/>
                  </a:cubicBezTo>
                  <a:lnTo>
                    <a:pt x="3418" y="1"/>
                  </a:lnTo>
                  <a:close/>
                  <a:moveTo>
                    <a:pt x="4094" y="1084"/>
                  </a:moveTo>
                  <a:cubicBezTo>
                    <a:pt x="3467" y="1084"/>
                    <a:pt x="2961" y="1381"/>
                    <a:pt x="2961" y="1744"/>
                  </a:cubicBezTo>
                  <a:cubicBezTo>
                    <a:pt x="2961" y="2109"/>
                    <a:pt x="3467" y="2406"/>
                    <a:pt x="4094" y="2406"/>
                  </a:cubicBezTo>
                  <a:cubicBezTo>
                    <a:pt x="4720" y="2406"/>
                    <a:pt x="5226" y="2109"/>
                    <a:pt x="5226" y="1744"/>
                  </a:cubicBezTo>
                  <a:cubicBezTo>
                    <a:pt x="5226" y="1381"/>
                    <a:pt x="4720" y="1084"/>
                    <a:pt x="4094" y="1084"/>
                  </a:cubicBezTo>
                  <a:close/>
                  <a:moveTo>
                    <a:pt x="1632" y="2256"/>
                  </a:moveTo>
                  <a:cubicBezTo>
                    <a:pt x="732" y="2256"/>
                    <a:pt x="0" y="2550"/>
                    <a:pt x="0" y="2915"/>
                  </a:cubicBezTo>
                  <a:cubicBezTo>
                    <a:pt x="0" y="3124"/>
                    <a:pt x="242" y="3310"/>
                    <a:pt x="617" y="3431"/>
                  </a:cubicBezTo>
                  <a:cubicBezTo>
                    <a:pt x="412" y="3571"/>
                    <a:pt x="288" y="3731"/>
                    <a:pt x="288" y="3908"/>
                  </a:cubicBezTo>
                  <a:cubicBezTo>
                    <a:pt x="288" y="4414"/>
                    <a:pt x="1299" y="4822"/>
                    <a:pt x="2550" y="4822"/>
                  </a:cubicBezTo>
                  <a:cubicBezTo>
                    <a:pt x="3796" y="4822"/>
                    <a:pt x="4808" y="4410"/>
                    <a:pt x="4808" y="3908"/>
                  </a:cubicBezTo>
                  <a:cubicBezTo>
                    <a:pt x="4808" y="3496"/>
                    <a:pt x="4146" y="3154"/>
                    <a:pt x="3235" y="3036"/>
                  </a:cubicBezTo>
                  <a:cubicBezTo>
                    <a:pt x="3255" y="2997"/>
                    <a:pt x="3264" y="2958"/>
                    <a:pt x="3264" y="2915"/>
                  </a:cubicBezTo>
                  <a:cubicBezTo>
                    <a:pt x="3264" y="2550"/>
                    <a:pt x="2533" y="2256"/>
                    <a:pt x="1632" y="2256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15294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9" name="Google Shape;3559;p64"/>
          <p:cNvSpPr/>
          <p:nvPr/>
        </p:nvSpPr>
        <p:spPr>
          <a:xfrm flipH="1" rot="-4511497">
            <a:off x="538982" y="434475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64"/>
          <p:cNvSpPr/>
          <p:nvPr/>
        </p:nvSpPr>
        <p:spPr>
          <a:xfrm flipH="1">
            <a:off x="960888" y="204025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64"/>
          <p:cNvSpPr/>
          <p:nvPr/>
        </p:nvSpPr>
        <p:spPr>
          <a:xfrm flipH="1">
            <a:off x="809188" y="5693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64"/>
          <p:cNvSpPr/>
          <p:nvPr/>
        </p:nvSpPr>
        <p:spPr>
          <a:xfrm flipH="1" rot="-4514075">
            <a:off x="294014" y="28255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64"/>
          <p:cNvSpPr/>
          <p:nvPr/>
        </p:nvSpPr>
        <p:spPr>
          <a:xfrm flipH="1">
            <a:off x="370688" y="15112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64"/>
          <p:cNvSpPr/>
          <p:nvPr/>
        </p:nvSpPr>
        <p:spPr>
          <a:xfrm flipH="1" rot="-4514075">
            <a:off x="491689" y="10922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p64"/>
          <p:cNvSpPr/>
          <p:nvPr/>
        </p:nvSpPr>
        <p:spPr>
          <a:xfrm flipH="1">
            <a:off x="294063" y="1858775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6" name="Google Shape;3566;p64"/>
          <p:cNvSpPr/>
          <p:nvPr/>
        </p:nvSpPr>
        <p:spPr>
          <a:xfrm flipH="1">
            <a:off x="593863" y="8133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7" name="Google Shape;3567;p64"/>
          <p:cNvSpPr/>
          <p:nvPr/>
        </p:nvSpPr>
        <p:spPr>
          <a:xfrm flipH="1" rot="-4511497">
            <a:off x="176332" y="987725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8" name="Google Shape;3568;p64"/>
          <p:cNvGrpSpPr/>
          <p:nvPr/>
        </p:nvGrpSpPr>
        <p:grpSpPr>
          <a:xfrm>
            <a:off x="8090775" y="2649850"/>
            <a:ext cx="758675" cy="1431862"/>
            <a:chOff x="401225" y="3201250"/>
            <a:chExt cx="758675" cy="1431862"/>
          </a:xfrm>
        </p:grpSpPr>
        <p:sp>
          <p:nvSpPr>
            <p:cNvPr id="3569" name="Google Shape;3569;p64"/>
            <p:cNvSpPr/>
            <p:nvPr/>
          </p:nvSpPr>
          <p:spPr>
            <a:xfrm flipH="1">
              <a:off x="401225" y="42076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64"/>
            <p:cNvSpPr/>
            <p:nvPr/>
          </p:nvSpPr>
          <p:spPr>
            <a:xfrm flipH="1">
              <a:off x="688100" y="39037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64"/>
            <p:cNvSpPr/>
            <p:nvPr/>
          </p:nvSpPr>
          <p:spPr>
            <a:xfrm flipH="1" rot="-4514075">
              <a:off x="594327" y="45886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64"/>
            <p:cNvSpPr/>
            <p:nvPr/>
          </p:nvSpPr>
          <p:spPr>
            <a:xfrm flipH="1">
              <a:off x="701600" y="36113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64"/>
            <p:cNvSpPr/>
            <p:nvPr/>
          </p:nvSpPr>
          <p:spPr>
            <a:xfrm flipH="1">
              <a:off x="1132900" y="39826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64"/>
            <p:cNvSpPr/>
            <p:nvPr/>
          </p:nvSpPr>
          <p:spPr>
            <a:xfrm flipH="1">
              <a:off x="902463" y="3409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64"/>
            <p:cNvSpPr/>
            <p:nvPr/>
          </p:nvSpPr>
          <p:spPr>
            <a:xfrm flipH="1" rot="-4514075">
              <a:off x="493152" y="33350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64"/>
            <p:cNvSpPr/>
            <p:nvPr/>
          </p:nvSpPr>
          <p:spPr>
            <a:xfrm flipH="1">
              <a:off x="1042975" y="384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64"/>
            <p:cNvSpPr/>
            <p:nvPr/>
          </p:nvSpPr>
          <p:spPr>
            <a:xfrm flipH="1">
              <a:off x="638613" y="320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FEATURES</a:t>
            </a:r>
            <a:endParaRPr/>
          </a:p>
        </p:txBody>
      </p:sp>
      <p:graphicFrame>
        <p:nvGraphicFramePr>
          <p:cNvPr id="3583" name="Google Shape;3583;p65"/>
          <p:cNvGraphicFramePr/>
          <p:nvPr/>
        </p:nvGraphicFramePr>
        <p:xfrm>
          <a:off x="720000" y="177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{562A3AB0-A6B1-4125-8368-4CD551E6E0DF}</a:tableStyleId>
              </a:tblPr>
              <a:tblGrid>
                <a:gridCol w="2164550"/>
                <a:gridCol w="501667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Speechiness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etects the presence of spoken words in a track. 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range between 0.0 and 1.0,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above 0.66 describe tracks made entirely of spoken words. 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between 0.33 and 0.66 describe tracks with both music and speech.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below 0.33 most likely represent only music with no speech.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Instrumentalness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Predicts whether a track contains no vocals. 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range between 0.0 and 1.0.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above 0.5 are intended to represent instrumental tracks.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closer to 1.0 most likely contains no vocal content.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Valence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 measure from 0.0 to 1.0 describing the musical positiveness in a track.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c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loser to 1.0 depict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more positiveness (e.g. happy, cheerful, euphoric)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closer to 0.0 depict more negativeness (e.g. sad, depressed, angry).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4" name="Google Shape;3584;p65"/>
          <p:cNvSpPr txBox="1"/>
          <p:nvPr/>
        </p:nvSpPr>
        <p:spPr>
          <a:xfrm>
            <a:off x="720000" y="1123450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section explains the 12 audio features.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585" name="Google Shape;3585;p65"/>
          <p:cNvGrpSpPr/>
          <p:nvPr/>
        </p:nvGrpSpPr>
        <p:grpSpPr>
          <a:xfrm>
            <a:off x="8096097" y="-33717"/>
            <a:ext cx="837834" cy="2550831"/>
            <a:chOff x="973775" y="2233375"/>
            <a:chExt cx="404575" cy="1231750"/>
          </a:xfrm>
        </p:grpSpPr>
        <p:sp>
          <p:nvSpPr>
            <p:cNvPr id="3586" name="Google Shape;3586;p65"/>
            <p:cNvSpPr/>
            <p:nvPr/>
          </p:nvSpPr>
          <p:spPr>
            <a:xfrm>
              <a:off x="1223875" y="2922850"/>
              <a:ext cx="58575" cy="27925"/>
            </a:xfrm>
            <a:custGeom>
              <a:rect b="b" l="l" r="r" t="t"/>
              <a:pathLst>
                <a:path extrusionOk="0" h="1117" w="2343">
                  <a:moveTo>
                    <a:pt x="2332" y="0"/>
                  </a:moveTo>
                  <a:cubicBezTo>
                    <a:pt x="2254" y="5"/>
                    <a:pt x="328" y="151"/>
                    <a:pt x="1" y="1085"/>
                  </a:cubicBezTo>
                  <a:lnTo>
                    <a:pt x="94" y="1116"/>
                  </a:lnTo>
                  <a:cubicBezTo>
                    <a:pt x="401" y="239"/>
                    <a:pt x="2321" y="99"/>
                    <a:pt x="2342" y="99"/>
                  </a:cubicBezTo>
                  <a:lnTo>
                    <a:pt x="2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65"/>
            <p:cNvSpPr/>
            <p:nvPr/>
          </p:nvSpPr>
          <p:spPr>
            <a:xfrm>
              <a:off x="1042425" y="2920900"/>
              <a:ext cx="73225" cy="72050"/>
            </a:xfrm>
            <a:custGeom>
              <a:rect b="b" l="l" r="r" t="t"/>
              <a:pathLst>
                <a:path extrusionOk="0" h="2882" w="2929">
                  <a:moveTo>
                    <a:pt x="1" y="0"/>
                  </a:moveTo>
                  <a:lnTo>
                    <a:pt x="1" y="94"/>
                  </a:lnTo>
                  <a:cubicBezTo>
                    <a:pt x="2566" y="120"/>
                    <a:pt x="2835" y="2856"/>
                    <a:pt x="2835" y="2882"/>
                  </a:cubicBezTo>
                  <a:lnTo>
                    <a:pt x="2929" y="2871"/>
                  </a:lnTo>
                  <a:cubicBezTo>
                    <a:pt x="2929" y="2845"/>
                    <a:pt x="2654" y="2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65"/>
            <p:cNvSpPr/>
            <p:nvPr/>
          </p:nvSpPr>
          <p:spPr>
            <a:xfrm>
              <a:off x="975075" y="2993325"/>
              <a:ext cx="102825" cy="45950"/>
            </a:xfrm>
            <a:custGeom>
              <a:rect b="b" l="l" r="r" t="t"/>
              <a:pathLst>
                <a:path extrusionOk="0" h="1838" w="4113">
                  <a:moveTo>
                    <a:pt x="2697" y="1"/>
                  </a:moveTo>
                  <a:cubicBezTo>
                    <a:pt x="2373" y="1"/>
                    <a:pt x="2050" y="74"/>
                    <a:pt x="1760" y="208"/>
                  </a:cubicBezTo>
                  <a:cubicBezTo>
                    <a:pt x="1501" y="327"/>
                    <a:pt x="1231" y="478"/>
                    <a:pt x="1059" y="654"/>
                  </a:cubicBezTo>
                  <a:cubicBezTo>
                    <a:pt x="1059" y="654"/>
                    <a:pt x="130" y="789"/>
                    <a:pt x="0" y="1838"/>
                  </a:cubicBezTo>
                  <a:cubicBezTo>
                    <a:pt x="0" y="1838"/>
                    <a:pt x="514" y="1329"/>
                    <a:pt x="1096" y="1329"/>
                  </a:cubicBezTo>
                  <a:cubicBezTo>
                    <a:pt x="1468" y="1329"/>
                    <a:pt x="2219" y="1576"/>
                    <a:pt x="2851" y="1576"/>
                  </a:cubicBezTo>
                  <a:cubicBezTo>
                    <a:pt x="3198" y="1576"/>
                    <a:pt x="3509" y="1502"/>
                    <a:pt x="3702" y="1272"/>
                  </a:cubicBezTo>
                  <a:cubicBezTo>
                    <a:pt x="4112" y="789"/>
                    <a:pt x="4071" y="379"/>
                    <a:pt x="3401" y="125"/>
                  </a:cubicBezTo>
                  <a:cubicBezTo>
                    <a:pt x="3176" y="41"/>
                    <a:pt x="2936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65"/>
            <p:cNvSpPr/>
            <p:nvPr/>
          </p:nvSpPr>
          <p:spPr>
            <a:xfrm>
              <a:off x="973775" y="2992150"/>
              <a:ext cx="102700" cy="48425"/>
            </a:xfrm>
            <a:custGeom>
              <a:rect b="b" l="l" r="r" t="t"/>
              <a:pathLst>
                <a:path extrusionOk="0" h="1937" w="4108">
                  <a:moveTo>
                    <a:pt x="2791" y="99"/>
                  </a:moveTo>
                  <a:cubicBezTo>
                    <a:pt x="3011" y="99"/>
                    <a:pt x="3226" y="140"/>
                    <a:pt x="3432" y="218"/>
                  </a:cubicBezTo>
                  <a:cubicBezTo>
                    <a:pt x="3733" y="333"/>
                    <a:pt x="3910" y="478"/>
                    <a:pt x="3956" y="655"/>
                  </a:cubicBezTo>
                  <a:cubicBezTo>
                    <a:pt x="4003" y="836"/>
                    <a:pt x="3920" y="1044"/>
                    <a:pt x="3718" y="1288"/>
                  </a:cubicBezTo>
                  <a:cubicBezTo>
                    <a:pt x="3535" y="1504"/>
                    <a:pt x="3239" y="1574"/>
                    <a:pt x="2905" y="1574"/>
                  </a:cubicBezTo>
                  <a:cubicBezTo>
                    <a:pt x="2556" y="1574"/>
                    <a:pt x="2165" y="1497"/>
                    <a:pt x="1818" y="1428"/>
                  </a:cubicBezTo>
                  <a:cubicBezTo>
                    <a:pt x="1594" y="1376"/>
                    <a:pt x="1371" y="1340"/>
                    <a:pt x="1148" y="1324"/>
                  </a:cubicBezTo>
                  <a:cubicBezTo>
                    <a:pt x="707" y="1324"/>
                    <a:pt x="302" y="1610"/>
                    <a:pt x="120" y="1760"/>
                  </a:cubicBezTo>
                  <a:cubicBezTo>
                    <a:pt x="213" y="1246"/>
                    <a:pt x="608" y="847"/>
                    <a:pt x="1122" y="748"/>
                  </a:cubicBezTo>
                  <a:cubicBezTo>
                    <a:pt x="1132" y="748"/>
                    <a:pt x="1143" y="743"/>
                    <a:pt x="1148" y="732"/>
                  </a:cubicBezTo>
                  <a:cubicBezTo>
                    <a:pt x="1288" y="587"/>
                    <a:pt x="1522" y="442"/>
                    <a:pt x="1833" y="296"/>
                  </a:cubicBezTo>
                  <a:cubicBezTo>
                    <a:pt x="2119" y="166"/>
                    <a:pt x="2435" y="99"/>
                    <a:pt x="2752" y="99"/>
                  </a:cubicBezTo>
                  <a:cubicBezTo>
                    <a:pt x="2765" y="99"/>
                    <a:pt x="2778" y="99"/>
                    <a:pt x="2791" y="99"/>
                  </a:cubicBezTo>
                  <a:close/>
                  <a:moveTo>
                    <a:pt x="2752" y="0"/>
                  </a:moveTo>
                  <a:cubicBezTo>
                    <a:pt x="2429" y="0"/>
                    <a:pt x="2097" y="70"/>
                    <a:pt x="1792" y="208"/>
                  </a:cubicBezTo>
                  <a:cubicBezTo>
                    <a:pt x="1480" y="353"/>
                    <a:pt x="1241" y="504"/>
                    <a:pt x="1091" y="655"/>
                  </a:cubicBezTo>
                  <a:cubicBezTo>
                    <a:pt x="961" y="680"/>
                    <a:pt x="125" y="883"/>
                    <a:pt x="0" y="1880"/>
                  </a:cubicBezTo>
                  <a:cubicBezTo>
                    <a:pt x="0" y="1901"/>
                    <a:pt x="11" y="1921"/>
                    <a:pt x="32" y="1932"/>
                  </a:cubicBezTo>
                  <a:cubicBezTo>
                    <a:pt x="37" y="1932"/>
                    <a:pt x="42" y="1937"/>
                    <a:pt x="52" y="1937"/>
                  </a:cubicBezTo>
                  <a:cubicBezTo>
                    <a:pt x="63" y="1937"/>
                    <a:pt x="78" y="1932"/>
                    <a:pt x="84" y="1921"/>
                  </a:cubicBezTo>
                  <a:cubicBezTo>
                    <a:pt x="89" y="1916"/>
                    <a:pt x="592" y="1423"/>
                    <a:pt x="1148" y="1423"/>
                  </a:cubicBezTo>
                  <a:cubicBezTo>
                    <a:pt x="1366" y="1438"/>
                    <a:pt x="1584" y="1470"/>
                    <a:pt x="1802" y="1522"/>
                  </a:cubicBezTo>
                  <a:cubicBezTo>
                    <a:pt x="2154" y="1592"/>
                    <a:pt x="2550" y="1671"/>
                    <a:pt x="2910" y="1671"/>
                  </a:cubicBezTo>
                  <a:cubicBezTo>
                    <a:pt x="3266" y="1671"/>
                    <a:pt x="3586" y="1593"/>
                    <a:pt x="3790" y="1350"/>
                  </a:cubicBezTo>
                  <a:cubicBezTo>
                    <a:pt x="4019" y="1085"/>
                    <a:pt x="4107" y="841"/>
                    <a:pt x="4050" y="634"/>
                  </a:cubicBezTo>
                  <a:cubicBezTo>
                    <a:pt x="3998" y="421"/>
                    <a:pt x="3801" y="255"/>
                    <a:pt x="3468" y="125"/>
                  </a:cubicBezTo>
                  <a:cubicBezTo>
                    <a:pt x="3245" y="41"/>
                    <a:pt x="3001" y="0"/>
                    <a:pt x="2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65"/>
            <p:cNvSpPr/>
            <p:nvPr/>
          </p:nvSpPr>
          <p:spPr>
            <a:xfrm>
              <a:off x="1001300" y="3004475"/>
              <a:ext cx="47900" cy="8075"/>
            </a:xfrm>
            <a:custGeom>
              <a:rect b="b" l="l" r="r" t="t"/>
              <a:pathLst>
                <a:path extrusionOk="0" h="323" w="1916">
                  <a:moveTo>
                    <a:pt x="1023" y="0"/>
                  </a:moveTo>
                  <a:cubicBezTo>
                    <a:pt x="756" y="0"/>
                    <a:pt x="419" y="43"/>
                    <a:pt x="0" y="162"/>
                  </a:cubicBezTo>
                  <a:lnTo>
                    <a:pt x="26" y="255"/>
                  </a:lnTo>
                  <a:cubicBezTo>
                    <a:pt x="437" y="138"/>
                    <a:pt x="764" y="97"/>
                    <a:pt x="1021" y="97"/>
                  </a:cubicBezTo>
                  <a:cubicBezTo>
                    <a:pt x="1620" y="97"/>
                    <a:pt x="1839" y="319"/>
                    <a:pt x="1843" y="322"/>
                  </a:cubicBezTo>
                  <a:lnTo>
                    <a:pt x="1871" y="302"/>
                  </a:lnTo>
                  <a:lnTo>
                    <a:pt x="1871" y="302"/>
                  </a:lnTo>
                  <a:lnTo>
                    <a:pt x="1916" y="260"/>
                  </a:lnTo>
                  <a:cubicBezTo>
                    <a:pt x="1905" y="245"/>
                    <a:pt x="1666" y="0"/>
                    <a:pt x="1023" y="0"/>
                  </a:cubicBezTo>
                  <a:close/>
                  <a:moveTo>
                    <a:pt x="1885" y="291"/>
                  </a:moveTo>
                  <a:lnTo>
                    <a:pt x="1871" y="302"/>
                  </a:lnTo>
                  <a:lnTo>
                    <a:pt x="1871" y="302"/>
                  </a:lnTo>
                  <a:lnTo>
                    <a:pt x="1848" y="322"/>
                  </a:lnTo>
                  <a:lnTo>
                    <a:pt x="1885" y="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65"/>
            <p:cNvSpPr/>
            <p:nvPr/>
          </p:nvSpPr>
          <p:spPr>
            <a:xfrm>
              <a:off x="1125375" y="2910025"/>
              <a:ext cx="98400" cy="66400"/>
            </a:xfrm>
            <a:custGeom>
              <a:rect b="b" l="l" r="r" t="t"/>
              <a:pathLst>
                <a:path extrusionOk="0" h="2656" w="3936">
                  <a:moveTo>
                    <a:pt x="2517" y="1"/>
                  </a:moveTo>
                  <a:cubicBezTo>
                    <a:pt x="2208" y="1"/>
                    <a:pt x="1858" y="77"/>
                    <a:pt x="1475" y="285"/>
                  </a:cubicBezTo>
                  <a:cubicBezTo>
                    <a:pt x="0" y="1084"/>
                    <a:pt x="1651" y="1655"/>
                    <a:pt x="1651" y="1655"/>
                  </a:cubicBezTo>
                  <a:cubicBezTo>
                    <a:pt x="1651" y="1655"/>
                    <a:pt x="1366" y="1941"/>
                    <a:pt x="1932" y="2559"/>
                  </a:cubicBezTo>
                  <a:cubicBezTo>
                    <a:pt x="1993" y="2625"/>
                    <a:pt x="2064" y="2655"/>
                    <a:pt x="2143" y="2655"/>
                  </a:cubicBezTo>
                  <a:cubicBezTo>
                    <a:pt x="2792" y="2655"/>
                    <a:pt x="3936" y="627"/>
                    <a:pt x="3936" y="627"/>
                  </a:cubicBezTo>
                  <a:cubicBezTo>
                    <a:pt x="3936" y="627"/>
                    <a:pt x="3397" y="1"/>
                    <a:pt x="2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65"/>
            <p:cNvSpPr/>
            <p:nvPr/>
          </p:nvSpPr>
          <p:spPr>
            <a:xfrm>
              <a:off x="1145225" y="2908850"/>
              <a:ext cx="79850" cy="68775"/>
            </a:xfrm>
            <a:custGeom>
              <a:rect b="b" l="l" r="r" t="t"/>
              <a:pathLst>
                <a:path extrusionOk="0" h="2751" w="3194">
                  <a:moveTo>
                    <a:pt x="1730" y="91"/>
                  </a:moveTo>
                  <a:cubicBezTo>
                    <a:pt x="2480" y="91"/>
                    <a:pt x="2968" y="561"/>
                    <a:pt x="3079" y="679"/>
                  </a:cubicBezTo>
                  <a:cubicBezTo>
                    <a:pt x="2939" y="923"/>
                    <a:pt x="1958" y="2585"/>
                    <a:pt x="1382" y="2652"/>
                  </a:cubicBezTo>
                  <a:cubicBezTo>
                    <a:pt x="1371" y="2654"/>
                    <a:pt x="1361" y="2654"/>
                    <a:pt x="1350" y="2654"/>
                  </a:cubicBezTo>
                  <a:cubicBezTo>
                    <a:pt x="1279" y="2654"/>
                    <a:pt x="1215" y="2624"/>
                    <a:pt x="1174" y="2569"/>
                  </a:cubicBezTo>
                  <a:cubicBezTo>
                    <a:pt x="650" y="2003"/>
                    <a:pt x="888" y="1739"/>
                    <a:pt x="894" y="1733"/>
                  </a:cubicBezTo>
                  <a:cubicBezTo>
                    <a:pt x="904" y="1723"/>
                    <a:pt x="909" y="1707"/>
                    <a:pt x="909" y="1692"/>
                  </a:cubicBezTo>
                  <a:cubicBezTo>
                    <a:pt x="904" y="1671"/>
                    <a:pt x="894" y="1661"/>
                    <a:pt x="878" y="1655"/>
                  </a:cubicBezTo>
                  <a:cubicBezTo>
                    <a:pt x="868" y="1650"/>
                    <a:pt x="151" y="1401"/>
                    <a:pt x="120" y="1022"/>
                  </a:cubicBezTo>
                  <a:cubicBezTo>
                    <a:pt x="104" y="814"/>
                    <a:pt x="302" y="596"/>
                    <a:pt x="707" y="373"/>
                  </a:cubicBezTo>
                  <a:cubicBezTo>
                    <a:pt x="1085" y="168"/>
                    <a:pt x="1429" y="91"/>
                    <a:pt x="1730" y="91"/>
                  </a:cubicBezTo>
                  <a:close/>
                  <a:moveTo>
                    <a:pt x="1719" y="1"/>
                  </a:moveTo>
                  <a:cubicBezTo>
                    <a:pt x="1404" y="1"/>
                    <a:pt x="1048" y="79"/>
                    <a:pt x="660" y="290"/>
                  </a:cubicBezTo>
                  <a:cubicBezTo>
                    <a:pt x="219" y="529"/>
                    <a:pt x="1" y="778"/>
                    <a:pt x="21" y="1032"/>
                  </a:cubicBezTo>
                  <a:cubicBezTo>
                    <a:pt x="53" y="1406"/>
                    <a:pt x="598" y="1650"/>
                    <a:pt x="779" y="1723"/>
                  </a:cubicBezTo>
                  <a:cubicBezTo>
                    <a:pt x="717" y="1842"/>
                    <a:pt x="644" y="2143"/>
                    <a:pt x="1101" y="2637"/>
                  </a:cubicBezTo>
                  <a:cubicBezTo>
                    <a:pt x="1164" y="2709"/>
                    <a:pt x="1252" y="2751"/>
                    <a:pt x="1345" y="2751"/>
                  </a:cubicBezTo>
                  <a:cubicBezTo>
                    <a:pt x="1361" y="2751"/>
                    <a:pt x="1376" y="2751"/>
                    <a:pt x="1392" y="2746"/>
                  </a:cubicBezTo>
                  <a:cubicBezTo>
                    <a:pt x="2062" y="2673"/>
                    <a:pt x="3136" y="778"/>
                    <a:pt x="3183" y="695"/>
                  </a:cubicBezTo>
                  <a:cubicBezTo>
                    <a:pt x="3194" y="679"/>
                    <a:pt x="3188" y="659"/>
                    <a:pt x="3178" y="638"/>
                  </a:cubicBezTo>
                  <a:cubicBezTo>
                    <a:pt x="3170" y="630"/>
                    <a:pt x="261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65"/>
            <p:cNvSpPr/>
            <p:nvPr/>
          </p:nvSpPr>
          <p:spPr>
            <a:xfrm>
              <a:off x="1166650" y="2928425"/>
              <a:ext cx="37650" cy="23000"/>
            </a:xfrm>
            <a:custGeom>
              <a:rect b="b" l="l" r="r" t="t"/>
              <a:pathLst>
                <a:path extrusionOk="0" h="920" w="1506">
                  <a:moveTo>
                    <a:pt x="1506" y="0"/>
                  </a:moveTo>
                  <a:cubicBezTo>
                    <a:pt x="1506" y="0"/>
                    <a:pt x="561" y="218"/>
                    <a:pt x="0" y="919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65"/>
            <p:cNvSpPr/>
            <p:nvPr/>
          </p:nvSpPr>
          <p:spPr>
            <a:xfrm>
              <a:off x="1165725" y="2927250"/>
              <a:ext cx="38725" cy="24950"/>
            </a:xfrm>
            <a:custGeom>
              <a:rect b="b" l="l" r="r" t="t"/>
              <a:pathLst>
                <a:path extrusionOk="0" h="998" w="1549">
                  <a:moveTo>
                    <a:pt x="1527" y="1"/>
                  </a:moveTo>
                  <a:cubicBezTo>
                    <a:pt x="1491" y="11"/>
                    <a:pt x="562" y="229"/>
                    <a:pt x="1" y="935"/>
                  </a:cubicBezTo>
                  <a:lnTo>
                    <a:pt x="74" y="997"/>
                  </a:lnTo>
                  <a:cubicBezTo>
                    <a:pt x="619" y="317"/>
                    <a:pt x="1543" y="94"/>
                    <a:pt x="1548" y="94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65"/>
            <p:cNvSpPr/>
            <p:nvPr/>
          </p:nvSpPr>
          <p:spPr>
            <a:xfrm>
              <a:off x="1208575" y="2934025"/>
              <a:ext cx="102800" cy="46075"/>
            </a:xfrm>
            <a:custGeom>
              <a:rect b="b" l="l" r="r" t="t"/>
              <a:pathLst>
                <a:path extrusionOk="0" h="1843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9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9"/>
                    <a:pt x="3017" y="1329"/>
                  </a:cubicBezTo>
                  <a:cubicBezTo>
                    <a:pt x="3598" y="1329"/>
                    <a:pt x="4112" y="1843"/>
                    <a:pt x="4112" y="1843"/>
                  </a:cubicBezTo>
                  <a:cubicBezTo>
                    <a:pt x="3987" y="789"/>
                    <a:pt x="3053" y="654"/>
                    <a:pt x="3053" y="654"/>
                  </a:cubicBezTo>
                  <a:cubicBezTo>
                    <a:pt x="2882" y="477"/>
                    <a:pt x="2612" y="327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65"/>
            <p:cNvSpPr/>
            <p:nvPr/>
          </p:nvSpPr>
          <p:spPr>
            <a:xfrm>
              <a:off x="1210000" y="2932850"/>
              <a:ext cx="102675" cy="48425"/>
            </a:xfrm>
            <a:custGeom>
              <a:rect b="b" l="l" r="r" t="t"/>
              <a:pathLst>
                <a:path extrusionOk="0" h="1937" w="4107">
                  <a:moveTo>
                    <a:pt x="1355" y="97"/>
                  </a:moveTo>
                  <a:cubicBezTo>
                    <a:pt x="1665" y="97"/>
                    <a:pt x="1983" y="165"/>
                    <a:pt x="2274" y="301"/>
                  </a:cubicBezTo>
                  <a:cubicBezTo>
                    <a:pt x="2586" y="441"/>
                    <a:pt x="2819" y="586"/>
                    <a:pt x="2960" y="737"/>
                  </a:cubicBezTo>
                  <a:cubicBezTo>
                    <a:pt x="2965" y="742"/>
                    <a:pt x="2975" y="747"/>
                    <a:pt x="2986" y="747"/>
                  </a:cubicBezTo>
                  <a:cubicBezTo>
                    <a:pt x="3494" y="851"/>
                    <a:pt x="3889" y="1251"/>
                    <a:pt x="3988" y="1760"/>
                  </a:cubicBezTo>
                  <a:cubicBezTo>
                    <a:pt x="3806" y="1609"/>
                    <a:pt x="3406" y="1324"/>
                    <a:pt x="2960" y="1324"/>
                  </a:cubicBezTo>
                  <a:cubicBezTo>
                    <a:pt x="2736" y="1339"/>
                    <a:pt x="2508" y="1376"/>
                    <a:pt x="2290" y="1427"/>
                  </a:cubicBezTo>
                  <a:cubicBezTo>
                    <a:pt x="1941" y="1497"/>
                    <a:pt x="1548" y="1576"/>
                    <a:pt x="1198" y="1576"/>
                  </a:cubicBezTo>
                  <a:cubicBezTo>
                    <a:pt x="866" y="1576"/>
                    <a:pt x="572" y="1505"/>
                    <a:pt x="390" y="1287"/>
                  </a:cubicBezTo>
                  <a:cubicBezTo>
                    <a:pt x="187" y="1048"/>
                    <a:pt x="104" y="836"/>
                    <a:pt x="151" y="659"/>
                  </a:cubicBezTo>
                  <a:cubicBezTo>
                    <a:pt x="198" y="477"/>
                    <a:pt x="374" y="332"/>
                    <a:pt x="675" y="218"/>
                  </a:cubicBezTo>
                  <a:cubicBezTo>
                    <a:pt x="887" y="137"/>
                    <a:pt x="1118" y="97"/>
                    <a:pt x="1355" y="97"/>
                  </a:cubicBezTo>
                  <a:close/>
                  <a:moveTo>
                    <a:pt x="1359" y="1"/>
                  </a:moveTo>
                  <a:cubicBezTo>
                    <a:pt x="1109" y="1"/>
                    <a:pt x="863" y="44"/>
                    <a:pt x="639" y="130"/>
                  </a:cubicBezTo>
                  <a:cubicBezTo>
                    <a:pt x="307" y="254"/>
                    <a:pt x="115" y="425"/>
                    <a:pt x="57" y="633"/>
                  </a:cubicBezTo>
                  <a:cubicBezTo>
                    <a:pt x="0" y="841"/>
                    <a:pt x="89" y="1085"/>
                    <a:pt x="317" y="1350"/>
                  </a:cubicBezTo>
                  <a:cubicBezTo>
                    <a:pt x="521" y="1593"/>
                    <a:pt x="841" y="1671"/>
                    <a:pt x="1198" y="1671"/>
                  </a:cubicBezTo>
                  <a:cubicBezTo>
                    <a:pt x="1558" y="1671"/>
                    <a:pt x="1956" y="1591"/>
                    <a:pt x="2311" y="1521"/>
                  </a:cubicBezTo>
                  <a:cubicBezTo>
                    <a:pt x="2523" y="1469"/>
                    <a:pt x="2741" y="1438"/>
                    <a:pt x="2960" y="1422"/>
                  </a:cubicBezTo>
                  <a:cubicBezTo>
                    <a:pt x="3515" y="1422"/>
                    <a:pt x="4019" y="1915"/>
                    <a:pt x="4024" y="1921"/>
                  </a:cubicBezTo>
                  <a:cubicBezTo>
                    <a:pt x="4029" y="1931"/>
                    <a:pt x="4045" y="1936"/>
                    <a:pt x="4055" y="1936"/>
                  </a:cubicBezTo>
                  <a:cubicBezTo>
                    <a:pt x="4065" y="1936"/>
                    <a:pt x="4071" y="1936"/>
                    <a:pt x="4081" y="1931"/>
                  </a:cubicBezTo>
                  <a:cubicBezTo>
                    <a:pt x="4097" y="1921"/>
                    <a:pt x="4107" y="1900"/>
                    <a:pt x="4107" y="1879"/>
                  </a:cubicBezTo>
                  <a:cubicBezTo>
                    <a:pt x="3982" y="882"/>
                    <a:pt x="3146" y="680"/>
                    <a:pt x="3017" y="654"/>
                  </a:cubicBezTo>
                  <a:cubicBezTo>
                    <a:pt x="2866" y="503"/>
                    <a:pt x="2632" y="353"/>
                    <a:pt x="2316" y="213"/>
                  </a:cubicBezTo>
                  <a:cubicBezTo>
                    <a:pt x="2014" y="72"/>
                    <a:pt x="1683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65"/>
            <p:cNvSpPr/>
            <p:nvPr/>
          </p:nvSpPr>
          <p:spPr>
            <a:xfrm>
              <a:off x="1238150" y="2946325"/>
              <a:ext cx="46750" cy="6125"/>
            </a:xfrm>
            <a:custGeom>
              <a:rect b="b" l="l" r="r" t="t"/>
              <a:pathLst>
                <a:path extrusionOk="0" h="245" w="1870">
                  <a:moveTo>
                    <a:pt x="859" y="1"/>
                  </a:moveTo>
                  <a:cubicBezTo>
                    <a:pt x="227" y="1"/>
                    <a:pt x="1" y="245"/>
                    <a:pt x="1" y="245"/>
                  </a:cubicBezTo>
                  <a:lnTo>
                    <a:pt x="1870" y="162"/>
                  </a:lnTo>
                  <a:cubicBezTo>
                    <a:pt x="1454" y="43"/>
                    <a:pt x="112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65"/>
            <p:cNvSpPr/>
            <p:nvPr/>
          </p:nvSpPr>
          <p:spPr>
            <a:xfrm>
              <a:off x="1237250" y="2945150"/>
              <a:ext cx="47925" cy="8075"/>
            </a:xfrm>
            <a:custGeom>
              <a:rect b="b" l="l" r="r" t="t"/>
              <a:pathLst>
                <a:path extrusionOk="0" h="323" w="1917">
                  <a:moveTo>
                    <a:pt x="893" y="1"/>
                  </a:moveTo>
                  <a:cubicBezTo>
                    <a:pt x="252" y="1"/>
                    <a:pt x="15" y="244"/>
                    <a:pt x="1" y="255"/>
                  </a:cubicBezTo>
                  <a:lnTo>
                    <a:pt x="73" y="323"/>
                  </a:lnTo>
                  <a:cubicBezTo>
                    <a:pt x="77" y="319"/>
                    <a:pt x="296" y="97"/>
                    <a:pt x="895" y="97"/>
                  </a:cubicBezTo>
                  <a:cubicBezTo>
                    <a:pt x="1152" y="97"/>
                    <a:pt x="1480" y="138"/>
                    <a:pt x="1890" y="255"/>
                  </a:cubicBezTo>
                  <a:lnTo>
                    <a:pt x="1916" y="162"/>
                  </a:lnTo>
                  <a:cubicBezTo>
                    <a:pt x="1496" y="43"/>
                    <a:pt x="1160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65"/>
            <p:cNvSpPr/>
            <p:nvPr/>
          </p:nvSpPr>
          <p:spPr>
            <a:xfrm>
              <a:off x="1274250" y="2896000"/>
              <a:ext cx="102800" cy="45950"/>
            </a:xfrm>
            <a:custGeom>
              <a:rect b="b" l="l" r="r" t="t"/>
              <a:pathLst>
                <a:path extrusionOk="0" h="1838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8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8"/>
                    <a:pt x="3017" y="1328"/>
                  </a:cubicBezTo>
                  <a:cubicBezTo>
                    <a:pt x="3598" y="1328"/>
                    <a:pt x="4112" y="1837"/>
                    <a:pt x="4112" y="1837"/>
                  </a:cubicBezTo>
                  <a:cubicBezTo>
                    <a:pt x="3982" y="788"/>
                    <a:pt x="3053" y="653"/>
                    <a:pt x="3053" y="653"/>
                  </a:cubicBezTo>
                  <a:cubicBezTo>
                    <a:pt x="2882" y="477"/>
                    <a:pt x="2612" y="326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65"/>
            <p:cNvSpPr/>
            <p:nvPr/>
          </p:nvSpPr>
          <p:spPr>
            <a:xfrm>
              <a:off x="1275675" y="2894800"/>
              <a:ext cx="102675" cy="48300"/>
            </a:xfrm>
            <a:custGeom>
              <a:rect b="b" l="l" r="r" t="t"/>
              <a:pathLst>
                <a:path extrusionOk="0" h="1932" w="4107">
                  <a:moveTo>
                    <a:pt x="1359" y="97"/>
                  </a:moveTo>
                  <a:cubicBezTo>
                    <a:pt x="1667" y="97"/>
                    <a:pt x="1984" y="165"/>
                    <a:pt x="2274" y="297"/>
                  </a:cubicBezTo>
                  <a:cubicBezTo>
                    <a:pt x="2586" y="442"/>
                    <a:pt x="2819" y="587"/>
                    <a:pt x="2960" y="733"/>
                  </a:cubicBezTo>
                  <a:cubicBezTo>
                    <a:pt x="2965" y="743"/>
                    <a:pt x="2975" y="748"/>
                    <a:pt x="2985" y="748"/>
                  </a:cubicBezTo>
                  <a:cubicBezTo>
                    <a:pt x="3494" y="847"/>
                    <a:pt x="3889" y="1247"/>
                    <a:pt x="3987" y="1755"/>
                  </a:cubicBezTo>
                  <a:cubicBezTo>
                    <a:pt x="3806" y="1605"/>
                    <a:pt x="3406" y="1324"/>
                    <a:pt x="2960" y="1324"/>
                  </a:cubicBezTo>
                  <a:cubicBezTo>
                    <a:pt x="2736" y="1340"/>
                    <a:pt x="2508" y="1371"/>
                    <a:pt x="2290" y="1423"/>
                  </a:cubicBezTo>
                  <a:cubicBezTo>
                    <a:pt x="1941" y="1495"/>
                    <a:pt x="1548" y="1574"/>
                    <a:pt x="1198" y="1574"/>
                  </a:cubicBezTo>
                  <a:cubicBezTo>
                    <a:pt x="866" y="1574"/>
                    <a:pt x="572" y="1503"/>
                    <a:pt x="390" y="1288"/>
                  </a:cubicBezTo>
                  <a:cubicBezTo>
                    <a:pt x="187" y="1044"/>
                    <a:pt x="104" y="836"/>
                    <a:pt x="151" y="655"/>
                  </a:cubicBezTo>
                  <a:cubicBezTo>
                    <a:pt x="198" y="478"/>
                    <a:pt x="374" y="333"/>
                    <a:pt x="675" y="219"/>
                  </a:cubicBezTo>
                  <a:cubicBezTo>
                    <a:pt x="888" y="137"/>
                    <a:pt x="1121" y="97"/>
                    <a:pt x="1359" y="97"/>
                  </a:cubicBezTo>
                  <a:close/>
                  <a:moveTo>
                    <a:pt x="1355" y="0"/>
                  </a:moveTo>
                  <a:cubicBezTo>
                    <a:pt x="1106" y="0"/>
                    <a:pt x="862" y="42"/>
                    <a:pt x="639" y="125"/>
                  </a:cubicBezTo>
                  <a:cubicBezTo>
                    <a:pt x="307" y="250"/>
                    <a:pt x="109" y="421"/>
                    <a:pt x="57" y="634"/>
                  </a:cubicBezTo>
                  <a:cubicBezTo>
                    <a:pt x="0" y="842"/>
                    <a:pt x="89" y="1080"/>
                    <a:pt x="317" y="1350"/>
                  </a:cubicBezTo>
                  <a:cubicBezTo>
                    <a:pt x="521" y="1593"/>
                    <a:pt x="841" y="1672"/>
                    <a:pt x="1198" y="1672"/>
                  </a:cubicBezTo>
                  <a:cubicBezTo>
                    <a:pt x="1558" y="1672"/>
                    <a:pt x="1956" y="1592"/>
                    <a:pt x="2311" y="1522"/>
                  </a:cubicBezTo>
                  <a:cubicBezTo>
                    <a:pt x="2523" y="1470"/>
                    <a:pt x="2741" y="1439"/>
                    <a:pt x="2960" y="1423"/>
                  </a:cubicBezTo>
                  <a:cubicBezTo>
                    <a:pt x="3515" y="1423"/>
                    <a:pt x="4019" y="1916"/>
                    <a:pt x="4024" y="1922"/>
                  </a:cubicBezTo>
                  <a:cubicBezTo>
                    <a:pt x="4029" y="1927"/>
                    <a:pt x="4045" y="1932"/>
                    <a:pt x="4055" y="1932"/>
                  </a:cubicBezTo>
                  <a:cubicBezTo>
                    <a:pt x="4065" y="1932"/>
                    <a:pt x="4071" y="1932"/>
                    <a:pt x="4076" y="1927"/>
                  </a:cubicBezTo>
                  <a:cubicBezTo>
                    <a:pt x="4097" y="1922"/>
                    <a:pt x="4107" y="1901"/>
                    <a:pt x="4107" y="1880"/>
                  </a:cubicBezTo>
                  <a:cubicBezTo>
                    <a:pt x="3982" y="883"/>
                    <a:pt x="3146" y="681"/>
                    <a:pt x="3017" y="655"/>
                  </a:cubicBezTo>
                  <a:cubicBezTo>
                    <a:pt x="2866" y="504"/>
                    <a:pt x="2632" y="354"/>
                    <a:pt x="2316" y="208"/>
                  </a:cubicBezTo>
                  <a:cubicBezTo>
                    <a:pt x="2011" y="70"/>
                    <a:pt x="1679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65"/>
            <p:cNvSpPr/>
            <p:nvPr/>
          </p:nvSpPr>
          <p:spPr>
            <a:xfrm>
              <a:off x="1303825" y="2908275"/>
              <a:ext cx="46750" cy="6025"/>
            </a:xfrm>
            <a:custGeom>
              <a:rect b="b" l="l" r="r" t="t"/>
              <a:pathLst>
                <a:path extrusionOk="0" h="241" w="1870">
                  <a:moveTo>
                    <a:pt x="853" y="1"/>
                  </a:moveTo>
                  <a:cubicBezTo>
                    <a:pt x="225" y="1"/>
                    <a:pt x="1" y="240"/>
                    <a:pt x="1" y="240"/>
                  </a:cubicBezTo>
                  <a:lnTo>
                    <a:pt x="1870" y="162"/>
                  </a:lnTo>
                  <a:cubicBezTo>
                    <a:pt x="1451" y="43"/>
                    <a:pt x="1117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65"/>
            <p:cNvSpPr/>
            <p:nvPr/>
          </p:nvSpPr>
          <p:spPr>
            <a:xfrm>
              <a:off x="1302925" y="2907050"/>
              <a:ext cx="47925" cy="8150"/>
            </a:xfrm>
            <a:custGeom>
              <a:rect b="b" l="l" r="r" t="t"/>
              <a:pathLst>
                <a:path extrusionOk="0" h="326" w="1917">
                  <a:moveTo>
                    <a:pt x="887" y="0"/>
                  </a:moveTo>
                  <a:cubicBezTo>
                    <a:pt x="251" y="0"/>
                    <a:pt x="15" y="244"/>
                    <a:pt x="1" y="258"/>
                  </a:cubicBezTo>
                  <a:lnTo>
                    <a:pt x="73" y="326"/>
                  </a:lnTo>
                  <a:cubicBezTo>
                    <a:pt x="77" y="322"/>
                    <a:pt x="296" y="100"/>
                    <a:pt x="895" y="100"/>
                  </a:cubicBezTo>
                  <a:cubicBezTo>
                    <a:pt x="1152" y="100"/>
                    <a:pt x="1480" y="141"/>
                    <a:pt x="1890" y="258"/>
                  </a:cubicBezTo>
                  <a:lnTo>
                    <a:pt x="1916" y="165"/>
                  </a:lnTo>
                  <a:cubicBezTo>
                    <a:pt x="1493" y="43"/>
                    <a:pt x="1155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65"/>
            <p:cNvSpPr/>
            <p:nvPr/>
          </p:nvSpPr>
          <p:spPr>
            <a:xfrm>
              <a:off x="1132000" y="2880975"/>
              <a:ext cx="75025" cy="45575"/>
            </a:xfrm>
            <a:custGeom>
              <a:rect b="b" l="l" r="r" t="t"/>
              <a:pathLst>
                <a:path extrusionOk="0" h="1823" w="3001">
                  <a:moveTo>
                    <a:pt x="2035" y="1"/>
                  </a:moveTo>
                  <a:cubicBezTo>
                    <a:pt x="1791" y="1"/>
                    <a:pt x="1651" y="92"/>
                    <a:pt x="1651" y="92"/>
                  </a:cubicBezTo>
                  <a:cubicBezTo>
                    <a:pt x="1562" y="77"/>
                    <a:pt x="1473" y="70"/>
                    <a:pt x="1383" y="70"/>
                  </a:cubicBezTo>
                  <a:cubicBezTo>
                    <a:pt x="1253" y="70"/>
                    <a:pt x="1123" y="85"/>
                    <a:pt x="997" y="112"/>
                  </a:cubicBezTo>
                  <a:cubicBezTo>
                    <a:pt x="592" y="190"/>
                    <a:pt x="260" y="450"/>
                    <a:pt x="145" y="839"/>
                  </a:cubicBezTo>
                  <a:cubicBezTo>
                    <a:pt x="0" y="1348"/>
                    <a:pt x="270" y="1654"/>
                    <a:pt x="810" y="1800"/>
                  </a:cubicBezTo>
                  <a:cubicBezTo>
                    <a:pt x="867" y="1815"/>
                    <a:pt x="922" y="1823"/>
                    <a:pt x="974" y="1823"/>
                  </a:cubicBezTo>
                  <a:cubicBezTo>
                    <a:pt x="1579" y="1823"/>
                    <a:pt x="1850" y="843"/>
                    <a:pt x="2108" y="585"/>
                  </a:cubicBezTo>
                  <a:cubicBezTo>
                    <a:pt x="2261" y="434"/>
                    <a:pt x="2513" y="400"/>
                    <a:pt x="2711" y="400"/>
                  </a:cubicBezTo>
                  <a:cubicBezTo>
                    <a:pt x="2875" y="400"/>
                    <a:pt x="3001" y="424"/>
                    <a:pt x="3001" y="424"/>
                  </a:cubicBezTo>
                  <a:cubicBezTo>
                    <a:pt x="2605" y="86"/>
                    <a:pt x="2271" y="1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65"/>
            <p:cNvSpPr/>
            <p:nvPr/>
          </p:nvSpPr>
          <p:spPr>
            <a:xfrm>
              <a:off x="1132900" y="2879750"/>
              <a:ext cx="75425" cy="48050"/>
            </a:xfrm>
            <a:custGeom>
              <a:rect b="b" l="l" r="r" t="t"/>
              <a:pathLst>
                <a:path extrusionOk="0" h="1922" w="3017">
                  <a:moveTo>
                    <a:pt x="1999" y="107"/>
                  </a:moveTo>
                  <a:cubicBezTo>
                    <a:pt x="2199" y="107"/>
                    <a:pt x="2473" y="171"/>
                    <a:pt x="2799" y="411"/>
                  </a:cubicBezTo>
                  <a:cubicBezTo>
                    <a:pt x="2760" y="408"/>
                    <a:pt x="2716" y="406"/>
                    <a:pt x="2669" y="406"/>
                  </a:cubicBezTo>
                  <a:cubicBezTo>
                    <a:pt x="2466" y="406"/>
                    <a:pt x="2205" y="443"/>
                    <a:pt x="2041" y="608"/>
                  </a:cubicBezTo>
                  <a:cubicBezTo>
                    <a:pt x="1937" y="727"/>
                    <a:pt x="1849" y="862"/>
                    <a:pt x="1781" y="1008"/>
                  </a:cubicBezTo>
                  <a:cubicBezTo>
                    <a:pt x="1577" y="1374"/>
                    <a:pt x="1327" y="1827"/>
                    <a:pt x="936" y="1827"/>
                  </a:cubicBezTo>
                  <a:cubicBezTo>
                    <a:pt x="889" y="1827"/>
                    <a:pt x="841" y="1821"/>
                    <a:pt x="790" y="1807"/>
                  </a:cubicBezTo>
                  <a:cubicBezTo>
                    <a:pt x="488" y="1724"/>
                    <a:pt x="286" y="1594"/>
                    <a:pt x="193" y="1423"/>
                  </a:cubicBezTo>
                  <a:cubicBezTo>
                    <a:pt x="109" y="1278"/>
                    <a:pt x="99" y="1106"/>
                    <a:pt x="161" y="904"/>
                  </a:cubicBezTo>
                  <a:cubicBezTo>
                    <a:pt x="260" y="546"/>
                    <a:pt x="566" y="286"/>
                    <a:pt x="971" y="208"/>
                  </a:cubicBezTo>
                  <a:cubicBezTo>
                    <a:pt x="1101" y="182"/>
                    <a:pt x="1231" y="172"/>
                    <a:pt x="1366" y="167"/>
                  </a:cubicBezTo>
                  <a:cubicBezTo>
                    <a:pt x="1444" y="167"/>
                    <a:pt x="1527" y="177"/>
                    <a:pt x="1605" y="198"/>
                  </a:cubicBezTo>
                  <a:cubicBezTo>
                    <a:pt x="1615" y="198"/>
                    <a:pt x="1631" y="198"/>
                    <a:pt x="1641" y="187"/>
                  </a:cubicBezTo>
                  <a:cubicBezTo>
                    <a:pt x="1644" y="187"/>
                    <a:pt x="1774" y="107"/>
                    <a:pt x="1999" y="107"/>
                  </a:cubicBezTo>
                  <a:close/>
                  <a:moveTo>
                    <a:pt x="1998" y="1"/>
                  </a:moveTo>
                  <a:cubicBezTo>
                    <a:pt x="1790" y="1"/>
                    <a:pt x="1652" y="65"/>
                    <a:pt x="1605" y="94"/>
                  </a:cubicBezTo>
                  <a:cubicBezTo>
                    <a:pt x="1516" y="79"/>
                    <a:pt x="1426" y="72"/>
                    <a:pt x="1337" y="72"/>
                  </a:cubicBezTo>
                  <a:cubicBezTo>
                    <a:pt x="1206" y="72"/>
                    <a:pt x="1077" y="87"/>
                    <a:pt x="951" y="115"/>
                  </a:cubicBezTo>
                  <a:cubicBezTo>
                    <a:pt x="509" y="198"/>
                    <a:pt x="177" y="488"/>
                    <a:pt x="68" y="878"/>
                  </a:cubicBezTo>
                  <a:cubicBezTo>
                    <a:pt x="0" y="1101"/>
                    <a:pt x="11" y="1303"/>
                    <a:pt x="104" y="1464"/>
                  </a:cubicBezTo>
                  <a:cubicBezTo>
                    <a:pt x="218" y="1662"/>
                    <a:pt x="437" y="1807"/>
                    <a:pt x="764" y="1895"/>
                  </a:cubicBezTo>
                  <a:cubicBezTo>
                    <a:pt x="821" y="1911"/>
                    <a:pt x="878" y="1921"/>
                    <a:pt x="940" y="1921"/>
                  </a:cubicBezTo>
                  <a:cubicBezTo>
                    <a:pt x="1387" y="1921"/>
                    <a:pt x="1662" y="1423"/>
                    <a:pt x="1869" y="1049"/>
                  </a:cubicBezTo>
                  <a:cubicBezTo>
                    <a:pt x="1932" y="914"/>
                    <a:pt x="2015" y="784"/>
                    <a:pt x="2108" y="670"/>
                  </a:cubicBezTo>
                  <a:cubicBezTo>
                    <a:pt x="2248" y="530"/>
                    <a:pt x="2489" y="499"/>
                    <a:pt x="2678" y="499"/>
                  </a:cubicBezTo>
                  <a:cubicBezTo>
                    <a:pt x="2832" y="499"/>
                    <a:pt x="2952" y="520"/>
                    <a:pt x="2955" y="520"/>
                  </a:cubicBezTo>
                  <a:cubicBezTo>
                    <a:pt x="2958" y="520"/>
                    <a:pt x="2962" y="521"/>
                    <a:pt x="2965" y="521"/>
                  </a:cubicBezTo>
                  <a:cubicBezTo>
                    <a:pt x="2982" y="521"/>
                    <a:pt x="2998" y="511"/>
                    <a:pt x="3006" y="494"/>
                  </a:cubicBezTo>
                  <a:cubicBezTo>
                    <a:pt x="3017" y="473"/>
                    <a:pt x="3012" y="452"/>
                    <a:pt x="2991" y="436"/>
                  </a:cubicBezTo>
                  <a:cubicBezTo>
                    <a:pt x="2586" y="91"/>
                    <a:pt x="2244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65"/>
            <p:cNvSpPr/>
            <p:nvPr/>
          </p:nvSpPr>
          <p:spPr>
            <a:xfrm>
              <a:off x="1147825" y="2882225"/>
              <a:ext cx="25850" cy="25200"/>
            </a:xfrm>
            <a:custGeom>
              <a:rect b="b" l="l" r="r" t="t"/>
              <a:pathLst>
                <a:path extrusionOk="0" h="1008" w="1034">
                  <a:moveTo>
                    <a:pt x="997" y="0"/>
                  </a:moveTo>
                  <a:cubicBezTo>
                    <a:pt x="0" y="405"/>
                    <a:pt x="120" y="981"/>
                    <a:pt x="125" y="1007"/>
                  </a:cubicBezTo>
                  <a:lnTo>
                    <a:pt x="219" y="986"/>
                  </a:lnTo>
                  <a:cubicBezTo>
                    <a:pt x="213" y="966"/>
                    <a:pt x="120" y="462"/>
                    <a:pt x="1034" y="88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65"/>
            <p:cNvSpPr/>
            <p:nvPr/>
          </p:nvSpPr>
          <p:spPr>
            <a:xfrm>
              <a:off x="1115125" y="2922325"/>
              <a:ext cx="29750" cy="55575"/>
            </a:xfrm>
            <a:custGeom>
              <a:rect b="b" l="l" r="r" t="t"/>
              <a:pathLst>
                <a:path extrusionOk="0" h="2223" w="1190">
                  <a:moveTo>
                    <a:pt x="1132" y="0"/>
                  </a:moveTo>
                  <a:cubicBezTo>
                    <a:pt x="1122" y="11"/>
                    <a:pt x="0" y="826"/>
                    <a:pt x="795" y="2222"/>
                  </a:cubicBezTo>
                  <a:lnTo>
                    <a:pt x="883" y="2176"/>
                  </a:lnTo>
                  <a:cubicBezTo>
                    <a:pt x="130" y="857"/>
                    <a:pt x="1148" y="114"/>
                    <a:pt x="1189" y="83"/>
                  </a:cubicBezTo>
                  <a:lnTo>
                    <a:pt x="1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65"/>
            <p:cNvSpPr/>
            <p:nvPr/>
          </p:nvSpPr>
          <p:spPr>
            <a:xfrm>
              <a:off x="1007775" y="2898000"/>
              <a:ext cx="76350" cy="52750"/>
            </a:xfrm>
            <a:custGeom>
              <a:rect b="b" l="l" r="r" t="t"/>
              <a:pathLst>
                <a:path extrusionOk="0" h="2110" w="3054">
                  <a:moveTo>
                    <a:pt x="1660" y="1"/>
                  </a:moveTo>
                  <a:cubicBezTo>
                    <a:pt x="1523" y="1"/>
                    <a:pt x="1348" y="56"/>
                    <a:pt x="1127" y="194"/>
                  </a:cubicBezTo>
                  <a:cubicBezTo>
                    <a:pt x="1" y="895"/>
                    <a:pt x="608" y="2105"/>
                    <a:pt x="608" y="2105"/>
                  </a:cubicBezTo>
                  <a:cubicBezTo>
                    <a:pt x="608" y="2105"/>
                    <a:pt x="725" y="2109"/>
                    <a:pt x="905" y="2109"/>
                  </a:cubicBezTo>
                  <a:cubicBezTo>
                    <a:pt x="1560" y="2109"/>
                    <a:pt x="3054" y="2052"/>
                    <a:pt x="2809" y="1518"/>
                  </a:cubicBezTo>
                  <a:cubicBezTo>
                    <a:pt x="2552" y="970"/>
                    <a:pt x="2291" y="919"/>
                    <a:pt x="2203" y="919"/>
                  </a:cubicBezTo>
                  <a:cubicBezTo>
                    <a:pt x="2182" y="919"/>
                    <a:pt x="2171" y="921"/>
                    <a:pt x="2171" y="921"/>
                  </a:cubicBezTo>
                  <a:cubicBezTo>
                    <a:pt x="2171" y="921"/>
                    <a:pt x="2221" y="1"/>
                    <a:pt x="1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65"/>
            <p:cNvSpPr/>
            <p:nvPr/>
          </p:nvSpPr>
          <p:spPr>
            <a:xfrm>
              <a:off x="1006750" y="2896775"/>
              <a:ext cx="73600" cy="55150"/>
            </a:xfrm>
            <a:custGeom>
              <a:rect b="b" l="l" r="r" t="t"/>
              <a:pathLst>
                <a:path extrusionOk="0" h="2206" w="2944">
                  <a:moveTo>
                    <a:pt x="1700" y="98"/>
                  </a:moveTo>
                  <a:cubicBezTo>
                    <a:pt x="1769" y="98"/>
                    <a:pt x="1831" y="114"/>
                    <a:pt x="1885" y="145"/>
                  </a:cubicBezTo>
                  <a:cubicBezTo>
                    <a:pt x="2191" y="327"/>
                    <a:pt x="2165" y="965"/>
                    <a:pt x="2165" y="970"/>
                  </a:cubicBezTo>
                  <a:cubicBezTo>
                    <a:pt x="2160" y="986"/>
                    <a:pt x="2170" y="1001"/>
                    <a:pt x="2181" y="1007"/>
                  </a:cubicBezTo>
                  <a:cubicBezTo>
                    <a:pt x="2188" y="1014"/>
                    <a:pt x="2199" y="1019"/>
                    <a:pt x="2210" y="1019"/>
                  </a:cubicBezTo>
                  <a:cubicBezTo>
                    <a:pt x="2214" y="1019"/>
                    <a:pt x="2218" y="1018"/>
                    <a:pt x="2222" y="1017"/>
                  </a:cubicBezTo>
                  <a:cubicBezTo>
                    <a:pt x="2223" y="1017"/>
                    <a:pt x="2229" y="1016"/>
                    <a:pt x="2241" y="1016"/>
                  </a:cubicBezTo>
                  <a:cubicBezTo>
                    <a:pt x="2310" y="1016"/>
                    <a:pt x="2560" y="1054"/>
                    <a:pt x="2809" y="1588"/>
                  </a:cubicBezTo>
                  <a:cubicBezTo>
                    <a:pt x="2840" y="1645"/>
                    <a:pt x="2835" y="1713"/>
                    <a:pt x="2804" y="1770"/>
                  </a:cubicBezTo>
                  <a:cubicBezTo>
                    <a:pt x="2618" y="2044"/>
                    <a:pt x="1605" y="2107"/>
                    <a:pt x="972" y="2107"/>
                  </a:cubicBezTo>
                  <a:cubicBezTo>
                    <a:pt x="861" y="2107"/>
                    <a:pt x="761" y="2105"/>
                    <a:pt x="680" y="2102"/>
                  </a:cubicBezTo>
                  <a:cubicBezTo>
                    <a:pt x="597" y="1926"/>
                    <a:pt x="197" y="908"/>
                    <a:pt x="1194" y="285"/>
                  </a:cubicBezTo>
                  <a:cubicBezTo>
                    <a:pt x="1391" y="160"/>
                    <a:pt x="1561" y="98"/>
                    <a:pt x="1700" y="98"/>
                  </a:cubicBezTo>
                  <a:close/>
                  <a:moveTo>
                    <a:pt x="1703" y="1"/>
                  </a:moveTo>
                  <a:cubicBezTo>
                    <a:pt x="1545" y="1"/>
                    <a:pt x="1357" y="68"/>
                    <a:pt x="1142" y="202"/>
                  </a:cubicBezTo>
                  <a:cubicBezTo>
                    <a:pt x="0" y="924"/>
                    <a:pt x="597" y="2159"/>
                    <a:pt x="608" y="2175"/>
                  </a:cubicBezTo>
                  <a:cubicBezTo>
                    <a:pt x="613" y="2190"/>
                    <a:pt x="628" y="2201"/>
                    <a:pt x="649" y="2201"/>
                  </a:cubicBezTo>
                  <a:cubicBezTo>
                    <a:pt x="665" y="2201"/>
                    <a:pt x="784" y="2206"/>
                    <a:pt x="955" y="2206"/>
                  </a:cubicBezTo>
                  <a:cubicBezTo>
                    <a:pt x="1516" y="2206"/>
                    <a:pt x="2653" y="2159"/>
                    <a:pt x="2882" y="1822"/>
                  </a:cubicBezTo>
                  <a:cubicBezTo>
                    <a:pt x="2939" y="1739"/>
                    <a:pt x="2944" y="1635"/>
                    <a:pt x="2892" y="1547"/>
                  </a:cubicBezTo>
                  <a:cubicBezTo>
                    <a:pt x="2643" y="1012"/>
                    <a:pt x="2378" y="929"/>
                    <a:pt x="2264" y="924"/>
                  </a:cubicBezTo>
                  <a:cubicBezTo>
                    <a:pt x="2264" y="752"/>
                    <a:pt x="2243" y="243"/>
                    <a:pt x="1937" y="62"/>
                  </a:cubicBezTo>
                  <a:cubicBezTo>
                    <a:pt x="1868" y="21"/>
                    <a:pt x="1790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65"/>
            <p:cNvSpPr/>
            <p:nvPr/>
          </p:nvSpPr>
          <p:spPr>
            <a:xfrm>
              <a:off x="1030500" y="2919725"/>
              <a:ext cx="31675" cy="18850"/>
            </a:xfrm>
            <a:custGeom>
              <a:rect b="b" l="l" r="r" t="t"/>
              <a:pathLst>
                <a:path extrusionOk="0" h="754" w="1267">
                  <a:moveTo>
                    <a:pt x="1257" y="0"/>
                  </a:moveTo>
                  <a:cubicBezTo>
                    <a:pt x="504" y="94"/>
                    <a:pt x="21" y="665"/>
                    <a:pt x="0" y="691"/>
                  </a:cubicBezTo>
                  <a:lnTo>
                    <a:pt x="73" y="753"/>
                  </a:lnTo>
                  <a:cubicBezTo>
                    <a:pt x="78" y="748"/>
                    <a:pt x="556" y="193"/>
                    <a:pt x="1267" y="99"/>
                  </a:cubicBez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65"/>
            <p:cNvSpPr/>
            <p:nvPr/>
          </p:nvSpPr>
          <p:spPr>
            <a:xfrm>
              <a:off x="1107200" y="2914925"/>
              <a:ext cx="23000" cy="41425"/>
            </a:xfrm>
            <a:custGeom>
              <a:rect b="b" l="l" r="r" t="t"/>
              <a:pathLst>
                <a:path extrusionOk="0" h="1657" w="920">
                  <a:moveTo>
                    <a:pt x="42" y="0"/>
                  </a:moveTo>
                  <a:lnTo>
                    <a:pt x="0" y="89"/>
                  </a:lnTo>
                  <a:cubicBezTo>
                    <a:pt x="774" y="447"/>
                    <a:pt x="826" y="1641"/>
                    <a:pt x="826" y="1656"/>
                  </a:cubicBezTo>
                  <a:lnTo>
                    <a:pt x="919" y="1651"/>
                  </a:lnTo>
                  <a:cubicBezTo>
                    <a:pt x="919" y="1599"/>
                    <a:pt x="867" y="385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65"/>
            <p:cNvSpPr/>
            <p:nvPr/>
          </p:nvSpPr>
          <p:spPr>
            <a:xfrm>
              <a:off x="1037625" y="2892150"/>
              <a:ext cx="109325" cy="60175"/>
            </a:xfrm>
            <a:custGeom>
              <a:rect b="b" l="l" r="r" t="t"/>
              <a:pathLst>
                <a:path extrusionOk="0" h="2407" w="4373">
                  <a:moveTo>
                    <a:pt x="1474" y="1"/>
                  </a:moveTo>
                  <a:cubicBezTo>
                    <a:pt x="1253" y="1"/>
                    <a:pt x="1015" y="117"/>
                    <a:pt x="785" y="444"/>
                  </a:cubicBezTo>
                  <a:cubicBezTo>
                    <a:pt x="1" y="1555"/>
                    <a:pt x="1486" y="2407"/>
                    <a:pt x="1486" y="2407"/>
                  </a:cubicBezTo>
                  <a:cubicBezTo>
                    <a:pt x="1486" y="2407"/>
                    <a:pt x="4372" y="1441"/>
                    <a:pt x="3567" y="953"/>
                  </a:cubicBezTo>
                  <a:cubicBezTo>
                    <a:pt x="3130" y="689"/>
                    <a:pt x="2838" y="629"/>
                    <a:pt x="2662" y="629"/>
                  </a:cubicBezTo>
                  <a:cubicBezTo>
                    <a:pt x="2512" y="629"/>
                    <a:pt x="2446" y="673"/>
                    <a:pt x="2446" y="673"/>
                  </a:cubicBezTo>
                  <a:cubicBezTo>
                    <a:pt x="2446" y="673"/>
                    <a:pt x="2008" y="1"/>
                    <a:pt x="1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65"/>
            <p:cNvSpPr/>
            <p:nvPr/>
          </p:nvSpPr>
          <p:spPr>
            <a:xfrm>
              <a:off x="1049300" y="2891025"/>
              <a:ext cx="82450" cy="62525"/>
            </a:xfrm>
            <a:custGeom>
              <a:rect b="b" l="l" r="r" t="t"/>
              <a:pathLst>
                <a:path extrusionOk="0" h="2501" w="3298">
                  <a:moveTo>
                    <a:pt x="1019" y="95"/>
                  </a:moveTo>
                  <a:cubicBezTo>
                    <a:pt x="1517" y="105"/>
                    <a:pt x="1937" y="738"/>
                    <a:pt x="1943" y="743"/>
                  </a:cubicBezTo>
                  <a:cubicBezTo>
                    <a:pt x="1953" y="757"/>
                    <a:pt x="1968" y="764"/>
                    <a:pt x="1983" y="764"/>
                  </a:cubicBezTo>
                  <a:cubicBezTo>
                    <a:pt x="1991" y="764"/>
                    <a:pt x="1998" y="762"/>
                    <a:pt x="2005" y="759"/>
                  </a:cubicBezTo>
                  <a:cubicBezTo>
                    <a:pt x="2007" y="757"/>
                    <a:pt x="2066" y="722"/>
                    <a:pt x="2196" y="722"/>
                  </a:cubicBezTo>
                  <a:cubicBezTo>
                    <a:pt x="2362" y="722"/>
                    <a:pt x="2645" y="780"/>
                    <a:pt x="3074" y="1039"/>
                  </a:cubicBezTo>
                  <a:cubicBezTo>
                    <a:pt x="3158" y="1091"/>
                    <a:pt x="3199" y="1148"/>
                    <a:pt x="3194" y="1211"/>
                  </a:cubicBezTo>
                  <a:cubicBezTo>
                    <a:pt x="3147" y="1600"/>
                    <a:pt x="1631" y="2192"/>
                    <a:pt x="1024" y="2400"/>
                  </a:cubicBezTo>
                  <a:cubicBezTo>
                    <a:pt x="910" y="2327"/>
                    <a:pt x="287" y="1917"/>
                    <a:pt x="162" y="1346"/>
                  </a:cubicBezTo>
                  <a:cubicBezTo>
                    <a:pt x="100" y="1065"/>
                    <a:pt x="162" y="795"/>
                    <a:pt x="359" y="515"/>
                  </a:cubicBezTo>
                  <a:cubicBezTo>
                    <a:pt x="551" y="235"/>
                    <a:pt x="775" y="95"/>
                    <a:pt x="1008" y="95"/>
                  </a:cubicBezTo>
                  <a:close/>
                  <a:moveTo>
                    <a:pt x="993" y="1"/>
                  </a:moveTo>
                  <a:cubicBezTo>
                    <a:pt x="733" y="1"/>
                    <a:pt x="492" y="156"/>
                    <a:pt x="276" y="458"/>
                  </a:cubicBezTo>
                  <a:cubicBezTo>
                    <a:pt x="68" y="754"/>
                    <a:pt x="1" y="1060"/>
                    <a:pt x="63" y="1366"/>
                  </a:cubicBezTo>
                  <a:cubicBezTo>
                    <a:pt x="214" y="2041"/>
                    <a:pt x="961" y="2477"/>
                    <a:pt x="993" y="2493"/>
                  </a:cubicBezTo>
                  <a:cubicBezTo>
                    <a:pt x="998" y="2498"/>
                    <a:pt x="1008" y="2498"/>
                    <a:pt x="1019" y="2498"/>
                  </a:cubicBezTo>
                  <a:cubicBezTo>
                    <a:pt x="1020" y="2500"/>
                    <a:pt x="1022" y="2501"/>
                    <a:pt x="1024" y="2501"/>
                  </a:cubicBezTo>
                  <a:cubicBezTo>
                    <a:pt x="1027" y="2501"/>
                    <a:pt x="1031" y="2498"/>
                    <a:pt x="1034" y="2498"/>
                  </a:cubicBezTo>
                  <a:cubicBezTo>
                    <a:pt x="1257" y="2426"/>
                    <a:pt x="3230" y="1751"/>
                    <a:pt x="3287" y="1226"/>
                  </a:cubicBezTo>
                  <a:cubicBezTo>
                    <a:pt x="3298" y="1122"/>
                    <a:pt x="3246" y="1029"/>
                    <a:pt x="3121" y="956"/>
                  </a:cubicBezTo>
                  <a:cubicBezTo>
                    <a:pt x="2677" y="689"/>
                    <a:pt x="2376" y="626"/>
                    <a:pt x="2190" y="626"/>
                  </a:cubicBezTo>
                  <a:cubicBezTo>
                    <a:pt x="2098" y="626"/>
                    <a:pt x="2034" y="641"/>
                    <a:pt x="1995" y="655"/>
                  </a:cubicBezTo>
                  <a:cubicBezTo>
                    <a:pt x="1896" y="520"/>
                    <a:pt x="1501" y="6"/>
                    <a:pt x="1019" y="1"/>
                  </a:cubicBezTo>
                  <a:cubicBezTo>
                    <a:pt x="1010" y="1"/>
                    <a:pt x="1002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65"/>
            <p:cNvSpPr/>
            <p:nvPr/>
          </p:nvSpPr>
          <p:spPr>
            <a:xfrm>
              <a:off x="1074500" y="2907775"/>
              <a:ext cx="24800" cy="29500"/>
            </a:xfrm>
            <a:custGeom>
              <a:rect b="b" l="l" r="r" t="t"/>
              <a:pathLst>
                <a:path extrusionOk="0" h="1180" w="992">
                  <a:moveTo>
                    <a:pt x="950" y="1"/>
                  </a:moveTo>
                  <a:cubicBezTo>
                    <a:pt x="483" y="234"/>
                    <a:pt x="135" y="655"/>
                    <a:pt x="0" y="1164"/>
                  </a:cubicBezTo>
                  <a:lnTo>
                    <a:pt x="99" y="1179"/>
                  </a:lnTo>
                  <a:cubicBezTo>
                    <a:pt x="229" y="707"/>
                    <a:pt x="556" y="312"/>
                    <a:pt x="992" y="89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65"/>
            <p:cNvSpPr/>
            <p:nvPr/>
          </p:nvSpPr>
          <p:spPr>
            <a:xfrm>
              <a:off x="1172625" y="2586425"/>
              <a:ext cx="88400" cy="248175"/>
            </a:xfrm>
            <a:custGeom>
              <a:rect b="b" l="l" r="r" t="t"/>
              <a:pathLst>
                <a:path extrusionOk="0" h="9927" w="3536">
                  <a:moveTo>
                    <a:pt x="88" y="0"/>
                  </a:moveTo>
                  <a:lnTo>
                    <a:pt x="0" y="31"/>
                  </a:lnTo>
                  <a:lnTo>
                    <a:pt x="3442" y="9927"/>
                  </a:lnTo>
                  <a:lnTo>
                    <a:pt x="3536" y="989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65"/>
            <p:cNvSpPr/>
            <p:nvPr/>
          </p:nvSpPr>
          <p:spPr>
            <a:xfrm>
              <a:off x="1258800" y="2833675"/>
              <a:ext cx="72575" cy="203150"/>
            </a:xfrm>
            <a:custGeom>
              <a:rect b="b" l="l" r="r" t="t"/>
              <a:pathLst>
                <a:path extrusionOk="0" h="8126" w="2903">
                  <a:moveTo>
                    <a:pt x="89" y="0"/>
                  </a:moveTo>
                  <a:lnTo>
                    <a:pt x="0" y="31"/>
                  </a:lnTo>
                  <a:lnTo>
                    <a:pt x="2710" y="7819"/>
                  </a:lnTo>
                  <a:lnTo>
                    <a:pt x="789" y="5389"/>
                  </a:lnTo>
                  <a:lnTo>
                    <a:pt x="712" y="5452"/>
                  </a:lnTo>
                  <a:lnTo>
                    <a:pt x="2809" y="8105"/>
                  </a:lnTo>
                  <a:cubicBezTo>
                    <a:pt x="2819" y="8115"/>
                    <a:pt x="2835" y="8125"/>
                    <a:pt x="2851" y="8125"/>
                  </a:cubicBezTo>
                  <a:cubicBezTo>
                    <a:pt x="2856" y="8125"/>
                    <a:pt x="2866" y="8120"/>
                    <a:pt x="2871" y="8115"/>
                  </a:cubicBezTo>
                  <a:cubicBezTo>
                    <a:pt x="2892" y="8105"/>
                    <a:pt x="2903" y="8079"/>
                    <a:pt x="2897" y="8058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65"/>
            <p:cNvSpPr/>
            <p:nvPr/>
          </p:nvSpPr>
          <p:spPr>
            <a:xfrm>
              <a:off x="1146650" y="2547425"/>
              <a:ext cx="47400" cy="40450"/>
            </a:xfrm>
            <a:custGeom>
              <a:rect b="b" l="l" r="r" t="t"/>
              <a:pathLst>
                <a:path extrusionOk="0" h="1618" w="1896">
                  <a:moveTo>
                    <a:pt x="1079" y="101"/>
                  </a:moveTo>
                  <a:cubicBezTo>
                    <a:pt x="1082" y="101"/>
                    <a:pt x="1084" y="101"/>
                    <a:pt x="1086" y="101"/>
                  </a:cubicBezTo>
                  <a:cubicBezTo>
                    <a:pt x="1475" y="101"/>
                    <a:pt x="1792" y="418"/>
                    <a:pt x="1797" y="813"/>
                  </a:cubicBezTo>
                  <a:cubicBezTo>
                    <a:pt x="1797" y="1241"/>
                    <a:pt x="1445" y="1527"/>
                    <a:pt x="1077" y="1527"/>
                  </a:cubicBezTo>
                  <a:cubicBezTo>
                    <a:pt x="902" y="1527"/>
                    <a:pt x="723" y="1462"/>
                    <a:pt x="577" y="1316"/>
                  </a:cubicBezTo>
                  <a:cubicBezTo>
                    <a:pt x="127" y="871"/>
                    <a:pt x="445" y="101"/>
                    <a:pt x="1079" y="101"/>
                  </a:cubicBezTo>
                  <a:close/>
                  <a:moveTo>
                    <a:pt x="1080" y="1"/>
                  </a:moveTo>
                  <a:cubicBezTo>
                    <a:pt x="882" y="1"/>
                    <a:pt x="680" y="75"/>
                    <a:pt x="515" y="242"/>
                  </a:cubicBezTo>
                  <a:cubicBezTo>
                    <a:pt x="1" y="750"/>
                    <a:pt x="364" y="1617"/>
                    <a:pt x="1086" y="1617"/>
                  </a:cubicBezTo>
                  <a:cubicBezTo>
                    <a:pt x="1532" y="1617"/>
                    <a:pt x="1891" y="1259"/>
                    <a:pt x="1896" y="813"/>
                  </a:cubicBezTo>
                  <a:cubicBezTo>
                    <a:pt x="1892" y="325"/>
                    <a:pt x="1495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65"/>
            <p:cNvSpPr/>
            <p:nvPr/>
          </p:nvSpPr>
          <p:spPr>
            <a:xfrm>
              <a:off x="1172625" y="2233375"/>
              <a:ext cx="2350" cy="315300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65"/>
            <p:cNvSpPr/>
            <p:nvPr/>
          </p:nvSpPr>
          <p:spPr>
            <a:xfrm>
              <a:off x="1027250" y="3022125"/>
              <a:ext cx="302825" cy="158775"/>
            </a:xfrm>
            <a:custGeom>
              <a:rect b="b" l="l" r="r" t="t"/>
              <a:pathLst>
                <a:path extrusionOk="0" h="6351" w="12113">
                  <a:moveTo>
                    <a:pt x="6059" y="1"/>
                  </a:moveTo>
                  <a:cubicBezTo>
                    <a:pt x="2716" y="1"/>
                    <a:pt x="6" y="239"/>
                    <a:pt x="6" y="535"/>
                  </a:cubicBezTo>
                  <a:cubicBezTo>
                    <a:pt x="11" y="541"/>
                    <a:pt x="11" y="546"/>
                    <a:pt x="11" y="551"/>
                  </a:cubicBezTo>
                  <a:lnTo>
                    <a:pt x="0" y="551"/>
                  </a:lnTo>
                  <a:lnTo>
                    <a:pt x="1786" y="5878"/>
                  </a:lnTo>
                  <a:cubicBezTo>
                    <a:pt x="1786" y="6137"/>
                    <a:pt x="3687" y="6350"/>
                    <a:pt x="6028" y="6350"/>
                  </a:cubicBezTo>
                  <a:cubicBezTo>
                    <a:pt x="8369" y="6350"/>
                    <a:pt x="10270" y="6137"/>
                    <a:pt x="10270" y="5878"/>
                  </a:cubicBezTo>
                  <a:lnTo>
                    <a:pt x="12035" y="624"/>
                  </a:lnTo>
                  <a:cubicBezTo>
                    <a:pt x="12081" y="598"/>
                    <a:pt x="12113" y="567"/>
                    <a:pt x="12113" y="535"/>
                  </a:cubicBezTo>
                  <a:cubicBezTo>
                    <a:pt x="12113" y="239"/>
                    <a:pt x="9403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65"/>
            <p:cNvSpPr/>
            <p:nvPr/>
          </p:nvSpPr>
          <p:spPr>
            <a:xfrm>
              <a:off x="1025950" y="3020825"/>
              <a:ext cx="305300" cy="161225"/>
            </a:xfrm>
            <a:custGeom>
              <a:rect b="b" l="l" r="r" t="t"/>
              <a:pathLst>
                <a:path extrusionOk="0" h="6449" w="12212">
                  <a:moveTo>
                    <a:pt x="6106" y="99"/>
                  </a:moveTo>
                  <a:cubicBezTo>
                    <a:pt x="7721" y="99"/>
                    <a:pt x="9242" y="156"/>
                    <a:pt x="10384" y="255"/>
                  </a:cubicBezTo>
                  <a:cubicBezTo>
                    <a:pt x="12092" y="411"/>
                    <a:pt x="12113" y="587"/>
                    <a:pt x="12113" y="587"/>
                  </a:cubicBezTo>
                  <a:cubicBezTo>
                    <a:pt x="12113" y="587"/>
                    <a:pt x="12107" y="603"/>
                    <a:pt x="12056" y="634"/>
                  </a:cubicBezTo>
                  <a:cubicBezTo>
                    <a:pt x="12045" y="639"/>
                    <a:pt x="12040" y="650"/>
                    <a:pt x="12035" y="660"/>
                  </a:cubicBezTo>
                  <a:lnTo>
                    <a:pt x="10275" y="5914"/>
                  </a:lnTo>
                  <a:cubicBezTo>
                    <a:pt x="10270" y="5919"/>
                    <a:pt x="10270" y="5924"/>
                    <a:pt x="10275" y="5930"/>
                  </a:cubicBezTo>
                  <a:cubicBezTo>
                    <a:pt x="10275" y="6080"/>
                    <a:pt x="8873" y="6350"/>
                    <a:pt x="6080" y="6350"/>
                  </a:cubicBezTo>
                  <a:cubicBezTo>
                    <a:pt x="3287" y="6350"/>
                    <a:pt x="1885" y="6080"/>
                    <a:pt x="1885" y="5930"/>
                  </a:cubicBezTo>
                  <a:cubicBezTo>
                    <a:pt x="1890" y="5924"/>
                    <a:pt x="1890" y="5919"/>
                    <a:pt x="1885" y="5914"/>
                  </a:cubicBezTo>
                  <a:lnTo>
                    <a:pt x="110" y="613"/>
                  </a:lnTo>
                  <a:lnTo>
                    <a:pt x="110" y="619"/>
                  </a:lnTo>
                  <a:cubicBezTo>
                    <a:pt x="110" y="608"/>
                    <a:pt x="110" y="598"/>
                    <a:pt x="104" y="587"/>
                  </a:cubicBezTo>
                  <a:cubicBezTo>
                    <a:pt x="104" y="587"/>
                    <a:pt x="104" y="582"/>
                    <a:pt x="104" y="582"/>
                  </a:cubicBezTo>
                  <a:cubicBezTo>
                    <a:pt x="115" y="561"/>
                    <a:pt x="250" y="395"/>
                    <a:pt x="1833" y="255"/>
                  </a:cubicBezTo>
                  <a:cubicBezTo>
                    <a:pt x="2975" y="156"/>
                    <a:pt x="4491" y="99"/>
                    <a:pt x="6106" y="99"/>
                  </a:cubicBezTo>
                  <a:close/>
                  <a:moveTo>
                    <a:pt x="6111" y="1"/>
                  </a:moveTo>
                  <a:cubicBezTo>
                    <a:pt x="4491" y="1"/>
                    <a:pt x="2975" y="58"/>
                    <a:pt x="1828" y="162"/>
                  </a:cubicBezTo>
                  <a:cubicBezTo>
                    <a:pt x="115" y="312"/>
                    <a:pt x="16" y="494"/>
                    <a:pt x="11" y="572"/>
                  </a:cubicBezTo>
                  <a:cubicBezTo>
                    <a:pt x="6" y="587"/>
                    <a:pt x="0" y="603"/>
                    <a:pt x="6" y="613"/>
                  </a:cubicBezTo>
                  <a:lnTo>
                    <a:pt x="1792" y="5935"/>
                  </a:lnTo>
                  <a:cubicBezTo>
                    <a:pt x="1833" y="6314"/>
                    <a:pt x="4372" y="6449"/>
                    <a:pt x="6080" y="6449"/>
                  </a:cubicBezTo>
                  <a:cubicBezTo>
                    <a:pt x="7793" y="6449"/>
                    <a:pt x="10327" y="6314"/>
                    <a:pt x="10373" y="5935"/>
                  </a:cubicBezTo>
                  <a:lnTo>
                    <a:pt x="12123" y="707"/>
                  </a:lnTo>
                  <a:cubicBezTo>
                    <a:pt x="12170" y="686"/>
                    <a:pt x="12206" y="639"/>
                    <a:pt x="12211" y="587"/>
                  </a:cubicBezTo>
                  <a:cubicBezTo>
                    <a:pt x="12211" y="515"/>
                    <a:pt x="12211" y="323"/>
                    <a:pt x="10394" y="162"/>
                  </a:cubicBezTo>
                  <a:cubicBezTo>
                    <a:pt x="9252" y="58"/>
                    <a:pt x="7731" y="1"/>
                    <a:pt x="6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65"/>
            <p:cNvSpPr/>
            <p:nvPr/>
          </p:nvSpPr>
          <p:spPr>
            <a:xfrm>
              <a:off x="1008950" y="3022125"/>
              <a:ext cx="339425" cy="62475"/>
            </a:xfrm>
            <a:custGeom>
              <a:rect b="b" l="l" r="r" t="t"/>
              <a:pathLst>
                <a:path extrusionOk="0" h="2499" w="13577">
                  <a:moveTo>
                    <a:pt x="6791" y="1"/>
                  </a:moveTo>
                  <a:cubicBezTo>
                    <a:pt x="3048" y="1"/>
                    <a:pt x="6" y="271"/>
                    <a:pt x="6" y="603"/>
                  </a:cubicBezTo>
                  <a:cubicBezTo>
                    <a:pt x="6" y="608"/>
                    <a:pt x="11" y="608"/>
                    <a:pt x="11" y="613"/>
                  </a:cubicBezTo>
                  <a:lnTo>
                    <a:pt x="0" y="613"/>
                  </a:lnTo>
                  <a:lnTo>
                    <a:pt x="431" y="1890"/>
                  </a:lnTo>
                  <a:cubicBezTo>
                    <a:pt x="551" y="2258"/>
                    <a:pt x="889" y="2498"/>
                    <a:pt x="1266" y="2498"/>
                  </a:cubicBezTo>
                  <a:cubicBezTo>
                    <a:pt x="1299" y="2498"/>
                    <a:pt x="1332" y="2496"/>
                    <a:pt x="1366" y="2493"/>
                  </a:cubicBezTo>
                  <a:cubicBezTo>
                    <a:pt x="2607" y="2342"/>
                    <a:pt x="4574" y="2249"/>
                    <a:pt x="6791" y="2249"/>
                  </a:cubicBezTo>
                  <a:cubicBezTo>
                    <a:pt x="8977" y="2249"/>
                    <a:pt x="10913" y="2342"/>
                    <a:pt x="12154" y="2482"/>
                  </a:cubicBezTo>
                  <a:cubicBezTo>
                    <a:pt x="12188" y="2486"/>
                    <a:pt x="12221" y="2488"/>
                    <a:pt x="12254" y="2488"/>
                  </a:cubicBezTo>
                  <a:cubicBezTo>
                    <a:pt x="12631" y="2488"/>
                    <a:pt x="12969" y="2248"/>
                    <a:pt x="13089" y="1885"/>
                  </a:cubicBezTo>
                  <a:lnTo>
                    <a:pt x="13488" y="696"/>
                  </a:lnTo>
                  <a:cubicBezTo>
                    <a:pt x="13545" y="665"/>
                    <a:pt x="13577" y="634"/>
                    <a:pt x="13577" y="603"/>
                  </a:cubicBezTo>
                  <a:cubicBezTo>
                    <a:pt x="13577" y="271"/>
                    <a:pt x="10539" y="1"/>
                    <a:pt x="6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65"/>
            <p:cNvSpPr/>
            <p:nvPr/>
          </p:nvSpPr>
          <p:spPr>
            <a:xfrm>
              <a:off x="1007650" y="3020825"/>
              <a:ext cx="342025" cy="64925"/>
            </a:xfrm>
            <a:custGeom>
              <a:rect b="b" l="l" r="r" t="t"/>
              <a:pathLst>
                <a:path extrusionOk="0" h="2597" w="13681">
                  <a:moveTo>
                    <a:pt x="6843" y="99"/>
                  </a:moveTo>
                  <a:cubicBezTo>
                    <a:pt x="8655" y="99"/>
                    <a:pt x="10358" y="162"/>
                    <a:pt x="11640" y="276"/>
                  </a:cubicBezTo>
                  <a:cubicBezTo>
                    <a:pt x="13561" y="447"/>
                    <a:pt x="13582" y="650"/>
                    <a:pt x="13582" y="655"/>
                  </a:cubicBezTo>
                  <a:cubicBezTo>
                    <a:pt x="13582" y="660"/>
                    <a:pt x="13566" y="681"/>
                    <a:pt x="13514" y="707"/>
                  </a:cubicBezTo>
                  <a:cubicBezTo>
                    <a:pt x="13504" y="712"/>
                    <a:pt x="13499" y="722"/>
                    <a:pt x="13494" y="733"/>
                  </a:cubicBezTo>
                  <a:lnTo>
                    <a:pt x="13094" y="1922"/>
                  </a:lnTo>
                  <a:cubicBezTo>
                    <a:pt x="12979" y="2267"/>
                    <a:pt x="12656" y="2492"/>
                    <a:pt x="12301" y="2492"/>
                  </a:cubicBezTo>
                  <a:cubicBezTo>
                    <a:pt x="12271" y="2492"/>
                    <a:pt x="12241" y="2491"/>
                    <a:pt x="12211" y="2488"/>
                  </a:cubicBezTo>
                  <a:cubicBezTo>
                    <a:pt x="10913" y="2337"/>
                    <a:pt x="8956" y="2254"/>
                    <a:pt x="6843" y="2254"/>
                  </a:cubicBezTo>
                  <a:cubicBezTo>
                    <a:pt x="4689" y="2254"/>
                    <a:pt x="2711" y="2342"/>
                    <a:pt x="1413" y="2493"/>
                  </a:cubicBezTo>
                  <a:cubicBezTo>
                    <a:pt x="1383" y="2496"/>
                    <a:pt x="1353" y="2497"/>
                    <a:pt x="1323" y="2497"/>
                  </a:cubicBezTo>
                  <a:cubicBezTo>
                    <a:pt x="968" y="2497"/>
                    <a:pt x="645" y="2272"/>
                    <a:pt x="525" y="1927"/>
                  </a:cubicBezTo>
                  <a:lnTo>
                    <a:pt x="109" y="681"/>
                  </a:lnTo>
                  <a:cubicBezTo>
                    <a:pt x="115" y="676"/>
                    <a:pt x="115" y="665"/>
                    <a:pt x="109" y="655"/>
                  </a:cubicBezTo>
                  <a:cubicBezTo>
                    <a:pt x="109" y="655"/>
                    <a:pt x="109" y="650"/>
                    <a:pt x="109" y="650"/>
                  </a:cubicBezTo>
                  <a:cubicBezTo>
                    <a:pt x="120" y="619"/>
                    <a:pt x="250" y="437"/>
                    <a:pt x="2051" y="276"/>
                  </a:cubicBezTo>
                  <a:cubicBezTo>
                    <a:pt x="3334" y="167"/>
                    <a:pt x="5036" y="99"/>
                    <a:pt x="6843" y="99"/>
                  </a:cubicBezTo>
                  <a:close/>
                  <a:moveTo>
                    <a:pt x="6843" y="1"/>
                  </a:moveTo>
                  <a:cubicBezTo>
                    <a:pt x="5031" y="1"/>
                    <a:pt x="3323" y="68"/>
                    <a:pt x="2041" y="182"/>
                  </a:cubicBezTo>
                  <a:cubicBezTo>
                    <a:pt x="115" y="349"/>
                    <a:pt x="16" y="551"/>
                    <a:pt x="11" y="639"/>
                  </a:cubicBezTo>
                  <a:cubicBezTo>
                    <a:pt x="6" y="655"/>
                    <a:pt x="0" y="670"/>
                    <a:pt x="6" y="681"/>
                  </a:cubicBezTo>
                  <a:lnTo>
                    <a:pt x="437" y="1958"/>
                  </a:lnTo>
                  <a:cubicBezTo>
                    <a:pt x="561" y="2337"/>
                    <a:pt x="914" y="2597"/>
                    <a:pt x="1319" y="2597"/>
                  </a:cubicBezTo>
                  <a:cubicBezTo>
                    <a:pt x="1350" y="2597"/>
                    <a:pt x="1387" y="2591"/>
                    <a:pt x="1423" y="2591"/>
                  </a:cubicBezTo>
                  <a:cubicBezTo>
                    <a:pt x="2721" y="2436"/>
                    <a:pt x="4694" y="2347"/>
                    <a:pt x="6843" y="2347"/>
                  </a:cubicBezTo>
                  <a:cubicBezTo>
                    <a:pt x="8956" y="2347"/>
                    <a:pt x="10903" y="2436"/>
                    <a:pt x="12201" y="2581"/>
                  </a:cubicBezTo>
                  <a:cubicBezTo>
                    <a:pt x="12235" y="2585"/>
                    <a:pt x="12269" y="2586"/>
                    <a:pt x="12302" y="2586"/>
                  </a:cubicBezTo>
                  <a:cubicBezTo>
                    <a:pt x="12699" y="2586"/>
                    <a:pt x="13058" y="2336"/>
                    <a:pt x="13187" y="1953"/>
                  </a:cubicBezTo>
                  <a:lnTo>
                    <a:pt x="13582" y="785"/>
                  </a:lnTo>
                  <a:cubicBezTo>
                    <a:pt x="13644" y="743"/>
                    <a:pt x="13681" y="702"/>
                    <a:pt x="13681" y="655"/>
                  </a:cubicBezTo>
                  <a:cubicBezTo>
                    <a:pt x="13681" y="572"/>
                    <a:pt x="13681" y="359"/>
                    <a:pt x="11645" y="182"/>
                  </a:cubicBezTo>
                  <a:cubicBezTo>
                    <a:pt x="10363" y="68"/>
                    <a:pt x="8660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65"/>
            <p:cNvSpPr/>
            <p:nvPr/>
          </p:nvSpPr>
          <p:spPr>
            <a:xfrm>
              <a:off x="1026075" y="2952550"/>
              <a:ext cx="43000" cy="84275"/>
            </a:xfrm>
            <a:custGeom>
              <a:rect b="b" l="l" r="r" t="t"/>
              <a:pathLst>
                <a:path extrusionOk="0" h="3371" w="1720">
                  <a:moveTo>
                    <a:pt x="1086" y="1"/>
                  </a:moveTo>
                  <a:lnTo>
                    <a:pt x="6" y="3303"/>
                  </a:lnTo>
                  <a:cubicBezTo>
                    <a:pt x="1" y="3329"/>
                    <a:pt x="11" y="3355"/>
                    <a:pt x="32" y="3365"/>
                  </a:cubicBezTo>
                  <a:cubicBezTo>
                    <a:pt x="42" y="3365"/>
                    <a:pt x="47" y="3370"/>
                    <a:pt x="53" y="3370"/>
                  </a:cubicBezTo>
                  <a:cubicBezTo>
                    <a:pt x="73" y="3370"/>
                    <a:pt x="89" y="3360"/>
                    <a:pt x="99" y="3344"/>
                  </a:cubicBezTo>
                  <a:lnTo>
                    <a:pt x="1719" y="525"/>
                  </a:lnTo>
                  <a:lnTo>
                    <a:pt x="1636" y="479"/>
                  </a:lnTo>
                  <a:lnTo>
                    <a:pt x="250" y="2893"/>
                  </a:lnTo>
                  <a:lnTo>
                    <a:pt x="1179" y="32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65"/>
            <p:cNvSpPr/>
            <p:nvPr/>
          </p:nvSpPr>
          <p:spPr>
            <a:xfrm>
              <a:off x="1053200" y="2586425"/>
              <a:ext cx="121775" cy="366950"/>
            </a:xfrm>
            <a:custGeom>
              <a:rect b="b" l="l" r="r" t="t"/>
              <a:pathLst>
                <a:path extrusionOk="0" h="14678" w="4871">
                  <a:moveTo>
                    <a:pt x="4777" y="0"/>
                  </a:moveTo>
                  <a:lnTo>
                    <a:pt x="1" y="14651"/>
                  </a:lnTo>
                  <a:lnTo>
                    <a:pt x="94" y="14677"/>
                  </a:lnTo>
                  <a:lnTo>
                    <a:pt x="4871" y="31"/>
                  </a:lnTo>
                  <a:lnTo>
                    <a:pt x="4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65"/>
            <p:cNvSpPr/>
            <p:nvPr/>
          </p:nvSpPr>
          <p:spPr>
            <a:xfrm>
              <a:off x="1281375" y="3029400"/>
              <a:ext cx="47925" cy="143450"/>
            </a:xfrm>
            <a:custGeom>
              <a:rect b="b" l="l" r="r" t="t"/>
              <a:pathLst>
                <a:path extrusionOk="0" h="5738" w="1917">
                  <a:moveTo>
                    <a:pt x="1828" y="0"/>
                  </a:moveTo>
                  <a:lnTo>
                    <a:pt x="920" y="2077"/>
                  </a:lnTo>
                  <a:lnTo>
                    <a:pt x="634" y="2404"/>
                  </a:lnTo>
                  <a:cubicBezTo>
                    <a:pt x="629" y="2409"/>
                    <a:pt x="624" y="2420"/>
                    <a:pt x="624" y="2425"/>
                  </a:cubicBezTo>
                  <a:lnTo>
                    <a:pt x="1" y="5722"/>
                  </a:lnTo>
                  <a:lnTo>
                    <a:pt x="94" y="5737"/>
                  </a:lnTo>
                  <a:lnTo>
                    <a:pt x="712" y="2456"/>
                  </a:lnTo>
                  <a:lnTo>
                    <a:pt x="998" y="2139"/>
                  </a:lnTo>
                  <a:cubicBezTo>
                    <a:pt x="998" y="2134"/>
                    <a:pt x="1003" y="2129"/>
                    <a:pt x="1003" y="2124"/>
                  </a:cubicBezTo>
                  <a:lnTo>
                    <a:pt x="1916" y="42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65"/>
            <p:cNvSpPr/>
            <p:nvPr/>
          </p:nvSpPr>
          <p:spPr>
            <a:xfrm>
              <a:off x="1026075" y="3035500"/>
              <a:ext cx="199775" cy="146550"/>
            </a:xfrm>
            <a:custGeom>
              <a:rect b="b" l="l" r="r" t="t"/>
              <a:pathLst>
                <a:path extrusionOk="0" h="5862" w="7991">
                  <a:moveTo>
                    <a:pt x="94" y="0"/>
                  </a:moveTo>
                  <a:lnTo>
                    <a:pt x="1" y="26"/>
                  </a:lnTo>
                  <a:lnTo>
                    <a:pt x="535" y="1968"/>
                  </a:lnTo>
                  <a:cubicBezTo>
                    <a:pt x="535" y="1973"/>
                    <a:pt x="541" y="1978"/>
                    <a:pt x="541" y="1978"/>
                  </a:cubicBezTo>
                  <a:lnTo>
                    <a:pt x="930" y="2622"/>
                  </a:lnTo>
                  <a:lnTo>
                    <a:pt x="1787" y="5348"/>
                  </a:lnTo>
                  <a:cubicBezTo>
                    <a:pt x="1828" y="5727"/>
                    <a:pt x="4367" y="5862"/>
                    <a:pt x="6075" y="5862"/>
                  </a:cubicBezTo>
                  <a:cubicBezTo>
                    <a:pt x="6750" y="5862"/>
                    <a:pt x="7394" y="5846"/>
                    <a:pt x="7991" y="5810"/>
                  </a:cubicBezTo>
                  <a:lnTo>
                    <a:pt x="7985" y="5716"/>
                  </a:lnTo>
                  <a:cubicBezTo>
                    <a:pt x="7388" y="5748"/>
                    <a:pt x="6745" y="5763"/>
                    <a:pt x="6075" y="5763"/>
                  </a:cubicBezTo>
                  <a:cubicBezTo>
                    <a:pt x="3282" y="5763"/>
                    <a:pt x="1880" y="5493"/>
                    <a:pt x="1880" y="5343"/>
                  </a:cubicBezTo>
                  <a:cubicBezTo>
                    <a:pt x="1880" y="5337"/>
                    <a:pt x="1880" y="5332"/>
                    <a:pt x="1880" y="5327"/>
                  </a:cubicBezTo>
                  <a:lnTo>
                    <a:pt x="1023" y="2591"/>
                  </a:lnTo>
                  <a:cubicBezTo>
                    <a:pt x="1023" y="2586"/>
                    <a:pt x="1018" y="2581"/>
                    <a:pt x="1018" y="2581"/>
                  </a:cubicBezTo>
                  <a:lnTo>
                    <a:pt x="629" y="193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65"/>
            <p:cNvSpPr/>
            <p:nvPr/>
          </p:nvSpPr>
          <p:spPr>
            <a:xfrm>
              <a:off x="1172750" y="2888450"/>
              <a:ext cx="106050" cy="217800"/>
            </a:xfrm>
            <a:custGeom>
              <a:rect b="b" l="l" r="r" t="t"/>
              <a:pathLst>
                <a:path extrusionOk="0" h="8712" w="4242">
                  <a:moveTo>
                    <a:pt x="3364" y="0"/>
                  </a:moveTo>
                  <a:lnTo>
                    <a:pt x="3271" y="26"/>
                  </a:lnTo>
                  <a:lnTo>
                    <a:pt x="4138" y="3219"/>
                  </a:lnTo>
                  <a:lnTo>
                    <a:pt x="0" y="8655"/>
                  </a:lnTo>
                  <a:lnTo>
                    <a:pt x="78" y="8712"/>
                  </a:lnTo>
                  <a:lnTo>
                    <a:pt x="4231" y="3261"/>
                  </a:lnTo>
                  <a:cubicBezTo>
                    <a:pt x="4242" y="3250"/>
                    <a:pt x="4242" y="3235"/>
                    <a:pt x="4237" y="3219"/>
                  </a:cubicBezTo>
                  <a:lnTo>
                    <a:pt x="3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65"/>
            <p:cNvSpPr/>
            <p:nvPr/>
          </p:nvSpPr>
          <p:spPr>
            <a:xfrm>
              <a:off x="1172625" y="2586300"/>
              <a:ext cx="84375" cy="302675"/>
            </a:xfrm>
            <a:custGeom>
              <a:rect b="b" l="l" r="r" t="t"/>
              <a:pathLst>
                <a:path extrusionOk="0" h="12107" w="3375">
                  <a:moveTo>
                    <a:pt x="94" y="0"/>
                  </a:moveTo>
                  <a:lnTo>
                    <a:pt x="0" y="26"/>
                  </a:lnTo>
                  <a:lnTo>
                    <a:pt x="3281" y="12107"/>
                  </a:lnTo>
                  <a:lnTo>
                    <a:pt x="3375" y="1208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65"/>
            <p:cNvSpPr/>
            <p:nvPr/>
          </p:nvSpPr>
          <p:spPr>
            <a:xfrm>
              <a:off x="1066825" y="2585400"/>
              <a:ext cx="108225" cy="380025"/>
            </a:xfrm>
            <a:custGeom>
              <a:rect b="b" l="l" r="r" t="t"/>
              <a:pathLst>
                <a:path extrusionOk="0" h="15201" w="4329">
                  <a:moveTo>
                    <a:pt x="4275" y="0"/>
                  </a:moveTo>
                  <a:cubicBezTo>
                    <a:pt x="4256" y="0"/>
                    <a:pt x="4237" y="11"/>
                    <a:pt x="4232" y="36"/>
                  </a:cubicBezTo>
                  <a:lnTo>
                    <a:pt x="1" y="15175"/>
                  </a:lnTo>
                  <a:lnTo>
                    <a:pt x="94" y="15201"/>
                  </a:lnTo>
                  <a:lnTo>
                    <a:pt x="4232" y="405"/>
                  </a:lnTo>
                  <a:lnTo>
                    <a:pt x="4232" y="11852"/>
                  </a:lnTo>
                  <a:lnTo>
                    <a:pt x="4326" y="11852"/>
                  </a:lnTo>
                  <a:lnTo>
                    <a:pt x="4326" y="52"/>
                  </a:lnTo>
                  <a:cubicBezTo>
                    <a:pt x="4328" y="19"/>
                    <a:pt x="4301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65"/>
            <p:cNvSpPr/>
            <p:nvPr/>
          </p:nvSpPr>
          <p:spPr>
            <a:xfrm>
              <a:off x="1066975" y="2964500"/>
              <a:ext cx="107750" cy="141900"/>
            </a:xfrm>
            <a:custGeom>
              <a:rect b="b" l="l" r="r" t="t"/>
              <a:pathLst>
                <a:path extrusionOk="0" h="5676" w="4310">
                  <a:moveTo>
                    <a:pt x="78" y="1"/>
                  </a:moveTo>
                  <a:lnTo>
                    <a:pt x="0" y="58"/>
                  </a:lnTo>
                  <a:lnTo>
                    <a:pt x="4231" y="5675"/>
                  </a:lnTo>
                  <a:lnTo>
                    <a:pt x="4309" y="561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65"/>
            <p:cNvSpPr/>
            <p:nvPr/>
          </p:nvSpPr>
          <p:spPr>
            <a:xfrm>
              <a:off x="1172625" y="3105450"/>
              <a:ext cx="6625" cy="75450"/>
            </a:xfrm>
            <a:custGeom>
              <a:rect b="b" l="l" r="r" t="t"/>
              <a:pathLst>
                <a:path extrusionOk="0" h="3018" w="265">
                  <a:moveTo>
                    <a:pt x="99" y="1"/>
                  </a:moveTo>
                  <a:lnTo>
                    <a:pt x="0" y="6"/>
                  </a:lnTo>
                  <a:lnTo>
                    <a:pt x="171" y="3017"/>
                  </a:lnTo>
                  <a:lnTo>
                    <a:pt x="265" y="301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65"/>
            <p:cNvSpPr/>
            <p:nvPr/>
          </p:nvSpPr>
          <p:spPr>
            <a:xfrm>
              <a:off x="1146400" y="3283650"/>
              <a:ext cx="44025" cy="152275"/>
            </a:xfrm>
            <a:custGeom>
              <a:rect b="b" l="l" r="r" t="t"/>
              <a:pathLst>
                <a:path extrusionOk="0" h="6091" w="1761">
                  <a:moveTo>
                    <a:pt x="94" y="1"/>
                  </a:moveTo>
                  <a:lnTo>
                    <a:pt x="0" y="37"/>
                  </a:lnTo>
                  <a:cubicBezTo>
                    <a:pt x="21" y="79"/>
                    <a:pt x="1646" y="4658"/>
                    <a:pt x="68" y="6018"/>
                  </a:cubicBezTo>
                  <a:lnTo>
                    <a:pt x="135" y="6091"/>
                  </a:lnTo>
                  <a:cubicBezTo>
                    <a:pt x="1760" y="4684"/>
                    <a:pt x="161" y="193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65"/>
            <p:cNvSpPr/>
            <p:nvPr/>
          </p:nvSpPr>
          <p:spPr>
            <a:xfrm>
              <a:off x="1098500" y="340412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94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65"/>
            <p:cNvSpPr/>
            <p:nvPr/>
          </p:nvSpPr>
          <p:spPr>
            <a:xfrm>
              <a:off x="1097075" y="340292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8" y="724"/>
                    <a:pt x="2136" y="734"/>
                    <a:pt x="2154" y="734"/>
                  </a:cubicBezTo>
                  <a:cubicBezTo>
                    <a:pt x="2164" y="734"/>
                    <a:pt x="2173" y="730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6"/>
                    <a:pt x="717" y="484"/>
                  </a:cubicBezTo>
                  <a:cubicBezTo>
                    <a:pt x="1" y="1636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lnTo>
                    <a:pt x="1304" y="2488"/>
                  </a:ln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39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3"/>
                    <a:pt x="1781" y="11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65"/>
            <p:cNvSpPr/>
            <p:nvPr/>
          </p:nvSpPr>
          <p:spPr>
            <a:xfrm>
              <a:off x="1130550" y="342007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65"/>
            <p:cNvSpPr/>
            <p:nvPr/>
          </p:nvSpPr>
          <p:spPr>
            <a:xfrm>
              <a:off x="1129275" y="341902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65"/>
            <p:cNvSpPr/>
            <p:nvPr/>
          </p:nvSpPr>
          <p:spPr>
            <a:xfrm>
              <a:off x="1127825" y="3018750"/>
              <a:ext cx="30550" cy="69075"/>
            </a:xfrm>
            <a:custGeom>
              <a:rect b="b" l="l" r="r" t="t"/>
              <a:pathLst>
                <a:path extrusionOk="0" h="2763" w="1222">
                  <a:moveTo>
                    <a:pt x="1138" y="1"/>
                  </a:moveTo>
                  <a:cubicBezTo>
                    <a:pt x="1091" y="73"/>
                    <a:pt x="1" y="1813"/>
                    <a:pt x="323" y="2763"/>
                  </a:cubicBezTo>
                  <a:lnTo>
                    <a:pt x="416" y="2731"/>
                  </a:lnTo>
                  <a:cubicBezTo>
                    <a:pt x="105" y="1823"/>
                    <a:pt x="1211" y="73"/>
                    <a:pt x="1221" y="53"/>
                  </a:cubicBezTo>
                  <a:lnTo>
                    <a:pt x="1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65"/>
            <p:cNvSpPr/>
            <p:nvPr/>
          </p:nvSpPr>
          <p:spPr>
            <a:xfrm>
              <a:off x="1012575" y="2955800"/>
              <a:ext cx="139950" cy="76875"/>
            </a:xfrm>
            <a:custGeom>
              <a:rect b="b" l="l" r="r" t="t"/>
              <a:pathLst>
                <a:path extrusionOk="0" h="3075" w="5598">
                  <a:moveTo>
                    <a:pt x="1672" y="1"/>
                  </a:moveTo>
                  <a:cubicBezTo>
                    <a:pt x="1327" y="1"/>
                    <a:pt x="978" y="186"/>
                    <a:pt x="722" y="759"/>
                  </a:cubicBezTo>
                  <a:cubicBezTo>
                    <a:pt x="1" y="2373"/>
                    <a:pt x="2135" y="3074"/>
                    <a:pt x="2135" y="3074"/>
                  </a:cubicBezTo>
                  <a:cubicBezTo>
                    <a:pt x="2135" y="3074"/>
                    <a:pt x="5597" y="1101"/>
                    <a:pt x="4429" y="686"/>
                  </a:cubicBezTo>
                  <a:cubicBezTo>
                    <a:pt x="3992" y="532"/>
                    <a:pt x="3670" y="484"/>
                    <a:pt x="3439" y="484"/>
                  </a:cubicBezTo>
                  <a:cubicBezTo>
                    <a:pt x="3053" y="484"/>
                    <a:pt x="2918" y="619"/>
                    <a:pt x="2918" y="619"/>
                  </a:cubicBezTo>
                  <a:cubicBezTo>
                    <a:pt x="2918" y="619"/>
                    <a:pt x="2303" y="1"/>
                    <a:pt x="1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65"/>
            <p:cNvSpPr/>
            <p:nvPr/>
          </p:nvSpPr>
          <p:spPr>
            <a:xfrm>
              <a:off x="1024400" y="2954650"/>
              <a:ext cx="107750" cy="79250"/>
            </a:xfrm>
            <a:custGeom>
              <a:rect b="b" l="l" r="r" t="t"/>
              <a:pathLst>
                <a:path extrusionOk="0" h="3170" w="4310">
                  <a:moveTo>
                    <a:pt x="1194" y="93"/>
                  </a:moveTo>
                  <a:cubicBezTo>
                    <a:pt x="1802" y="93"/>
                    <a:pt x="2404" y="690"/>
                    <a:pt x="2414" y="701"/>
                  </a:cubicBezTo>
                  <a:cubicBezTo>
                    <a:pt x="2425" y="709"/>
                    <a:pt x="2436" y="713"/>
                    <a:pt x="2448" y="713"/>
                  </a:cubicBezTo>
                  <a:cubicBezTo>
                    <a:pt x="2460" y="713"/>
                    <a:pt x="2471" y="709"/>
                    <a:pt x="2482" y="701"/>
                  </a:cubicBezTo>
                  <a:cubicBezTo>
                    <a:pt x="2482" y="698"/>
                    <a:pt x="2612" y="581"/>
                    <a:pt x="2969" y="581"/>
                  </a:cubicBezTo>
                  <a:cubicBezTo>
                    <a:pt x="3195" y="581"/>
                    <a:pt x="3510" y="628"/>
                    <a:pt x="3941" y="779"/>
                  </a:cubicBezTo>
                  <a:cubicBezTo>
                    <a:pt x="4076" y="825"/>
                    <a:pt x="4143" y="893"/>
                    <a:pt x="4148" y="981"/>
                  </a:cubicBezTo>
                  <a:cubicBezTo>
                    <a:pt x="4195" y="1495"/>
                    <a:pt x="2388" y="2653"/>
                    <a:pt x="1656" y="3068"/>
                  </a:cubicBezTo>
                  <a:cubicBezTo>
                    <a:pt x="1511" y="3016"/>
                    <a:pt x="571" y="2653"/>
                    <a:pt x="255" y="1942"/>
                  </a:cubicBezTo>
                  <a:cubicBezTo>
                    <a:pt x="104" y="1599"/>
                    <a:pt x="114" y="1220"/>
                    <a:pt x="296" y="825"/>
                  </a:cubicBezTo>
                  <a:cubicBezTo>
                    <a:pt x="478" y="405"/>
                    <a:pt x="732" y="166"/>
                    <a:pt x="1044" y="109"/>
                  </a:cubicBezTo>
                  <a:cubicBezTo>
                    <a:pt x="1090" y="99"/>
                    <a:pt x="1142" y="93"/>
                    <a:pt x="1194" y="93"/>
                  </a:cubicBezTo>
                  <a:close/>
                  <a:moveTo>
                    <a:pt x="1195" y="0"/>
                  </a:moveTo>
                  <a:cubicBezTo>
                    <a:pt x="1138" y="0"/>
                    <a:pt x="1080" y="5"/>
                    <a:pt x="1023" y="16"/>
                  </a:cubicBezTo>
                  <a:cubicBezTo>
                    <a:pt x="680" y="78"/>
                    <a:pt x="405" y="337"/>
                    <a:pt x="203" y="784"/>
                  </a:cubicBezTo>
                  <a:cubicBezTo>
                    <a:pt x="16" y="1210"/>
                    <a:pt x="0" y="1615"/>
                    <a:pt x="166" y="1983"/>
                  </a:cubicBezTo>
                  <a:cubicBezTo>
                    <a:pt x="525" y="2793"/>
                    <a:pt x="1604" y="3151"/>
                    <a:pt x="1646" y="3167"/>
                  </a:cubicBezTo>
                  <a:lnTo>
                    <a:pt x="1662" y="3167"/>
                  </a:lnTo>
                  <a:cubicBezTo>
                    <a:pt x="1665" y="3169"/>
                    <a:pt x="1668" y="3169"/>
                    <a:pt x="1672" y="3169"/>
                  </a:cubicBezTo>
                  <a:cubicBezTo>
                    <a:pt x="1678" y="3169"/>
                    <a:pt x="1684" y="3167"/>
                    <a:pt x="1687" y="3167"/>
                  </a:cubicBezTo>
                  <a:cubicBezTo>
                    <a:pt x="1797" y="3105"/>
                    <a:pt x="4309" y="1661"/>
                    <a:pt x="4247" y="976"/>
                  </a:cubicBezTo>
                  <a:cubicBezTo>
                    <a:pt x="4237" y="846"/>
                    <a:pt x="4143" y="748"/>
                    <a:pt x="3977" y="690"/>
                  </a:cubicBezTo>
                  <a:cubicBezTo>
                    <a:pt x="3534" y="534"/>
                    <a:pt x="3205" y="485"/>
                    <a:pt x="2967" y="485"/>
                  </a:cubicBezTo>
                  <a:cubicBezTo>
                    <a:pt x="2674" y="485"/>
                    <a:pt x="2516" y="559"/>
                    <a:pt x="2451" y="602"/>
                  </a:cubicBezTo>
                  <a:cubicBezTo>
                    <a:pt x="2314" y="475"/>
                    <a:pt x="1766" y="0"/>
                    <a:pt x="1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65"/>
            <p:cNvSpPr/>
            <p:nvPr/>
          </p:nvSpPr>
          <p:spPr>
            <a:xfrm>
              <a:off x="1063325" y="2971250"/>
              <a:ext cx="22225" cy="41825"/>
            </a:xfrm>
            <a:custGeom>
              <a:rect b="b" l="l" r="r" t="t"/>
              <a:pathLst>
                <a:path extrusionOk="0" h="1673" w="889">
                  <a:moveTo>
                    <a:pt x="888" y="1"/>
                  </a:moveTo>
                  <a:lnTo>
                    <a:pt x="888" y="1"/>
                  </a:lnTo>
                  <a:cubicBezTo>
                    <a:pt x="369" y="405"/>
                    <a:pt x="42" y="1013"/>
                    <a:pt x="1" y="1672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65"/>
            <p:cNvSpPr/>
            <p:nvPr/>
          </p:nvSpPr>
          <p:spPr>
            <a:xfrm>
              <a:off x="1062025" y="297035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0"/>
                  </a:moveTo>
                  <a:cubicBezTo>
                    <a:pt x="375" y="410"/>
                    <a:pt x="42" y="1033"/>
                    <a:pt x="1" y="1708"/>
                  </a:cubicBezTo>
                  <a:lnTo>
                    <a:pt x="99" y="1708"/>
                  </a:lnTo>
                  <a:cubicBezTo>
                    <a:pt x="146" y="1064"/>
                    <a:pt x="463" y="473"/>
                    <a:pt x="972" y="78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65"/>
            <p:cNvSpPr/>
            <p:nvPr/>
          </p:nvSpPr>
          <p:spPr>
            <a:xfrm>
              <a:off x="1082025" y="2975375"/>
              <a:ext cx="139925" cy="76900"/>
            </a:xfrm>
            <a:custGeom>
              <a:rect b="b" l="l" r="r" t="t"/>
              <a:pathLst>
                <a:path extrusionOk="0" h="3076" w="5597">
                  <a:moveTo>
                    <a:pt x="1667" y="0"/>
                  </a:moveTo>
                  <a:cubicBezTo>
                    <a:pt x="1323" y="0"/>
                    <a:pt x="975" y="184"/>
                    <a:pt x="722" y="754"/>
                  </a:cubicBezTo>
                  <a:cubicBezTo>
                    <a:pt x="0" y="2374"/>
                    <a:pt x="2134" y="3075"/>
                    <a:pt x="2134" y="3075"/>
                  </a:cubicBezTo>
                  <a:cubicBezTo>
                    <a:pt x="2134" y="3075"/>
                    <a:pt x="5597" y="1097"/>
                    <a:pt x="4429" y="687"/>
                  </a:cubicBezTo>
                  <a:cubicBezTo>
                    <a:pt x="3991" y="533"/>
                    <a:pt x="3670" y="485"/>
                    <a:pt x="3439" y="485"/>
                  </a:cubicBezTo>
                  <a:cubicBezTo>
                    <a:pt x="3052" y="485"/>
                    <a:pt x="2918" y="619"/>
                    <a:pt x="2918" y="619"/>
                  </a:cubicBezTo>
                  <a:cubicBezTo>
                    <a:pt x="2918" y="619"/>
                    <a:pt x="2299" y="0"/>
                    <a:pt x="1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65"/>
            <p:cNvSpPr/>
            <p:nvPr/>
          </p:nvSpPr>
          <p:spPr>
            <a:xfrm>
              <a:off x="1093825" y="2974225"/>
              <a:ext cx="107750" cy="79200"/>
            </a:xfrm>
            <a:custGeom>
              <a:rect b="b" l="l" r="r" t="t"/>
              <a:pathLst>
                <a:path extrusionOk="0" h="3168" w="4310">
                  <a:moveTo>
                    <a:pt x="1195" y="94"/>
                  </a:moveTo>
                  <a:cubicBezTo>
                    <a:pt x="1797" y="94"/>
                    <a:pt x="2404" y="691"/>
                    <a:pt x="2415" y="702"/>
                  </a:cubicBezTo>
                  <a:cubicBezTo>
                    <a:pt x="2425" y="710"/>
                    <a:pt x="2437" y="713"/>
                    <a:pt x="2448" y="713"/>
                  </a:cubicBezTo>
                  <a:cubicBezTo>
                    <a:pt x="2459" y="713"/>
                    <a:pt x="2469" y="710"/>
                    <a:pt x="2477" y="702"/>
                  </a:cubicBezTo>
                  <a:cubicBezTo>
                    <a:pt x="2480" y="699"/>
                    <a:pt x="2611" y="580"/>
                    <a:pt x="2968" y="580"/>
                  </a:cubicBezTo>
                  <a:cubicBezTo>
                    <a:pt x="3194" y="580"/>
                    <a:pt x="3510" y="627"/>
                    <a:pt x="3941" y="780"/>
                  </a:cubicBezTo>
                  <a:cubicBezTo>
                    <a:pt x="4071" y="826"/>
                    <a:pt x="4139" y="894"/>
                    <a:pt x="4149" y="982"/>
                  </a:cubicBezTo>
                  <a:cubicBezTo>
                    <a:pt x="4196" y="1496"/>
                    <a:pt x="2384" y="2649"/>
                    <a:pt x="1657" y="3069"/>
                  </a:cubicBezTo>
                  <a:cubicBezTo>
                    <a:pt x="1506" y="3012"/>
                    <a:pt x="567" y="2654"/>
                    <a:pt x="255" y="1937"/>
                  </a:cubicBezTo>
                  <a:cubicBezTo>
                    <a:pt x="99" y="1595"/>
                    <a:pt x="115" y="1221"/>
                    <a:pt x="291" y="821"/>
                  </a:cubicBezTo>
                  <a:cubicBezTo>
                    <a:pt x="478" y="406"/>
                    <a:pt x="728" y="167"/>
                    <a:pt x="1039" y="110"/>
                  </a:cubicBezTo>
                  <a:cubicBezTo>
                    <a:pt x="1091" y="100"/>
                    <a:pt x="1143" y="94"/>
                    <a:pt x="1195" y="94"/>
                  </a:cubicBezTo>
                  <a:close/>
                  <a:moveTo>
                    <a:pt x="1201" y="0"/>
                  </a:moveTo>
                  <a:cubicBezTo>
                    <a:pt x="1142" y="0"/>
                    <a:pt x="1083" y="5"/>
                    <a:pt x="1024" y="16"/>
                  </a:cubicBezTo>
                  <a:cubicBezTo>
                    <a:pt x="676" y="79"/>
                    <a:pt x="400" y="338"/>
                    <a:pt x="203" y="785"/>
                  </a:cubicBezTo>
                  <a:cubicBezTo>
                    <a:pt x="16" y="1211"/>
                    <a:pt x="1" y="1610"/>
                    <a:pt x="167" y="1979"/>
                  </a:cubicBezTo>
                  <a:cubicBezTo>
                    <a:pt x="525" y="2789"/>
                    <a:pt x="1600" y="3152"/>
                    <a:pt x="1647" y="3168"/>
                  </a:cubicBezTo>
                  <a:lnTo>
                    <a:pt x="1662" y="3168"/>
                  </a:lnTo>
                  <a:cubicBezTo>
                    <a:pt x="1672" y="3168"/>
                    <a:pt x="1678" y="3168"/>
                    <a:pt x="1688" y="3163"/>
                  </a:cubicBezTo>
                  <a:cubicBezTo>
                    <a:pt x="1797" y="3100"/>
                    <a:pt x="4310" y="1662"/>
                    <a:pt x="4248" y="972"/>
                  </a:cubicBezTo>
                  <a:cubicBezTo>
                    <a:pt x="4232" y="842"/>
                    <a:pt x="4144" y="749"/>
                    <a:pt x="3972" y="691"/>
                  </a:cubicBezTo>
                  <a:cubicBezTo>
                    <a:pt x="3529" y="535"/>
                    <a:pt x="3202" y="486"/>
                    <a:pt x="2964" y="486"/>
                  </a:cubicBezTo>
                  <a:cubicBezTo>
                    <a:pt x="2673" y="486"/>
                    <a:pt x="2517" y="560"/>
                    <a:pt x="2451" y="603"/>
                  </a:cubicBezTo>
                  <a:cubicBezTo>
                    <a:pt x="2315" y="476"/>
                    <a:pt x="1770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65"/>
            <p:cNvSpPr/>
            <p:nvPr/>
          </p:nvSpPr>
          <p:spPr>
            <a:xfrm>
              <a:off x="1132650" y="2990850"/>
              <a:ext cx="22350" cy="41675"/>
            </a:xfrm>
            <a:custGeom>
              <a:rect b="b" l="l" r="r" t="t"/>
              <a:pathLst>
                <a:path extrusionOk="0" h="1667" w="894">
                  <a:moveTo>
                    <a:pt x="893" y="0"/>
                  </a:moveTo>
                  <a:cubicBezTo>
                    <a:pt x="369" y="405"/>
                    <a:pt x="47" y="1013"/>
                    <a:pt x="0" y="1667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65"/>
            <p:cNvSpPr/>
            <p:nvPr/>
          </p:nvSpPr>
          <p:spPr>
            <a:xfrm>
              <a:off x="1131475" y="298980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1"/>
                  </a:moveTo>
                  <a:cubicBezTo>
                    <a:pt x="374" y="416"/>
                    <a:pt x="42" y="1039"/>
                    <a:pt x="0" y="1709"/>
                  </a:cubicBezTo>
                  <a:lnTo>
                    <a:pt x="99" y="1709"/>
                  </a:lnTo>
                  <a:cubicBezTo>
                    <a:pt x="146" y="1070"/>
                    <a:pt x="462" y="473"/>
                    <a:pt x="971" y="79"/>
                  </a:cubicBez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65"/>
            <p:cNvSpPr/>
            <p:nvPr/>
          </p:nvSpPr>
          <p:spPr>
            <a:xfrm>
              <a:off x="1053725" y="3010575"/>
              <a:ext cx="86200" cy="76350"/>
            </a:xfrm>
            <a:custGeom>
              <a:rect b="b" l="l" r="r" t="t"/>
              <a:pathLst>
                <a:path extrusionOk="0" h="3054" w="3448">
                  <a:moveTo>
                    <a:pt x="1466" y="1"/>
                  </a:moveTo>
                  <a:cubicBezTo>
                    <a:pt x="1288" y="1"/>
                    <a:pt x="1072" y="156"/>
                    <a:pt x="821" y="603"/>
                  </a:cubicBezTo>
                  <a:cubicBezTo>
                    <a:pt x="1" y="2056"/>
                    <a:pt x="1008" y="3053"/>
                    <a:pt x="1008" y="3053"/>
                  </a:cubicBezTo>
                  <a:cubicBezTo>
                    <a:pt x="1008" y="3053"/>
                    <a:pt x="3448" y="1662"/>
                    <a:pt x="2903" y="1091"/>
                  </a:cubicBezTo>
                  <a:cubicBezTo>
                    <a:pt x="2629" y="799"/>
                    <a:pt x="2422" y="727"/>
                    <a:pt x="2284" y="727"/>
                  </a:cubicBezTo>
                  <a:cubicBezTo>
                    <a:pt x="2151" y="727"/>
                    <a:pt x="2082" y="795"/>
                    <a:pt x="2082" y="795"/>
                  </a:cubicBezTo>
                  <a:cubicBezTo>
                    <a:pt x="2082" y="795"/>
                    <a:pt x="1870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65"/>
            <p:cNvSpPr/>
            <p:nvPr/>
          </p:nvSpPr>
          <p:spPr>
            <a:xfrm>
              <a:off x="1052425" y="3009350"/>
              <a:ext cx="77525" cy="78750"/>
            </a:xfrm>
            <a:custGeom>
              <a:rect b="b" l="l" r="r" t="t"/>
              <a:pathLst>
                <a:path extrusionOk="0" h="3150" w="3101">
                  <a:moveTo>
                    <a:pt x="1517" y="96"/>
                  </a:moveTo>
                  <a:lnTo>
                    <a:pt x="1543" y="101"/>
                  </a:lnTo>
                  <a:cubicBezTo>
                    <a:pt x="1885" y="143"/>
                    <a:pt x="2082" y="849"/>
                    <a:pt x="2082" y="854"/>
                  </a:cubicBezTo>
                  <a:cubicBezTo>
                    <a:pt x="2088" y="875"/>
                    <a:pt x="2098" y="885"/>
                    <a:pt x="2114" y="891"/>
                  </a:cubicBezTo>
                  <a:cubicBezTo>
                    <a:pt x="2118" y="892"/>
                    <a:pt x="2122" y="893"/>
                    <a:pt x="2127" y="893"/>
                  </a:cubicBezTo>
                  <a:cubicBezTo>
                    <a:pt x="2140" y="893"/>
                    <a:pt x="2153" y="888"/>
                    <a:pt x="2160" y="880"/>
                  </a:cubicBezTo>
                  <a:cubicBezTo>
                    <a:pt x="2207" y="843"/>
                    <a:pt x="2262" y="822"/>
                    <a:pt x="2322" y="822"/>
                  </a:cubicBezTo>
                  <a:cubicBezTo>
                    <a:pt x="2328" y="822"/>
                    <a:pt x="2335" y="823"/>
                    <a:pt x="2342" y="823"/>
                  </a:cubicBezTo>
                  <a:cubicBezTo>
                    <a:pt x="2456" y="828"/>
                    <a:pt x="2648" y="891"/>
                    <a:pt x="2918" y="1171"/>
                  </a:cubicBezTo>
                  <a:cubicBezTo>
                    <a:pt x="2970" y="1223"/>
                    <a:pt x="2996" y="1301"/>
                    <a:pt x="2981" y="1373"/>
                  </a:cubicBezTo>
                  <a:cubicBezTo>
                    <a:pt x="2898" y="1945"/>
                    <a:pt x="1314" y="2889"/>
                    <a:pt x="1065" y="3035"/>
                  </a:cubicBezTo>
                  <a:cubicBezTo>
                    <a:pt x="909" y="2869"/>
                    <a:pt x="182" y="1965"/>
                    <a:pt x="909" y="673"/>
                  </a:cubicBezTo>
                  <a:cubicBezTo>
                    <a:pt x="1127" y="294"/>
                    <a:pt x="1330" y="96"/>
                    <a:pt x="1517" y="96"/>
                  </a:cubicBezTo>
                  <a:close/>
                  <a:moveTo>
                    <a:pt x="1524" y="1"/>
                  </a:moveTo>
                  <a:cubicBezTo>
                    <a:pt x="1302" y="1"/>
                    <a:pt x="1067" y="209"/>
                    <a:pt x="831" y="626"/>
                  </a:cubicBezTo>
                  <a:cubicBezTo>
                    <a:pt x="1" y="2095"/>
                    <a:pt x="1013" y="3123"/>
                    <a:pt x="1029" y="3133"/>
                  </a:cubicBezTo>
                  <a:cubicBezTo>
                    <a:pt x="1034" y="3144"/>
                    <a:pt x="1049" y="3149"/>
                    <a:pt x="1060" y="3149"/>
                  </a:cubicBezTo>
                  <a:cubicBezTo>
                    <a:pt x="1070" y="3149"/>
                    <a:pt x="1075" y="3144"/>
                    <a:pt x="1086" y="3139"/>
                  </a:cubicBezTo>
                  <a:cubicBezTo>
                    <a:pt x="1164" y="3097"/>
                    <a:pt x="2986" y="2054"/>
                    <a:pt x="3084" y="1389"/>
                  </a:cubicBezTo>
                  <a:cubicBezTo>
                    <a:pt x="3100" y="1285"/>
                    <a:pt x="3069" y="1176"/>
                    <a:pt x="2996" y="1103"/>
                  </a:cubicBezTo>
                  <a:cubicBezTo>
                    <a:pt x="2757" y="859"/>
                    <a:pt x="2539" y="730"/>
                    <a:pt x="2347" y="730"/>
                  </a:cubicBezTo>
                  <a:cubicBezTo>
                    <a:pt x="2339" y="729"/>
                    <a:pt x="2330" y="729"/>
                    <a:pt x="2321" y="729"/>
                  </a:cubicBezTo>
                  <a:cubicBezTo>
                    <a:pt x="2264" y="729"/>
                    <a:pt x="2211" y="743"/>
                    <a:pt x="2166" y="766"/>
                  </a:cubicBezTo>
                  <a:cubicBezTo>
                    <a:pt x="2103" y="579"/>
                    <a:pt x="1906" y="44"/>
                    <a:pt x="1563" y="3"/>
                  </a:cubicBezTo>
                  <a:cubicBezTo>
                    <a:pt x="1550" y="1"/>
                    <a:pt x="1537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65"/>
            <p:cNvSpPr/>
            <p:nvPr/>
          </p:nvSpPr>
          <p:spPr>
            <a:xfrm>
              <a:off x="1082550" y="3030425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29" y="1"/>
                  </a:moveTo>
                  <a:lnTo>
                    <a:pt x="929" y="1"/>
                  </a:lnTo>
                  <a:cubicBezTo>
                    <a:pt x="254" y="546"/>
                    <a:pt x="0" y="1481"/>
                    <a:pt x="0" y="148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65"/>
            <p:cNvSpPr/>
            <p:nvPr/>
          </p:nvSpPr>
          <p:spPr>
            <a:xfrm>
              <a:off x="1081375" y="3029525"/>
              <a:ext cx="25200" cy="38325"/>
            </a:xfrm>
            <a:custGeom>
              <a:rect b="b" l="l" r="r" t="t"/>
              <a:pathLst>
                <a:path extrusionOk="0" h="1533" w="1008">
                  <a:moveTo>
                    <a:pt x="945" y="1"/>
                  </a:moveTo>
                  <a:cubicBezTo>
                    <a:pt x="265" y="546"/>
                    <a:pt x="11" y="1465"/>
                    <a:pt x="0" y="1506"/>
                  </a:cubicBezTo>
                  <a:lnTo>
                    <a:pt x="94" y="1532"/>
                  </a:lnTo>
                  <a:cubicBezTo>
                    <a:pt x="94" y="1522"/>
                    <a:pt x="348" y="603"/>
                    <a:pt x="1008" y="73"/>
                  </a:cubicBezTo>
                  <a:lnTo>
                    <a:pt x="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65"/>
            <p:cNvSpPr/>
            <p:nvPr/>
          </p:nvSpPr>
          <p:spPr>
            <a:xfrm>
              <a:off x="1259175" y="2986150"/>
              <a:ext cx="81150" cy="63525"/>
            </a:xfrm>
            <a:custGeom>
              <a:rect b="b" l="l" r="r" t="t"/>
              <a:pathLst>
                <a:path extrusionOk="0" h="2541" w="3246">
                  <a:moveTo>
                    <a:pt x="1174" y="0"/>
                  </a:moveTo>
                  <a:cubicBezTo>
                    <a:pt x="598" y="0"/>
                    <a:pt x="821" y="1024"/>
                    <a:pt x="821" y="1024"/>
                  </a:cubicBezTo>
                  <a:cubicBezTo>
                    <a:pt x="821" y="1024"/>
                    <a:pt x="799" y="1017"/>
                    <a:pt x="763" y="1017"/>
                  </a:cubicBezTo>
                  <a:cubicBezTo>
                    <a:pt x="649" y="1017"/>
                    <a:pt x="390" y="1086"/>
                    <a:pt x="224" y="1663"/>
                  </a:cubicBezTo>
                  <a:cubicBezTo>
                    <a:pt x="1" y="2421"/>
                    <a:pt x="2804" y="2540"/>
                    <a:pt x="2804" y="2540"/>
                  </a:cubicBezTo>
                  <a:cubicBezTo>
                    <a:pt x="2804" y="2540"/>
                    <a:pt x="3246" y="1196"/>
                    <a:pt x="1854" y="277"/>
                  </a:cubicBezTo>
                  <a:cubicBezTo>
                    <a:pt x="1553" y="78"/>
                    <a:pt x="1333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65"/>
            <p:cNvSpPr/>
            <p:nvPr/>
          </p:nvSpPr>
          <p:spPr>
            <a:xfrm>
              <a:off x="1262825" y="2984800"/>
              <a:ext cx="78675" cy="66050"/>
            </a:xfrm>
            <a:custGeom>
              <a:rect b="b" l="l" r="r" t="t"/>
              <a:pathLst>
                <a:path extrusionOk="0" h="2642" w="3147">
                  <a:moveTo>
                    <a:pt x="1030" y="103"/>
                  </a:moveTo>
                  <a:cubicBezTo>
                    <a:pt x="1194" y="103"/>
                    <a:pt x="1415" y="191"/>
                    <a:pt x="1682" y="367"/>
                  </a:cubicBezTo>
                  <a:cubicBezTo>
                    <a:pt x="2923" y="1187"/>
                    <a:pt x="2684" y="2324"/>
                    <a:pt x="2627" y="2542"/>
                  </a:cubicBezTo>
                  <a:cubicBezTo>
                    <a:pt x="2337" y="2527"/>
                    <a:pt x="499" y="2413"/>
                    <a:pt x="161" y="1940"/>
                  </a:cubicBezTo>
                  <a:cubicBezTo>
                    <a:pt x="115" y="1883"/>
                    <a:pt x="99" y="1800"/>
                    <a:pt x="125" y="1727"/>
                  </a:cubicBezTo>
                  <a:cubicBezTo>
                    <a:pt x="234" y="1359"/>
                    <a:pt x="374" y="1213"/>
                    <a:pt x="478" y="1156"/>
                  </a:cubicBezTo>
                  <a:cubicBezTo>
                    <a:pt x="519" y="1135"/>
                    <a:pt x="566" y="1120"/>
                    <a:pt x="618" y="1120"/>
                  </a:cubicBezTo>
                  <a:cubicBezTo>
                    <a:pt x="634" y="1120"/>
                    <a:pt x="649" y="1125"/>
                    <a:pt x="665" y="1125"/>
                  </a:cubicBezTo>
                  <a:cubicBezTo>
                    <a:pt x="671" y="1128"/>
                    <a:pt x="678" y="1129"/>
                    <a:pt x="684" y="1129"/>
                  </a:cubicBezTo>
                  <a:cubicBezTo>
                    <a:pt x="713" y="1129"/>
                    <a:pt x="736" y="1102"/>
                    <a:pt x="727" y="1068"/>
                  </a:cubicBezTo>
                  <a:cubicBezTo>
                    <a:pt x="727" y="1063"/>
                    <a:pt x="571" y="346"/>
                    <a:pt x="857" y="149"/>
                  </a:cubicBezTo>
                  <a:cubicBezTo>
                    <a:pt x="904" y="118"/>
                    <a:pt x="962" y="103"/>
                    <a:pt x="1030" y="103"/>
                  </a:cubicBezTo>
                  <a:close/>
                  <a:moveTo>
                    <a:pt x="1031" y="0"/>
                  </a:moveTo>
                  <a:cubicBezTo>
                    <a:pt x="943" y="0"/>
                    <a:pt x="867" y="22"/>
                    <a:pt x="805" y="66"/>
                  </a:cubicBezTo>
                  <a:cubicBezTo>
                    <a:pt x="519" y="263"/>
                    <a:pt x="587" y="829"/>
                    <a:pt x="618" y="1021"/>
                  </a:cubicBezTo>
                  <a:cubicBezTo>
                    <a:pt x="556" y="1021"/>
                    <a:pt x="494" y="1037"/>
                    <a:pt x="436" y="1068"/>
                  </a:cubicBezTo>
                  <a:cubicBezTo>
                    <a:pt x="265" y="1161"/>
                    <a:pt x="130" y="1374"/>
                    <a:pt x="31" y="1701"/>
                  </a:cubicBezTo>
                  <a:cubicBezTo>
                    <a:pt x="0" y="1800"/>
                    <a:pt x="21" y="1909"/>
                    <a:pt x="83" y="1992"/>
                  </a:cubicBezTo>
                  <a:cubicBezTo>
                    <a:pt x="478" y="2542"/>
                    <a:pt x="2570" y="2641"/>
                    <a:pt x="2658" y="2641"/>
                  </a:cubicBezTo>
                  <a:cubicBezTo>
                    <a:pt x="2662" y="2642"/>
                    <a:pt x="2665" y="2642"/>
                    <a:pt x="2668" y="2642"/>
                  </a:cubicBezTo>
                  <a:cubicBezTo>
                    <a:pt x="2690" y="2642"/>
                    <a:pt x="2706" y="2627"/>
                    <a:pt x="2710" y="2605"/>
                  </a:cubicBezTo>
                  <a:cubicBezTo>
                    <a:pt x="2710" y="2594"/>
                    <a:pt x="3146" y="1213"/>
                    <a:pt x="1740" y="284"/>
                  </a:cubicBezTo>
                  <a:cubicBezTo>
                    <a:pt x="1452" y="95"/>
                    <a:pt x="1214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65"/>
            <p:cNvSpPr/>
            <p:nvPr/>
          </p:nvSpPr>
          <p:spPr>
            <a:xfrm>
              <a:off x="1279700" y="3011750"/>
              <a:ext cx="37650" cy="22350"/>
            </a:xfrm>
            <a:custGeom>
              <a:rect b="b" l="l" r="r" t="t"/>
              <a:pathLst>
                <a:path extrusionOk="0" h="894" w="1506">
                  <a:moveTo>
                    <a:pt x="0" y="0"/>
                  </a:moveTo>
                  <a:lnTo>
                    <a:pt x="1506" y="893"/>
                  </a:lnTo>
                  <a:cubicBezTo>
                    <a:pt x="1506" y="893"/>
                    <a:pt x="857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65"/>
            <p:cNvSpPr/>
            <p:nvPr/>
          </p:nvSpPr>
          <p:spPr>
            <a:xfrm>
              <a:off x="1279425" y="3010575"/>
              <a:ext cx="38700" cy="24300"/>
            </a:xfrm>
            <a:custGeom>
              <a:rect b="b" l="l" r="r" t="t"/>
              <a:pathLst>
                <a:path extrusionOk="0" h="972" w="1548">
                  <a:moveTo>
                    <a:pt x="22" y="1"/>
                  </a:moveTo>
                  <a:lnTo>
                    <a:pt x="1" y="94"/>
                  </a:lnTo>
                  <a:cubicBezTo>
                    <a:pt x="832" y="265"/>
                    <a:pt x="1470" y="966"/>
                    <a:pt x="1480" y="971"/>
                  </a:cubicBezTo>
                  <a:lnTo>
                    <a:pt x="1548" y="909"/>
                  </a:lnTo>
                  <a:cubicBezTo>
                    <a:pt x="1522" y="878"/>
                    <a:pt x="878" y="177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65"/>
            <p:cNvSpPr/>
            <p:nvPr/>
          </p:nvSpPr>
          <p:spPr>
            <a:xfrm>
              <a:off x="1158075" y="2972000"/>
              <a:ext cx="139825" cy="76900"/>
            </a:xfrm>
            <a:custGeom>
              <a:rect b="b" l="l" r="r" t="t"/>
              <a:pathLst>
                <a:path extrusionOk="0" h="3076" w="5593">
                  <a:moveTo>
                    <a:pt x="3928" y="0"/>
                  </a:moveTo>
                  <a:cubicBezTo>
                    <a:pt x="3297" y="0"/>
                    <a:pt x="2680" y="619"/>
                    <a:pt x="2680" y="619"/>
                  </a:cubicBezTo>
                  <a:cubicBezTo>
                    <a:pt x="2680" y="619"/>
                    <a:pt x="2543" y="485"/>
                    <a:pt x="2157" y="485"/>
                  </a:cubicBezTo>
                  <a:cubicBezTo>
                    <a:pt x="1925" y="485"/>
                    <a:pt x="1604" y="533"/>
                    <a:pt x="1169" y="687"/>
                  </a:cubicBezTo>
                  <a:cubicBezTo>
                    <a:pt x="1" y="1097"/>
                    <a:pt x="3463" y="3075"/>
                    <a:pt x="3463" y="3075"/>
                  </a:cubicBezTo>
                  <a:cubicBezTo>
                    <a:pt x="3463" y="3075"/>
                    <a:pt x="5592" y="2374"/>
                    <a:pt x="4876" y="754"/>
                  </a:cubicBezTo>
                  <a:cubicBezTo>
                    <a:pt x="4621" y="184"/>
                    <a:pt x="4272" y="0"/>
                    <a:pt x="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65"/>
            <p:cNvSpPr/>
            <p:nvPr/>
          </p:nvSpPr>
          <p:spPr>
            <a:xfrm>
              <a:off x="1178450" y="2970750"/>
              <a:ext cx="107750" cy="79300"/>
            </a:xfrm>
            <a:custGeom>
              <a:rect b="b" l="l" r="r" t="t"/>
              <a:pathLst>
                <a:path extrusionOk="0" h="3172" w="4310">
                  <a:moveTo>
                    <a:pt x="3114" y="95"/>
                  </a:moveTo>
                  <a:cubicBezTo>
                    <a:pt x="3165" y="95"/>
                    <a:pt x="3216" y="99"/>
                    <a:pt x="3266" y="109"/>
                  </a:cubicBezTo>
                  <a:cubicBezTo>
                    <a:pt x="3578" y="171"/>
                    <a:pt x="3832" y="410"/>
                    <a:pt x="4014" y="825"/>
                  </a:cubicBezTo>
                  <a:cubicBezTo>
                    <a:pt x="4190" y="1225"/>
                    <a:pt x="4206" y="1599"/>
                    <a:pt x="4055" y="1941"/>
                  </a:cubicBezTo>
                  <a:cubicBezTo>
                    <a:pt x="3739" y="2653"/>
                    <a:pt x="2799" y="3016"/>
                    <a:pt x="2648" y="3068"/>
                  </a:cubicBezTo>
                  <a:cubicBezTo>
                    <a:pt x="1922" y="2653"/>
                    <a:pt x="115" y="1500"/>
                    <a:pt x="162" y="981"/>
                  </a:cubicBezTo>
                  <a:cubicBezTo>
                    <a:pt x="167" y="893"/>
                    <a:pt x="240" y="830"/>
                    <a:pt x="369" y="784"/>
                  </a:cubicBezTo>
                  <a:cubicBezTo>
                    <a:pt x="800" y="628"/>
                    <a:pt x="1117" y="581"/>
                    <a:pt x="1340" y="581"/>
                  </a:cubicBezTo>
                  <a:cubicBezTo>
                    <a:pt x="1693" y="581"/>
                    <a:pt x="1828" y="701"/>
                    <a:pt x="1828" y="701"/>
                  </a:cubicBezTo>
                  <a:cubicBezTo>
                    <a:pt x="1839" y="711"/>
                    <a:pt x="1850" y="716"/>
                    <a:pt x="1862" y="716"/>
                  </a:cubicBezTo>
                  <a:cubicBezTo>
                    <a:pt x="1874" y="716"/>
                    <a:pt x="1885" y="711"/>
                    <a:pt x="1896" y="701"/>
                  </a:cubicBezTo>
                  <a:cubicBezTo>
                    <a:pt x="1905" y="696"/>
                    <a:pt x="2511" y="95"/>
                    <a:pt x="3114" y="95"/>
                  </a:cubicBezTo>
                  <a:close/>
                  <a:moveTo>
                    <a:pt x="3116" y="0"/>
                  </a:moveTo>
                  <a:cubicBezTo>
                    <a:pt x="2545" y="0"/>
                    <a:pt x="1996" y="480"/>
                    <a:pt x="1859" y="607"/>
                  </a:cubicBezTo>
                  <a:cubicBezTo>
                    <a:pt x="1793" y="561"/>
                    <a:pt x="1637" y="485"/>
                    <a:pt x="1342" y="485"/>
                  </a:cubicBezTo>
                  <a:cubicBezTo>
                    <a:pt x="1104" y="485"/>
                    <a:pt x="776" y="535"/>
                    <a:pt x="333" y="690"/>
                  </a:cubicBezTo>
                  <a:cubicBezTo>
                    <a:pt x="167" y="753"/>
                    <a:pt x="73" y="846"/>
                    <a:pt x="63" y="976"/>
                  </a:cubicBezTo>
                  <a:cubicBezTo>
                    <a:pt x="1" y="1661"/>
                    <a:pt x="2513" y="3104"/>
                    <a:pt x="2623" y="3167"/>
                  </a:cubicBezTo>
                  <a:cubicBezTo>
                    <a:pt x="2628" y="3172"/>
                    <a:pt x="2638" y="3172"/>
                    <a:pt x="2648" y="3172"/>
                  </a:cubicBezTo>
                  <a:lnTo>
                    <a:pt x="2664" y="3172"/>
                  </a:lnTo>
                  <a:cubicBezTo>
                    <a:pt x="2711" y="3156"/>
                    <a:pt x="3785" y="2793"/>
                    <a:pt x="4144" y="1983"/>
                  </a:cubicBezTo>
                  <a:cubicBezTo>
                    <a:pt x="4310" y="1614"/>
                    <a:pt x="4294" y="1209"/>
                    <a:pt x="4107" y="784"/>
                  </a:cubicBezTo>
                  <a:cubicBezTo>
                    <a:pt x="3910" y="342"/>
                    <a:pt x="3630" y="83"/>
                    <a:pt x="3287" y="15"/>
                  </a:cubicBezTo>
                  <a:cubicBezTo>
                    <a:pt x="3230" y="5"/>
                    <a:pt x="3173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65"/>
            <p:cNvSpPr/>
            <p:nvPr/>
          </p:nvSpPr>
          <p:spPr>
            <a:xfrm>
              <a:off x="1225050" y="2987475"/>
              <a:ext cx="22225" cy="41675"/>
            </a:xfrm>
            <a:custGeom>
              <a:rect b="b" l="l" r="r" t="t"/>
              <a:pathLst>
                <a:path extrusionOk="0" h="1667" w="889">
                  <a:moveTo>
                    <a:pt x="1" y="0"/>
                  </a:moveTo>
                  <a:lnTo>
                    <a:pt x="888" y="1667"/>
                  </a:lnTo>
                  <a:cubicBezTo>
                    <a:pt x="847" y="1013"/>
                    <a:pt x="520" y="4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65"/>
            <p:cNvSpPr/>
            <p:nvPr/>
          </p:nvSpPr>
          <p:spPr>
            <a:xfrm>
              <a:off x="1224275" y="2986425"/>
              <a:ext cx="24175" cy="42875"/>
            </a:xfrm>
            <a:custGeom>
              <a:rect b="b" l="l" r="r" t="t"/>
              <a:pathLst>
                <a:path extrusionOk="0" h="1715" w="967">
                  <a:moveTo>
                    <a:pt x="57" y="1"/>
                  </a:moveTo>
                  <a:lnTo>
                    <a:pt x="0" y="79"/>
                  </a:lnTo>
                  <a:cubicBezTo>
                    <a:pt x="509" y="473"/>
                    <a:pt x="826" y="1070"/>
                    <a:pt x="873" y="1714"/>
                  </a:cubicBezTo>
                  <a:lnTo>
                    <a:pt x="966" y="1709"/>
                  </a:lnTo>
                  <a:cubicBezTo>
                    <a:pt x="924" y="1039"/>
                    <a:pt x="597" y="416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65"/>
            <p:cNvSpPr/>
            <p:nvPr/>
          </p:nvSpPr>
          <p:spPr>
            <a:xfrm>
              <a:off x="1121350" y="2938625"/>
              <a:ext cx="142150" cy="60950"/>
            </a:xfrm>
            <a:custGeom>
              <a:rect b="b" l="l" r="r" t="t"/>
              <a:pathLst>
                <a:path extrusionOk="0" h="2438" w="5686">
                  <a:moveTo>
                    <a:pt x="1778" y="1"/>
                  </a:moveTo>
                  <a:cubicBezTo>
                    <a:pt x="1504" y="1"/>
                    <a:pt x="1220" y="109"/>
                    <a:pt x="956" y="407"/>
                  </a:cubicBezTo>
                  <a:cubicBezTo>
                    <a:pt x="0" y="1482"/>
                    <a:pt x="1984" y="2437"/>
                    <a:pt x="1984" y="2437"/>
                  </a:cubicBezTo>
                  <a:cubicBezTo>
                    <a:pt x="1984" y="2437"/>
                    <a:pt x="5685" y="1638"/>
                    <a:pt x="4600" y="1093"/>
                  </a:cubicBezTo>
                  <a:cubicBezTo>
                    <a:pt x="3964" y="773"/>
                    <a:pt x="3568" y="707"/>
                    <a:pt x="3350" y="707"/>
                  </a:cubicBezTo>
                  <a:cubicBezTo>
                    <a:pt x="3197" y="707"/>
                    <a:pt x="3131" y="740"/>
                    <a:pt x="3131" y="740"/>
                  </a:cubicBezTo>
                  <a:cubicBezTo>
                    <a:pt x="3131" y="740"/>
                    <a:pt x="2492" y="1"/>
                    <a:pt x="1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65"/>
            <p:cNvSpPr/>
            <p:nvPr/>
          </p:nvSpPr>
          <p:spPr>
            <a:xfrm>
              <a:off x="1136525" y="2937375"/>
              <a:ext cx="106325" cy="63500"/>
            </a:xfrm>
            <a:custGeom>
              <a:rect b="b" l="l" r="r" t="t"/>
              <a:pathLst>
                <a:path extrusionOk="0" h="2540" w="4253">
                  <a:moveTo>
                    <a:pt x="1174" y="99"/>
                  </a:moveTo>
                  <a:cubicBezTo>
                    <a:pt x="1854" y="104"/>
                    <a:pt x="2482" y="816"/>
                    <a:pt x="2488" y="826"/>
                  </a:cubicBezTo>
                  <a:cubicBezTo>
                    <a:pt x="2498" y="836"/>
                    <a:pt x="2510" y="842"/>
                    <a:pt x="2523" y="842"/>
                  </a:cubicBezTo>
                  <a:cubicBezTo>
                    <a:pt x="2530" y="842"/>
                    <a:pt x="2537" y="840"/>
                    <a:pt x="2545" y="836"/>
                  </a:cubicBezTo>
                  <a:cubicBezTo>
                    <a:pt x="2547" y="834"/>
                    <a:pt x="2606" y="809"/>
                    <a:pt x="2739" y="809"/>
                  </a:cubicBezTo>
                  <a:cubicBezTo>
                    <a:pt x="2947" y="809"/>
                    <a:pt x="3338" y="872"/>
                    <a:pt x="3972" y="1189"/>
                  </a:cubicBezTo>
                  <a:cubicBezTo>
                    <a:pt x="4092" y="1246"/>
                    <a:pt x="4149" y="1309"/>
                    <a:pt x="4144" y="1376"/>
                  </a:cubicBezTo>
                  <a:cubicBezTo>
                    <a:pt x="4097" y="1724"/>
                    <a:pt x="2477" y="2202"/>
                    <a:pt x="1382" y="2441"/>
                  </a:cubicBezTo>
                  <a:cubicBezTo>
                    <a:pt x="1252" y="2373"/>
                    <a:pt x="281" y="1859"/>
                    <a:pt x="151" y="1210"/>
                  </a:cubicBezTo>
                  <a:cubicBezTo>
                    <a:pt x="99" y="961"/>
                    <a:pt x="183" y="722"/>
                    <a:pt x="385" y="488"/>
                  </a:cubicBezTo>
                  <a:cubicBezTo>
                    <a:pt x="613" y="229"/>
                    <a:pt x="878" y="99"/>
                    <a:pt x="1169" y="99"/>
                  </a:cubicBezTo>
                  <a:close/>
                  <a:moveTo>
                    <a:pt x="1174" y="0"/>
                  </a:moveTo>
                  <a:cubicBezTo>
                    <a:pt x="852" y="0"/>
                    <a:pt x="562" y="141"/>
                    <a:pt x="312" y="426"/>
                  </a:cubicBezTo>
                  <a:cubicBezTo>
                    <a:pt x="89" y="681"/>
                    <a:pt x="1" y="951"/>
                    <a:pt x="58" y="1226"/>
                  </a:cubicBezTo>
                  <a:cubicBezTo>
                    <a:pt x="203" y="1973"/>
                    <a:pt x="1309" y="2508"/>
                    <a:pt x="1356" y="2534"/>
                  </a:cubicBezTo>
                  <a:cubicBezTo>
                    <a:pt x="1361" y="2534"/>
                    <a:pt x="1371" y="2539"/>
                    <a:pt x="1377" y="2539"/>
                  </a:cubicBezTo>
                  <a:lnTo>
                    <a:pt x="1387" y="2539"/>
                  </a:lnTo>
                  <a:cubicBezTo>
                    <a:pt x="1673" y="2477"/>
                    <a:pt x="4175" y="1921"/>
                    <a:pt x="4237" y="1387"/>
                  </a:cubicBezTo>
                  <a:cubicBezTo>
                    <a:pt x="4253" y="1278"/>
                    <a:pt x="4175" y="1184"/>
                    <a:pt x="4014" y="1101"/>
                  </a:cubicBezTo>
                  <a:cubicBezTo>
                    <a:pt x="3372" y="777"/>
                    <a:pt x="2968" y="710"/>
                    <a:pt x="2742" y="710"/>
                  </a:cubicBezTo>
                  <a:cubicBezTo>
                    <a:pt x="2642" y="710"/>
                    <a:pt x="2576" y="723"/>
                    <a:pt x="2540" y="733"/>
                  </a:cubicBezTo>
                  <a:cubicBezTo>
                    <a:pt x="2415" y="603"/>
                    <a:pt x="1833" y="6"/>
                    <a:pt x="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65"/>
            <p:cNvSpPr/>
            <p:nvPr/>
          </p:nvSpPr>
          <p:spPr>
            <a:xfrm>
              <a:off x="1170150" y="2955925"/>
              <a:ext cx="29875" cy="28600"/>
            </a:xfrm>
            <a:custGeom>
              <a:rect b="b" l="l" r="r" t="t"/>
              <a:pathLst>
                <a:path extrusionOk="0" h="1144" w="1195">
                  <a:moveTo>
                    <a:pt x="1163" y="1"/>
                  </a:moveTo>
                  <a:cubicBezTo>
                    <a:pt x="167" y="359"/>
                    <a:pt x="6" y="1091"/>
                    <a:pt x="0" y="1122"/>
                  </a:cubicBezTo>
                  <a:lnTo>
                    <a:pt x="94" y="1143"/>
                  </a:lnTo>
                  <a:cubicBezTo>
                    <a:pt x="99" y="1138"/>
                    <a:pt x="250" y="437"/>
                    <a:pt x="1195" y="94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65"/>
            <p:cNvSpPr/>
            <p:nvPr/>
          </p:nvSpPr>
          <p:spPr>
            <a:xfrm>
              <a:off x="1137950" y="3111950"/>
              <a:ext cx="43900" cy="152275"/>
            </a:xfrm>
            <a:custGeom>
              <a:rect b="b" l="l" r="r" t="t"/>
              <a:pathLst>
                <a:path extrusionOk="0" h="6091" w="1756">
                  <a:moveTo>
                    <a:pt x="89" y="0"/>
                  </a:moveTo>
                  <a:lnTo>
                    <a:pt x="1" y="37"/>
                  </a:lnTo>
                  <a:cubicBezTo>
                    <a:pt x="16" y="83"/>
                    <a:pt x="1641" y="4657"/>
                    <a:pt x="68" y="6017"/>
                  </a:cubicBezTo>
                  <a:lnTo>
                    <a:pt x="131" y="6090"/>
                  </a:lnTo>
                  <a:cubicBezTo>
                    <a:pt x="1756" y="4683"/>
                    <a:pt x="162" y="192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65"/>
            <p:cNvSpPr/>
            <p:nvPr/>
          </p:nvSpPr>
          <p:spPr>
            <a:xfrm>
              <a:off x="1098500" y="325797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89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65"/>
            <p:cNvSpPr/>
            <p:nvPr/>
          </p:nvSpPr>
          <p:spPr>
            <a:xfrm>
              <a:off x="1097075" y="325677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9" y="723"/>
                    <a:pt x="2129" y="728"/>
                    <a:pt x="2145" y="733"/>
                  </a:cubicBezTo>
                  <a:cubicBezTo>
                    <a:pt x="2155" y="733"/>
                    <a:pt x="2171" y="733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7"/>
                    <a:pt x="717" y="484"/>
                  </a:cubicBezTo>
                  <a:cubicBezTo>
                    <a:pt x="1" y="1637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cubicBezTo>
                    <a:pt x="1288" y="2488"/>
                    <a:pt x="1298" y="2488"/>
                    <a:pt x="1304" y="2483"/>
                  </a:cubicBez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40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4"/>
                    <a:pt x="1781" y="12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65"/>
            <p:cNvSpPr/>
            <p:nvPr/>
          </p:nvSpPr>
          <p:spPr>
            <a:xfrm>
              <a:off x="1130550" y="327392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65"/>
            <p:cNvSpPr/>
            <p:nvPr/>
          </p:nvSpPr>
          <p:spPr>
            <a:xfrm>
              <a:off x="1129275" y="327287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65"/>
            <p:cNvSpPr/>
            <p:nvPr/>
          </p:nvSpPr>
          <p:spPr>
            <a:xfrm>
              <a:off x="1084750" y="3133200"/>
              <a:ext cx="86200" cy="76250"/>
            </a:xfrm>
            <a:custGeom>
              <a:rect b="b" l="l" r="r" t="t"/>
              <a:pathLst>
                <a:path extrusionOk="0" h="3050" w="3448">
                  <a:moveTo>
                    <a:pt x="1465" y="0"/>
                  </a:moveTo>
                  <a:cubicBezTo>
                    <a:pt x="1287" y="0"/>
                    <a:pt x="1071" y="154"/>
                    <a:pt x="821" y="599"/>
                  </a:cubicBezTo>
                  <a:cubicBezTo>
                    <a:pt x="0" y="2058"/>
                    <a:pt x="1008" y="3049"/>
                    <a:pt x="1008" y="3049"/>
                  </a:cubicBezTo>
                  <a:cubicBezTo>
                    <a:pt x="1008" y="3049"/>
                    <a:pt x="3448" y="1663"/>
                    <a:pt x="2902" y="1087"/>
                  </a:cubicBezTo>
                  <a:cubicBezTo>
                    <a:pt x="2630" y="799"/>
                    <a:pt x="2424" y="727"/>
                    <a:pt x="2286" y="727"/>
                  </a:cubicBezTo>
                  <a:cubicBezTo>
                    <a:pt x="2151" y="727"/>
                    <a:pt x="2082" y="796"/>
                    <a:pt x="2082" y="796"/>
                  </a:cubicBezTo>
                  <a:cubicBezTo>
                    <a:pt x="2082" y="796"/>
                    <a:pt x="1869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65"/>
            <p:cNvSpPr/>
            <p:nvPr/>
          </p:nvSpPr>
          <p:spPr>
            <a:xfrm>
              <a:off x="1083450" y="3131975"/>
              <a:ext cx="77500" cy="78775"/>
            </a:xfrm>
            <a:custGeom>
              <a:rect b="b" l="l" r="r" t="t"/>
              <a:pathLst>
                <a:path extrusionOk="0" h="3151" w="3100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8" y="887"/>
                    <a:pt x="2113" y="892"/>
                  </a:cubicBezTo>
                  <a:cubicBezTo>
                    <a:pt x="2117" y="893"/>
                    <a:pt x="2122" y="894"/>
                    <a:pt x="2126" y="894"/>
                  </a:cubicBezTo>
                  <a:cubicBezTo>
                    <a:pt x="2139" y="894"/>
                    <a:pt x="2152" y="888"/>
                    <a:pt x="2160" y="876"/>
                  </a:cubicBezTo>
                  <a:cubicBezTo>
                    <a:pt x="2207" y="844"/>
                    <a:pt x="2262" y="823"/>
                    <a:pt x="2318" y="823"/>
                  </a:cubicBezTo>
                  <a:cubicBezTo>
                    <a:pt x="2324" y="823"/>
                    <a:pt x="2330" y="824"/>
                    <a:pt x="2337" y="824"/>
                  </a:cubicBezTo>
                  <a:cubicBezTo>
                    <a:pt x="2456" y="829"/>
                    <a:pt x="2648" y="892"/>
                    <a:pt x="2918" y="1172"/>
                  </a:cubicBezTo>
                  <a:cubicBezTo>
                    <a:pt x="2970" y="1224"/>
                    <a:pt x="2996" y="1297"/>
                    <a:pt x="2980" y="1375"/>
                  </a:cubicBezTo>
                  <a:cubicBezTo>
                    <a:pt x="2897" y="1946"/>
                    <a:pt x="1314" y="2891"/>
                    <a:pt x="1065" y="3036"/>
                  </a:cubicBezTo>
                  <a:cubicBezTo>
                    <a:pt x="909" y="2870"/>
                    <a:pt x="182" y="1961"/>
                    <a:pt x="909" y="674"/>
                  </a:cubicBezTo>
                  <a:cubicBezTo>
                    <a:pt x="1122" y="295"/>
                    <a:pt x="1329" y="97"/>
                    <a:pt x="1511" y="97"/>
                  </a:cubicBezTo>
                  <a:close/>
                  <a:moveTo>
                    <a:pt x="1516" y="1"/>
                  </a:moveTo>
                  <a:cubicBezTo>
                    <a:pt x="1292" y="1"/>
                    <a:pt x="1064" y="209"/>
                    <a:pt x="831" y="622"/>
                  </a:cubicBezTo>
                  <a:cubicBezTo>
                    <a:pt x="0" y="2096"/>
                    <a:pt x="1013" y="3124"/>
                    <a:pt x="1023" y="3135"/>
                  </a:cubicBezTo>
                  <a:cubicBezTo>
                    <a:pt x="1034" y="3140"/>
                    <a:pt x="1044" y="3145"/>
                    <a:pt x="1060" y="3150"/>
                  </a:cubicBezTo>
                  <a:cubicBezTo>
                    <a:pt x="1070" y="3145"/>
                    <a:pt x="1075" y="3145"/>
                    <a:pt x="1085" y="3140"/>
                  </a:cubicBezTo>
                  <a:cubicBezTo>
                    <a:pt x="1163" y="3098"/>
                    <a:pt x="2980" y="2055"/>
                    <a:pt x="3079" y="1390"/>
                  </a:cubicBezTo>
                  <a:cubicBezTo>
                    <a:pt x="3100" y="1286"/>
                    <a:pt x="3069" y="1177"/>
                    <a:pt x="2991" y="1105"/>
                  </a:cubicBezTo>
                  <a:cubicBezTo>
                    <a:pt x="2757" y="855"/>
                    <a:pt x="2539" y="726"/>
                    <a:pt x="2342" y="726"/>
                  </a:cubicBezTo>
                  <a:cubicBezTo>
                    <a:pt x="2280" y="726"/>
                    <a:pt x="2217" y="741"/>
                    <a:pt x="2160" y="767"/>
                  </a:cubicBezTo>
                  <a:cubicBezTo>
                    <a:pt x="2103" y="580"/>
                    <a:pt x="1906" y="46"/>
                    <a:pt x="1563" y="4"/>
                  </a:cubicBezTo>
                  <a:cubicBezTo>
                    <a:pt x="1548" y="2"/>
                    <a:pt x="1532" y="1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65"/>
            <p:cNvSpPr/>
            <p:nvPr/>
          </p:nvSpPr>
          <p:spPr>
            <a:xfrm>
              <a:off x="1113550" y="3153100"/>
              <a:ext cx="23275" cy="37000"/>
            </a:xfrm>
            <a:custGeom>
              <a:rect b="b" l="l" r="r" t="t"/>
              <a:pathLst>
                <a:path extrusionOk="0" h="1480" w="931">
                  <a:moveTo>
                    <a:pt x="930" y="0"/>
                  </a:moveTo>
                  <a:lnTo>
                    <a:pt x="930" y="0"/>
                  </a:lnTo>
                  <a:cubicBezTo>
                    <a:pt x="250" y="545"/>
                    <a:pt x="1" y="1480"/>
                    <a:pt x="1" y="1480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65"/>
            <p:cNvSpPr/>
            <p:nvPr/>
          </p:nvSpPr>
          <p:spPr>
            <a:xfrm>
              <a:off x="1112250" y="3152175"/>
              <a:ext cx="25225" cy="38200"/>
            </a:xfrm>
            <a:custGeom>
              <a:rect b="b" l="l" r="r" t="t"/>
              <a:pathLst>
                <a:path extrusionOk="0" h="1528" w="1009">
                  <a:moveTo>
                    <a:pt x="951" y="1"/>
                  </a:moveTo>
                  <a:cubicBezTo>
                    <a:pt x="266" y="546"/>
                    <a:pt x="11" y="1465"/>
                    <a:pt x="1" y="1501"/>
                  </a:cubicBezTo>
                  <a:lnTo>
                    <a:pt x="100" y="1527"/>
                  </a:lnTo>
                  <a:cubicBezTo>
                    <a:pt x="100" y="1522"/>
                    <a:pt x="354" y="603"/>
                    <a:pt x="1008" y="73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65"/>
            <p:cNvSpPr/>
            <p:nvPr/>
          </p:nvSpPr>
          <p:spPr>
            <a:xfrm>
              <a:off x="1055675" y="3106400"/>
              <a:ext cx="74525" cy="58425"/>
            </a:xfrm>
            <a:custGeom>
              <a:rect b="b" l="l" r="r" t="t"/>
              <a:pathLst>
                <a:path extrusionOk="0" h="2337" w="2981">
                  <a:moveTo>
                    <a:pt x="2140" y="1"/>
                  </a:moveTo>
                  <a:cubicBezTo>
                    <a:pt x="1989" y="1"/>
                    <a:pt x="1784" y="53"/>
                    <a:pt x="1511" y="181"/>
                  </a:cubicBezTo>
                  <a:cubicBezTo>
                    <a:pt x="0" y="887"/>
                    <a:pt x="234" y="2283"/>
                    <a:pt x="234" y="2283"/>
                  </a:cubicBezTo>
                  <a:cubicBezTo>
                    <a:pt x="234" y="2283"/>
                    <a:pt x="741" y="2336"/>
                    <a:pt x="1314" y="2336"/>
                  </a:cubicBezTo>
                  <a:cubicBezTo>
                    <a:pt x="2087" y="2336"/>
                    <a:pt x="2981" y="2240"/>
                    <a:pt x="2918" y="1790"/>
                  </a:cubicBezTo>
                  <a:cubicBezTo>
                    <a:pt x="2824" y="1119"/>
                    <a:pt x="2522" y="1073"/>
                    <a:pt x="2440" y="1073"/>
                  </a:cubicBezTo>
                  <a:cubicBezTo>
                    <a:pt x="2427" y="1073"/>
                    <a:pt x="2420" y="1074"/>
                    <a:pt x="2420" y="1074"/>
                  </a:cubicBezTo>
                  <a:cubicBezTo>
                    <a:pt x="2420" y="1074"/>
                    <a:pt x="2824" y="1"/>
                    <a:pt x="2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65"/>
            <p:cNvSpPr/>
            <p:nvPr/>
          </p:nvSpPr>
          <p:spPr>
            <a:xfrm>
              <a:off x="1054625" y="3105325"/>
              <a:ext cx="75575" cy="60775"/>
            </a:xfrm>
            <a:custGeom>
              <a:rect b="b" l="l" r="r" t="t"/>
              <a:pathLst>
                <a:path extrusionOk="0" h="2431" w="3023">
                  <a:moveTo>
                    <a:pt x="2178" y="95"/>
                  </a:moveTo>
                  <a:cubicBezTo>
                    <a:pt x="2280" y="95"/>
                    <a:pt x="2360" y="120"/>
                    <a:pt x="2415" y="172"/>
                  </a:cubicBezTo>
                  <a:cubicBezTo>
                    <a:pt x="2669" y="405"/>
                    <a:pt x="2410" y="1096"/>
                    <a:pt x="2410" y="1101"/>
                  </a:cubicBezTo>
                  <a:cubicBezTo>
                    <a:pt x="2405" y="1117"/>
                    <a:pt x="2410" y="1137"/>
                    <a:pt x="2420" y="1148"/>
                  </a:cubicBezTo>
                  <a:cubicBezTo>
                    <a:pt x="2431" y="1163"/>
                    <a:pt x="2446" y="1169"/>
                    <a:pt x="2467" y="1169"/>
                  </a:cubicBezTo>
                  <a:cubicBezTo>
                    <a:pt x="2473" y="1168"/>
                    <a:pt x="2479" y="1168"/>
                    <a:pt x="2486" y="1168"/>
                  </a:cubicBezTo>
                  <a:cubicBezTo>
                    <a:pt x="2542" y="1168"/>
                    <a:pt x="2597" y="1188"/>
                    <a:pt x="2643" y="1226"/>
                  </a:cubicBezTo>
                  <a:cubicBezTo>
                    <a:pt x="2737" y="1298"/>
                    <a:pt x="2856" y="1459"/>
                    <a:pt x="2908" y="1844"/>
                  </a:cubicBezTo>
                  <a:cubicBezTo>
                    <a:pt x="2924" y="1916"/>
                    <a:pt x="2898" y="1994"/>
                    <a:pt x="2846" y="2046"/>
                  </a:cubicBezTo>
                  <a:cubicBezTo>
                    <a:pt x="2621" y="2276"/>
                    <a:pt x="1957" y="2333"/>
                    <a:pt x="1361" y="2333"/>
                  </a:cubicBezTo>
                  <a:cubicBezTo>
                    <a:pt x="882" y="2333"/>
                    <a:pt x="447" y="2296"/>
                    <a:pt x="318" y="2285"/>
                  </a:cubicBezTo>
                  <a:lnTo>
                    <a:pt x="318" y="2280"/>
                  </a:lnTo>
                  <a:cubicBezTo>
                    <a:pt x="292" y="2056"/>
                    <a:pt x="224" y="893"/>
                    <a:pt x="1569" y="270"/>
                  </a:cubicBezTo>
                  <a:cubicBezTo>
                    <a:pt x="1817" y="154"/>
                    <a:pt x="2023" y="95"/>
                    <a:pt x="2178" y="95"/>
                  </a:cubicBezTo>
                  <a:close/>
                  <a:moveTo>
                    <a:pt x="2176" y="0"/>
                  </a:moveTo>
                  <a:cubicBezTo>
                    <a:pt x="2006" y="0"/>
                    <a:pt x="1790" y="61"/>
                    <a:pt x="1527" y="182"/>
                  </a:cubicBezTo>
                  <a:cubicBezTo>
                    <a:pt x="1" y="893"/>
                    <a:pt x="229" y="2321"/>
                    <a:pt x="229" y="2337"/>
                  </a:cubicBezTo>
                  <a:cubicBezTo>
                    <a:pt x="229" y="2358"/>
                    <a:pt x="250" y="2373"/>
                    <a:pt x="271" y="2373"/>
                  </a:cubicBezTo>
                  <a:cubicBezTo>
                    <a:pt x="312" y="2378"/>
                    <a:pt x="800" y="2430"/>
                    <a:pt x="1356" y="2430"/>
                  </a:cubicBezTo>
                  <a:cubicBezTo>
                    <a:pt x="1974" y="2430"/>
                    <a:pt x="2669" y="2363"/>
                    <a:pt x="2913" y="2119"/>
                  </a:cubicBezTo>
                  <a:cubicBezTo>
                    <a:pt x="2991" y="2041"/>
                    <a:pt x="3022" y="1937"/>
                    <a:pt x="3007" y="1833"/>
                  </a:cubicBezTo>
                  <a:cubicBezTo>
                    <a:pt x="2960" y="1496"/>
                    <a:pt x="2856" y="1267"/>
                    <a:pt x="2701" y="1148"/>
                  </a:cubicBezTo>
                  <a:cubicBezTo>
                    <a:pt x="2649" y="1112"/>
                    <a:pt x="2592" y="1086"/>
                    <a:pt x="2529" y="1075"/>
                  </a:cubicBezTo>
                  <a:cubicBezTo>
                    <a:pt x="2586" y="883"/>
                    <a:pt x="2737" y="338"/>
                    <a:pt x="2482" y="104"/>
                  </a:cubicBezTo>
                  <a:cubicBezTo>
                    <a:pt x="2406" y="35"/>
                    <a:pt x="2304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65"/>
            <p:cNvSpPr/>
            <p:nvPr/>
          </p:nvSpPr>
          <p:spPr>
            <a:xfrm>
              <a:off x="1075650" y="3133225"/>
              <a:ext cx="40525" cy="16650"/>
            </a:xfrm>
            <a:custGeom>
              <a:rect b="b" l="l" r="r" t="t"/>
              <a:pathLst>
                <a:path extrusionOk="0" h="666" w="1621">
                  <a:moveTo>
                    <a:pt x="1621" y="1"/>
                  </a:moveTo>
                  <a:lnTo>
                    <a:pt x="1621" y="1"/>
                  </a:lnTo>
                  <a:cubicBezTo>
                    <a:pt x="749" y="53"/>
                    <a:pt x="1" y="665"/>
                    <a:pt x="1" y="665"/>
                  </a:cubicBezTo>
                  <a:lnTo>
                    <a:pt x="1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65"/>
            <p:cNvSpPr/>
            <p:nvPr/>
          </p:nvSpPr>
          <p:spPr>
            <a:xfrm>
              <a:off x="1074875" y="3132050"/>
              <a:ext cx="41300" cy="18725"/>
            </a:xfrm>
            <a:custGeom>
              <a:rect b="b" l="l" r="r" t="t"/>
              <a:pathLst>
                <a:path extrusionOk="0" h="749" w="1652">
                  <a:moveTo>
                    <a:pt x="1647" y="1"/>
                  </a:moveTo>
                  <a:cubicBezTo>
                    <a:pt x="774" y="48"/>
                    <a:pt x="32" y="645"/>
                    <a:pt x="1" y="671"/>
                  </a:cubicBezTo>
                  <a:lnTo>
                    <a:pt x="63" y="749"/>
                  </a:lnTo>
                  <a:cubicBezTo>
                    <a:pt x="73" y="743"/>
                    <a:pt x="811" y="146"/>
                    <a:pt x="1652" y="94"/>
                  </a:cubicBez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65"/>
            <p:cNvSpPr/>
            <p:nvPr/>
          </p:nvSpPr>
          <p:spPr>
            <a:xfrm>
              <a:off x="1069300" y="3076675"/>
              <a:ext cx="109050" cy="59825"/>
            </a:xfrm>
            <a:custGeom>
              <a:rect b="b" l="l" r="r" t="t"/>
              <a:pathLst>
                <a:path extrusionOk="0" h="2393" w="4362">
                  <a:moveTo>
                    <a:pt x="3061" y="1"/>
                  </a:moveTo>
                  <a:cubicBezTo>
                    <a:pt x="2569" y="1"/>
                    <a:pt x="2088" y="482"/>
                    <a:pt x="2088" y="482"/>
                  </a:cubicBezTo>
                  <a:cubicBezTo>
                    <a:pt x="2088" y="482"/>
                    <a:pt x="1983" y="380"/>
                    <a:pt x="1686" y="380"/>
                  </a:cubicBezTo>
                  <a:cubicBezTo>
                    <a:pt x="1505" y="380"/>
                    <a:pt x="1253" y="417"/>
                    <a:pt x="909" y="539"/>
                  </a:cubicBezTo>
                  <a:cubicBezTo>
                    <a:pt x="1" y="856"/>
                    <a:pt x="2695" y="2393"/>
                    <a:pt x="2695" y="2393"/>
                  </a:cubicBezTo>
                  <a:cubicBezTo>
                    <a:pt x="2695" y="2393"/>
                    <a:pt x="4362" y="1847"/>
                    <a:pt x="3801" y="591"/>
                  </a:cubicBezTo>
                  <a:cubicBezTo>
                    <a:pt x="3602" y="145"/>
                    <a:pt x="3330" y="1"/>
                    <a:pt x="3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65"/>
            <p:cNvSpPr/>
            <p:nvPr/>
          </p:nvSpPr>
          <p:spPr>
            <a:xfrm>
              <a:off x="1085125" y="3075525"/>
              <a:ext cx="84275" cy="62200"/>
            </a:xfrm>
            <a:custGeom>
              <a:rect b="b" l="l" r="r" t="t"/>
              <a:pathLst>
                <a:path extrusionOk="0" h="2488" w="3371">
                  <a:moveTo>
                    <a:pt x="2431" y="97"/>
                  </a:moveTo>
                  <a:cubicBezTo>
                    <a:pt x="2471" y="97"/>
                    <a:pt x="2511" y="100"/>
                    <a:pt x="2550" y="107"/>
                  </a:cubicBezTo>
                  <a:cubicBezTo>
                    <a:pt x="2789" y="154"/>
                    <a:pt x="2981" y="336"/>
                    <a:pt x="3121" y="658"/>
                  </a:cubicBezTo>
                  <a:cubicBezTo>
                    <a:pt x="3261" y="964"/>
                    <a:pt x="3272" y="1255"/>
                    <a:pt x="3152" y="1520"/>
                  </a:cubicBezTo>
                  <a:cubicBezTo>
                    <a:pt x="2913" y="2065"/>
                    <a:pt x="2202" y="2340"/>
                    <a:pt x="2072" y="2387"/>
                  </a:cubicBezTo>
                  <a:cubicBezTo>
                    <a:pt x="1506" y="2065"/>
                    <a:pt x="110" y="1172"/>
                    <a:pt x="141" y="777"/>
                  </a:cubicBezTo>
                  <a:cubicBezTo>
                    <a:pt x="151" y="715"/>
                    <a:pt x="198" y="668"/>
                    <a:pt x="297" y="632"/>
                  </a:cubicBezTo>
                  <a:cubicBezTo>
                    <a:pt x="536" y="538"/>
                    <a:pt x="790" y="486"/>
                    <a:pt x="1050" y="476"/>
                  </a:cubicBezTo>
                  <a:cubicBezTo>
                    <a:pt x="1320" y="476"/>
                    <a:pt x="1423" y="564"/>
                    <a:pt x="1423" y="564"/>
                  </a:cubicBezTo>
                  <a:cubicBezTo>
                    <a:pt x="1434" y="572"/>
                    <a:pt x="1445" y="576"/>
                    <a:pt x="1457" y="576"/>
                  </a:cubicBezTo>
                  <a:cubicBezTo>
                    <a:pt x="1469" y="576"/>
                    <a:pt x="1481" y="572"/>
                    <a:pt x="1491" y="564"/>
                  </a:cubicBezTo>
                  <a:cubicBezTo>
                    <a:pt x="1496" y="564"/>
                    <a:pt x="1964" y="97"/>
                    <a:pt x="2431" y="97"/>
                  </a:cubicBezTo>
                  <a:close/>
                  <a:moveTo>
                    <a:pt x="2423" y="1"/>
                  </a:moveTo>
                  <a:cubicBezTo>
                    <a:pt x="1985" y="1"/>
                    <a:pt x="1572" y="358"/>
                    <a:pt x="1455" y="466"/>
                  </a:cubicBezTo>
                  <a:cubicBezTo>
                    <a:pt x="1398" y="432"/>
                    <a:pt x="1275" y="378"/>
                    <a:pt x="1055" y="378"/>
                  </a:cubicBezTo>
                  <a:cubicBezTo>
                    <a:pt x="868" y="378"/>
                    <a:pt x="611" y="417"/>
                    <a:pt x="266" y="538"/>
                  </a:cubicBezTo>
                  <a:cubicBezTo>
                    <a:pt x="131" y="585"/>
                    <a:pt x="53" y="663"/>
                    <a:pt x="48" y="767"/>
                  </a:cubicBezTo>
                  <a:cubicBezTo>
                    <a:pt x="1" y="1302"/>
                    <a:pt x="1834" y="2361"/>
                    <a:pt x="2041" y="2480"/>
                  </a:cubicBezTo>
                  <a:cubicBezTo>
                    <a:pt x="2049" y="2484"/>
                    <a:pt x="2053" y="2487"/>
                    <a:pt x="2059" y="2487"/>
                  </a:cubicBezTo>
                  <a:cubicBezTo>
                    <a:pt x="2062" y="2487"/>
                    <a:pt x="2064" y="2487"/>
                    <a:pt x="2067" y="2485"/>
                  </a:cubicBezTo>
                  <a:cubicBezTo>
                    <a:pt x="2069" y="2487"/>
                    <a:pt x="2071" y="2488"/>
                    <a:pt x="2072" y="2488"/>
                  </a:cubicBezTo>
                  <a:cubicBezTo>
                    <a:pt x="2076" y="2488"/>
                    <a:pt x="2079" y="2485"/>
                    <a:pt x="2083" y="2485"/>
                  </a:cubicBezTo>
                  <a:cubicBezTo>
                    <a:pt x="2119" y="2475"/>
                    <a:pt x="2960" y="2189"/>
                    <a:pt x="3241" y="1556"/>
                  </a:cubicBezTo>
                  <a:cubicBezTo>
                    <a:pt x="3370" y="1265"/>
                    <a:pt x="3360" y="948"/>
                    <a:pt x="3209" y="616"/>
                  </a:cubicBezTo>
                  <a:cubicBezTo>
                    <a:pt x="3054" y="268"/>
                    <a:pt x="2836" y="61"/>
                    <a:pt x="2566" y="14"/>
                  </a:cubicBezTo>
                  <a:cubicBezTo>
                    <a:pt x="2518" y="5"/>
                    <a:pt x="2470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65"/>
            <p:cNvSpPr/>
            <p:nvPr/>
          </p:nvSpPr>
          <p:spPr>
            <a:xfrm>
              <a:off x="1121475" y="3088700"/>
              <a:ext cx="17425" cy="32475"/>
            </a:xfrm>
            <a:custGeom>
              <a:rect b="b" l="l" r="r" t="t"/>
              <a:pathLst>
                <a:path extrusionOk="0" h="1299" w="697">
                  <a:moveTo>
                    <a:pt x="1" y="1"/>
                  </a:moveTo>
                  <a:lnTo>
                    <a:pt x="696" y="1299"/>
                  </a:lnTo>
                  <a:cubicBezTo>
                    <a:pt x="660" y="790"/>
                    <a:pt x="411" y="3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65"/>
            <p:cNvSpPr/>
            <p:nvPr/>
          </p:nvSpPr>
          <p:spPr>
            <a:xfrm>
              <a:off x="1120825" y="3087800"/>
              <a:ext cx="19375" cy="33375"/>
            </a:xfrm>
            <a:custGeom>
              <a:rect b="b" l="l" r="r" t="t"/>
              <a:pathLst>
                <a:path extrusionOk="0" h="1335" w="775">
                  <a:moveTo>
                    <a:pt x="63" y="1"/>
                  </a:moveTo>
                  <a:lnTo>
                    <a:pt x="1" y="73"/>
                  </a:lnTo>
                  <a:cubicBezTo>
                    <a:pt x="395" y="385"/>
                    <a:pt x="639" y="842"/>
                    <a:pt x="676" y="1335"/>
                  </a:cubicBezTo>
                  <a:lnTo>
                    <a:pt x="774" y="1335"/>
                  </a:lnTo>
                  <a:cubicBezTo>
                    <a:pt x="743" y="811"/>
                    <a:pt x="483" y="323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65"/>
            <p:cNvSpPr/>
            <p:nvPr/>
          </p:nvSpPr>
          <p:spPr>
            <a:xfrm>
              <a:off x="1127825" y="3164900"/>
              <a:ext cx="30550" cy="69200"/>
            </a:xfrm>
            <a:custGeom>
              <a:rect b="b" l="l" r="r" t="t"/>
              <a:pathLst>
                <a:path extrusionOk="0" h="2768" w="1222">
                  <a:moveTo>
                    <a:pt x="1138" y="0"/>
                  </a:moveTo>
                  <a:cubicBezTo>
                    <a:pt x="1091" y="73"/>
                    <a:pt x="1" y="1812"/>
                    <a:pt x="323" y="2768"/>
                  </a:cubicBezTo>
                  <a:lnTo>
                    <a:pt x="416" y="2736"/>
                  </a:lnTo>
                  <a:cubicBezTo>
                    <a:pt x="105" y="1823"/>
                    <a:pt x="1211" y="73"/>
                    <a:pt x="1221" y="52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65"/>
            <p:cNvSpPr/>
            <p:nvPr/>
          </p:nvSpPr>
          <p:spPr>
            <a:xfrm>
              <a:off x="1093175" y="3304900"/>
              <a:ext cx="86350" cy="76250"/>
            </a:xfrm>
            <a:custGeom>
              <a:rect b="b" l="l" r="r" t="t"/>
              <a:pathLst>
                <a:path extrusionOk="0" h="3050" w="3454">
                  <a:moveTo>
                    <a:pt x="1465" y="1"/>
                  </a:moveTo>
                  <a:cubicBezTo>
                    <a:pt x="1287" y="1"/>
                    <a:pt x="1072" y="155"/>
                    <a:pt x="821" y="599"/>
                  </a:cubicBezTo>
                  <a:cubicBezTo>
                    <a:pt x="1" y="2058"/>
                    <a:pt x="1013" y="3050"/>
                    <a:pt x="1013" y="3050"/>
                  </a:cubicBezTo>
                  <a:cubicBezTo>
                    <a:pt x="1013" y="3050"/>
                    <a:pt x="3453" y="1664"/>
                    <a:pt x="2908" y="1087"/>
                  </a:cubicBezTo>
                  <a:cubicBezTo>
                    <a:pt x="2633" y="799"/>
                    <a:pt x="2425" y="728"/>
                    <a:pt x="2287" y="728"/>
                  </a:cubicBezTo>
                  <a:cubicBezTo>
                    <a:pt x="2151" y="728"/>
                    <a:pt x="2083" y="797"/>
                    <a:pt x="2083" y="797"/>
                  </a:cubicBezTo>
                  <a:cubicBezTo>
                    <a:pt x="2083" y="797"/>
                    <a:pt x="187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65"/>
            <p:cNvSpPr/>
            <p:nvPr/>
          </p:nvSpPr>
          <p:spPr>
            <a:xfrm>
              <a:off x="1092025" y="3303700"/>
              <a:ext cx="77375" cy="78625"/>
            </a:xfrm>
            <a:custGeom>
              <a:rect b="b" l="l" r="r" t="t"/>
              <a:pathLst>
                <a:path extrusionOk="0" h="3145" w="3095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7" y="886"/>
                    <a:pt x="2113" y="891"/>
                  </a:cubicBezTo>
                  <a:cubicBezTo>
                    <a:pt x="2129" y="891"/>
                    <a:pt x="2144" y="891"/>
                    <a:pt x="2160" y="876"/>
                  </a:cubicBezTo>
                  <a:cubicBezTo>
                    <a:pt x="2201" y="839"/>
                    <a:pt x="2258" y="823"/>
                    <a:pt x="2313" y="823"/>
                  </a:cubicBezTo>
                  <a:cubicBezTo>
                    <a:pt x="2321" y="823"/>
                    <a:pt x="2329" y="823"/>
                    <a:pt x="2336" y="824"/>
                  </a:cubicBezTo>
                  <a:cubicBezTo>
                    <a:pt x="2456" y="824"/>
                    <a:pt x="2648" y="886"/>
                    <a:pt x="2913" y="1167"/>
                  </a:cubicBezTo>
                  <a:cubicBezTo>
                    <a:pt x="2970" y="1224"/>
                    <a:pt x="2990" y="1296"/>
                    <a:pt x="2980" y="1374"/>
                  </a:cubicBezTo>
                  <a:cubicBezTo>
                    <a:pt x="2892" y="1945"/>
                    <a:pt x="1314" y="2890"/>
                    <a:pt x="1064" y="3036"/>
                  </a:cubicBezTo>
                  <a:cubicBezTo>
                    <a:pt x="909" y="2869"/>
                    <a:pt x="182" y="1961"/>
                    <a:pt x="909" y="668"/>
                  </a:cubicBezTo>
                  <a:cubicBezTo>
                    <a:pt x="1121" y="289"/>
                    <a:pt x="1329" y="97"/>
                    <a:pt x="1511" y="97"/>
                  </a:cubicBezTo>
                  <a:close/>
                  <a:moveTo>
                    <a:pt x="1512" y="1"/>
                  </a:moveTo>
                  <a:cubicBezTo>
                    <a:pt x="1291" y="1"/>
                    <a:pt x="1058" y="209"/>
                    <a:pt x="826" y="621"/>
                  </a:cubicBezTo>
                  <a:cubicBezTo>
                    <a:pt x="0" y="2096"/>
                    <a:pt x="1012" y="3124"/>
                    <a:pt x="1023" y="3134"/>
                  </a:cubicBezTo>
                  <a:cubicBezTo>
                    <a:pt x="1033" y="3139"/>
                    <a:pt x="1044" y="3145"/>
                    <a:pt x="1059" y="3145"/>
                  </a:cubicBezTo>
                  <a:cubicBezTo>
                    <a:pt x="1064" y="3145"/>
                    <a:pt x="1075" y="3145"/>
                    <a:pt x="1080" y="3139"/>
                  </a:cubicBezTo>
                  <a:cubicBezTo>
                    <a:pt x="1158" y="3098"/>
                    <a:pt x="2980" y="2054"/>
                    <a:pt x="3079" y="1390"/>
                  </a:cubicBezTo>
                  <a:cubicBezTo>
                    <a:pt x="3094" y="1286"/>
                    <a:pt x="3063" y="1177"/>
                    <a:pt x="2990" y="1104"/>
                  </a:cubicBezTo>
                  <a:cubicBezTo>
                    <a:pt x="2757" y="855"/>
                    <a:pt x="2534" y="725"/>
                    <a:pt x="2342" y="725"/>
                  </a:cubicBezTo>
                  <a:cubicBezTo>
                    <a:pt x="2279" y="725"/>
                    <a:pt x="2217" y="741"/>
                    <a:pt x="2160" y="767"/>
                  </a:cubicBezTo>
                  <a:cubicBezTo>
                    <a:pt x="2097" y="580"/>
                    <a:pt x="1900" y="45"/>
                    <a:pt x="1558" y="4"/>
                  </a:cubicBezTo>
                  <a:cubicBezTo>
                    <a:pt x="1542" y="2"/>
                    <a:pt x="1527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65"/>
            <p:cNvSpPr/>
            <p:nvPr/>
          </p:nvSpPr>
          <p:spPr>
            <a:xfrm>
              <a:off x="1122000" y="3324800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30" y="1"/>
                  </a:moveTo>
                  <a:lnTo>
                    <a:pt x="930" y="1"/>
                  </a:lnTo>
                  <a:cubicBezTo>
                    <a:pt x="255" y="546"/>
                    <a:pt x="0" y="1480"/>
                    <a:pt x="0" y="1480"/>
                  </a:cubicBez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65"/>
            <p:cNvSpPr/>
            <p:nvPr/>
          </p:nvSpPr>
          <p:spPr>
            <a:xfrm>
              <a:off x="1120825" y="3323775"/>
              <a:ext cx="25200" cy="38300"/>
            </a:xfrm>
            <a:custGeom>
              <a:rect b="b" l="l" r="r" t="t"/>
              <a:pathLst>
                <a:path extrusionOk="0" h="1532" w="1008">
                  <a:moveTo>
                    <a:pt x="945" y="0"/>
                  </a:moveTo>
                  <a:cubicBezTo>
                    <a:pt x="265" y="550"/>
                    <a:pt x="11" y="1469"/>
                    <a:pt x="1" y="1506"/>
                  </a:cubicBezTo>
                  <a:lnTo>
                    <a:pt x="94" y="1532"/>
                  </a:lnTo>
                  <a:cubicBezTo>
                    <a:pt x="99" y="1526"/>
                    <a:pt x="354" y="608"/>
                    <a:pt x="1008" y="78"/>
                  </a:cubicBez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65"/>
            <p:cNvSpPr/>
            <p:nvPr/>
          </p:nvSpPr>
          <p:spPr>
            <a:xfrm>
              <a:off x="1103425" y="3195625"/>
              <a:ext cx="108925" cy="59775"/>
            </a:xfrm>
            <a:custGeom>
              <a:rect b="b" l="l" r="r" t="t"/>
              <a:pathLst>
                <a:path extrusionOk="0" h="2391" w="4357">
                  <a:moveTo>
                    <a:pt x="3057" y="0"/>
                  </a:moveTo>
                  <a:cubicBezTo>
                    <a:pt x="2567" y="0"/>
                    <a:pt x="2088" y="480"/>
                    <a:pt x="2088" y="480"/>
                  </a:cubicBezTo>
                  <a:cubicBezTo>
                    <a:pt x="2088" y="480"/>
                    <a:pt x="1984" y="377"/>
                    <a:pt x="1686" y="377"/>
                  </a:cubicBezTo>
                  <a:cubicBezTo>
                    <a:pt x="1505" y="377"/>
                    <a:pt x="1253" y="415"/>
                    <a:pt x="909" y="537"/>
                  </a:cubicBezTo>
                  <a:cubicBezTo>
                    <a:pt x="1" y="853"/>
                    <a:pt x="2695" y="2390"/>
                    <a:pt x="2695" y="2390"/>
                  </a:cubicBezTo>
                  <a:cubicBezTo>
                    <a:pt x="2695" y="2390"/>
                    <a:pt x="4357" y="1845"/>
                    <a:pt x="3796" y="589"/>
                  </a:cubicBezTo>
                  <a:cubicBezTo>
                    <a:pt x="3598" y="144"/>
                    <a:pt x="3326" y="0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65"/>
            <p:cNvSpPr/>
            <p:nvPr/>
          </p:nvSpPr>
          <p:spPr>
            <a:xfrm>
              <a:off x="1119150" y="3194425"/>
              <a:ext cx="84250" cy="62250"/>
            </a:xfrm>
            <a:custGeom>
              <a:rect b="b" l="l" r="r" t="t"/>
              <a:pathLst>
                <a:path extrusionOk="0" h="2490" w="3370">
                  <a:moveTo>
                    <a:pt x="2436" y="97"/>
                  </a:moveTo>
                  <a:cubicBezTo>
                    <a:pt x="2474" y="97"/>
                    <a:pt x="2512" y="100"/>
                    <a:pt x="2549" y="107"/>
                  </a:cubicBezTo>
                  <a:cubicBezTo>
                    <a:pt x="2788" y="154"/>
                    <a:pt x="2980" y="341"/>
                    <a:pt x="3126" y="657"/>
                  </a:cubicBezTo>
                  <a:cubicBezTo>
                    <a:pt x="3260" y="964"/>
                    <a:pt x="3271" y="1254"/>
                    <a:pt x="3157" y="1519"/>
                  </a:cubicBezTo>
                  <a:cubicBezTo>
                    <a:pt x="2918" y="2064"/>
                    <a:pt x="2201" y="2339"/>
                    <a:pt x="2072" y="2386"/>
                  </a:cubicBezTo>
                  <a:cubicBezTo>
                    <a:pt x="1506" y="2064"/>
                    <a:pt x="109" y="1171"/>
                    <a:pt x="145" y="777"/>
                  </a:cubicBezTo>
                  <a:cubicBezTo>
                    <a:pt x="151" y="714"/>
                    <a:pt x="203" y="668"/>
                    <a:pt x="301" y="631"/>
                  </a:cubicBezTo>
                  <a:cubicBezTo>
                    <a:pt x="540" y="538"/>
                    <a:pt x="794" y="486"/>
                    <a:pt x="1054" y="476"/>
                  </a:cubicBezTo>
                  <a:cubicBezTo>
                    <a:pt x="1324" y="476"/>
                    <a:pt x="1428" y="564"/>
                    <a:pt x="1428" y="564"/>
                  </a:cubicBezTo>
                  <a:cubicBezTo>
                    <a:pt x="1438" y="572"/>
                    <a:pt x="1450" y="576"/>
                    <a:pt x="1462" y="576"/>
                  </a:cubicBezTo>
                  <a:cubicBezTo>
                    <a:pt x="1473" y="576"/>
                    <a:pt x="1485" y="572"/>
                    <a:pt x="1495" y="564"/>
                  </a:cubicBezTo>
                  <a:cubicBezTo>
                    <a:pt x="1495" y="559"/>
                    <a:pt x="1970" y="97"/>
                    <a:pt x="2436" y="97"/>
                  </a:cubicBezTo>
                  <a:close/>
                  <a:moveTo>
                    <a:pt x="2423" y="0"/>
                  </a:moveTo>
                  <a:cubicBezTo>
                    <a:pt x="1988" y="0"/>
                    <a:pt x="1571" y="357"/>
                    <a:pt x="1454" y="465"/>
                  </a:cubicBezTo>
                  <a:cubicBezTo>
                    <a:pt x="1398" y="432"/>
                    <a:pt x="1274" y="378"/>
                    <a:pt x="1054" y="378"/>
                  </a:cubicBezTo>
                  <a:cubicBezTo>
                    <a:pt x="867" y="378"/>
                    <a:pt x="610" y="416"/>
                    <a:pt x="265" y="538"/>
                  </a:cubicBezTo>
                  <a:cubicBezTo>
                    <a:pt x="130" y="585"/>
                    <a:pt x="57" y="663"/>
                    <a:pt x="47" y="766"/>
                  </a:cubicBezTo>
                  <a:cubicBezTo>
                    <a:pt x="0" y="1301"/>
                    <a:pt x="1833" y="2360"/>
                    <a:pt x="2046" y="2480"/>
                  </a:cubicBezTo>
                  <a:cubicBezTo>
                    <a:pt x="2051" y="2485"/>
                    <a:pt x="2061" y="2490"/>
                    <a:pt x="2066" y="2490"/>
                  </a:cubicBezTo>
                  <a:cubicBezTo>
                    <a:pt x="2072" y="2490"/>
                    <a:pt x="2077" y="2490"/>
                    <a:pt x="2082" y="2485"/>
                  </a:cubicBezTo>
                  <a:cubicBezTo>
                    <a:pt x="2118" y="2474"/>
                    <a:pt x="2959" y="2194"/>
                    <a:pt x="3245" y="1555"/>
                  </a:cubicBezTo>
                  <a:cubicBezTo>
                    <a:pt x="3370" y="1265"/>
                    <a:pt x="3359" y="953"/>
                    <a:pt x="3214" y="616"/>
                  </a:cubicBezTo>
                  <a:cubicBezTo>
                    <a:pt x="3058" y="268"/>
                    <a:pt x="2840" y="60"/>
                    <a:pt x="2565" y="14"/>
                  </a:cubicBezTo>
                  <a:cubicBezTo>
                    <a:pt x="2518" y="4"/>
                    <a:pt x="247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65"/>
            <p:cNvSpPr/>
            <p:nvPr/>
          </p:nvSpPr>
          <p:spPr>
            <a:xfrm>
              <a:off x="1155600" y="3207725"/>
              <a:ext cx="17300" cy="32475"/>
            </a:xfrm>
            <a:custGeom>
              <a:rect b="b" l="l" r="r" t="t"/>
              <a:pathLst>
                <a:path extrusionOk="0" h="1299" w="692">
                  <a:moveTo>
                    <a:pt x="1" y="1"/>
                  </a:moveTo>
                  <a:lnTo>
                    <a:pt x="691" y="1299"/>
                  </a:lnTo>
                  <a:cubicBezTo>
                    <a:pt x="660" y="785"/>
                    <a:pt x="406" y="3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65"/>
            <p:cNvSpPr/>
            <p:nvPr/>
          </p:nvSpPr>
          <p:spPr>
            <a:xfrm>
              <a:off x="1154975" y="3206700"/>
              <a:ext cx="19350" cy="33500"/>
            </a:xfrm>
            <a:custGeom>
              <a:rect b="b" l="l" r="r" t="t"/>
              <a:pathLst>
                <a:path extrusionOk="0" h="1340" w="774">
                  <a:moveTo>
                    <a:pt x="57" y="0"/>
                  </a:moveTo>
                  <a:lnTo>
                    <a:pt x="0" y="78"/>
                  </a:lnTo>
                  <a:cubicBezTo>
                    <a:pt x="389" y="384"/>
                    <a:pt x="639" y="841"/>
                    <a:pt x="675" y="1340"/>
                  </a:cubicBezTo>
                  <a:lnTo>
                    <a:pt x="774" y="1340"/>
                  </a:lnTo>
                  <a:cubicBezTo>
                    <a:pt x="737" y="810"/>
                    <a:pt x="478" y="322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6" name="Google Shape;3686;p65"/>
          <p:cNvGrpSpPr/>
          <p:nvPr/>
        </p:nvGrpSpPr>
        <p:grpSpPr>
          <a:xfrm>
            <a:off x="7972267" y="3251781"/>
            <a:ext cx="995682" cy="1601525"/>
            <a:chOff x="4678300" y="1270125"/>
            <a:chExt cx="439750" cy="707325"/>
          </a:xfrm>
        </p:grpSpPr>
        <p:sp>
          <p:nvSpPr>
            <p:cNvPr id="3687" name="Google Shape;3687;p65"/>
            <p:cNvSpPr/>
            <p:nvPr/>
          </p:nvSpPr>
          <p:spPr>
            <a:xfrm>
              <a:off x="4679975" y="1688900"/>
              <a:ext cx="339950" cy="287400"/>
            </a:xfrm>
            <a:custGeom>
              <a:rect b="b" l="l" r="r" t="t"/>
              <a:pathLst>
                <a:path extrusionOk="0" h="11496" w="13598">
                  <a:moveTo>
                    <a:pt x="1" y="1"/>
                  </a:moveTo>
                  <a:lnTo>
                    <a:pt x="1" y="11495"/>
                  </a:lnTo>
                  <a:lnTo>
                    <a:pt x="13598" y="11495"/>
                  </a:lnTo>
                  <a:lnTo>
                    <a:pt x="13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65"/>
            <p:cNvSpPr/>
            <p:nvPr/>
          </p:nvSpPr>
          <p:spPr>
            <a:xfrm>
              <a:off x="4679975" y="1688900"/>
              <a:ext cx="339950" cy="287400"/>
            </a:xfrm>
            <a:custGeom>
              <a:rect b="b" l="l" r="r" t="t"/>
              <a:pathLst>
                <a:path extrusionOk="0" h="11496" w="13598">
                  <a:moveTo>
                    <a:pt x="1" y="1"/>
                  </a:moveTo>
                  <a:lnTo>
                    <a:pt x="13598" y="1"/>
                  </a:lnTo>
                  <a:lnTo>
                    <a:pt x="13598" y="11495"/>
                  </a:lnTo>
                  <a:lnTo>
                    <a:pt x="1" y="1149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65"/>
            <p:cNvSpPr/>
            <p:nvPr/>
          </p:nvSpPr>
          <p:spPr>
            <a:xfrm>
              <a:off x="4678825" y="1687600"/>
              <a:ext cx="342275" cy="289850"/>
            </a:xfrm>
            <a:custGeom>
              <a:rect b="b" l="l" r="r" t="t"/>
              <a:pathLst>
                <a:path extrusionOk="0" h="11594" w="13691">
                  <a:moveTo>
                    <a:pt x="13592" y="100"/>
                  </a:moveTo>
                  <a:lnTo>
                    <a:pt x="13592" y="11500"/>
                  </a:lnTo>
                  <a:lnTo>
                    <a:pt x="94" y="11500"/>
                  </a:lnTo>
                  <a:lnTo>
                    <a:pt x="94" y="100"/>
                  </a:lnTo>
                  <a:close/>
                  <a:moveTo>
                    <a:pt x="47" y="1"/>
                  </a:moveTo>
                  <a:cubicBezTo>
                    <a:pt x="21" y="1"/>
                    <a:pt x="0" y="27"/>
                    <a:pt x="0" y="53"/>
                  </a:cubicBezTo>
                  <a:lnTo>
                    <a:pt x="0" y="11547"/>
                  </a:lnTo>
                  <a:cubicBezTo>
                    <a:pt x="0" y="11573"/>
                    <a:pt x="21" y="11594"/>
                    <a:pt x="47" y="11594"/>
                  </a:cubicBezTo>
                  <a:lnTo>
                    <a:pt x="13644" y="11594"/>
                  </a:lnTo>
                  <a:cubicBezTo>
                    <a:pt x="13670" y="11594"/>
                    <a:pt x="13691" y="11573"/>
                    <a:pt x="13691" y="11547"/>
                  </a:cubicBezTo>
                  <a:lnTo>
                    <a:pt x="13691" y="53"/>
                  </a:lnTo>
                  <a:cubicBezTo>
                    <a:pt x="13691" y="27"/>
                    <a:pt x="13670" y="1"/>
                    <a:pt x="1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65"/>
            <p:cNvSpPr/>
            <p:nvPr/>
          </p:nvSpPr>
          <p:spPr>
            <a:xfrm>
              <a:off x="5019900" y="1678650"/>
              <a:ext cx="48825" cy="297650"/>
            </a:xfrm>
            <a:custGeom>
              <a:rect b="b" l="l" r="r" t="t"/>
              <a:pathLst>
                <a:path extrusionOk="0" h="11906" w="1953">
                  <a:moveTo>
                    <a:pt x="1953" y="1"/>
                  </a:moveTo>
                  <a:lnTo>
                    <a:pt x="1" y="411"/>
                  </a:lnTo>
                  <a:lnTo>
                    <a:pt x="1" y="11905"/>
                  </a:lnTo>
                  <a:lnTo>
                    <a:pt x="1953" y="11313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65"/>
            <p:cNvSpPr/>
            <p:nvPr/>
          </p:nvSpPr>
          <p:spPr>
            <a:xfrm>
              <a:off x="5018750" y="1677325"/>
              <a:ext cx="51275" cy="300125"/>
            </a:xfrm>
            <a:custGeom>
              <a:rect b="b" l="l" r="r" t="t"/>
              <a:pathLst>
                <a:path extrusionOk="0" h="12005" w="2051">
                  <a:moveTo>
                    <a:pt x="1952" y="111"/>
                  </a:moveTo>
                  <a:lnTo>
                    <a:pt x="1952" y="11330"/>
                  </a:lnTo>
                  <a:lnTo>
                    <a:pt x="94" y="11891"/>
                  </a:lnTo>
                  <a:lnTo>
                    <a:pt x="94" y="505"/>
                  </a:lnTo>
                  <a:lnTo>
                    <a:pt x="1952" y="111"/>
                  </a:lnTo>
                  <a:close/>
                  <a:moveTo>
                    <a:pt x="1998" y="1"/>
                  </a:moveTo>
                  <a:cubicBezTo>
                    <a:pt x="1995" y="1"/>
                    <a:pt x="1992" y="1"/>
                    <a:pt x="1989" y="2"/>
                  </a:cubicBezTo>
                  <a:lnTo>
                    <a:pt x="36" y="417"/>
                  </a:lnTo>
                  <a:cubicBezTo>
                    <a:pt x="16" y="422"/>
                    <a:pt x="0" y="438"/>
                    <a:pt x="0" y="464"/>
                  </a:cubicBezTo>
                  <a:lnTo>
                    <a:pt x="0" y="11958"/>
                  </a:lnTo>
                  <a:cubicBezTo>
                    <a:pt x="0" y="11974"/>
                    <a:pt x="5" y="11989"/>
                    <a:pt x="16" y="11994"/>
                  </a:cubicBezTo>
                  <a:cubicBezTo>
                    <a:pt x="26" y="12005"/>
                    <a:pt x="36" y="12005"/>
                    <a:pt x="47" y="12005"/>
                  </a:cubicBezTo>
                  <a:lnTo>
                    <a:pt x="62" y="12005"/>
                  </a:lnTo>
                  <a:lnTo>
                    <a:pt x="2014" y="11413"/>
                  </a:lnTo>
                  <a:cubicBezTo>
                    <a:pt x="2035" y="11408"/>
                    <a:pt x="2051" y="11387"/>
                    <a:pt x="2051" y="11366"/>
                  </a:cubicBezTo>
                  <a:lnTo>
                    <a:pt x="2051" y="48"/>
                  </a:lnTo>
                  <a:cubicBezTo>
                    <a:pt x="2051" y="21"/>
                    <a:pt x="2026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65"/>
            <p:cNvSpPr/>
            <p:nvPr/>
          </p:nvSpPr>
          <p:spPr>
            <a:xfrm>
              <a:off x="4785900" y="1718250"/>
              <a:ext cx="96575" cy="25075"/>
            </a:xfrm>
            <a:custGeom>
              <a:rect b="b" l="l" r="r" t="t"/>
              <a:pathLst>
                <a:path extrusionOk="0" h="1003" w="3863">
                  <a:moveTo>
                    <a:pt x="504" y="0"/>
                  </a:moveTo>
                  <a:cubicBezTo>
                    <a:pt x="223" y="0"/>
                    <a:pt x="0" y="223"/>
                    <a:pt x="0" y="498"/>
                  </a:cubicBezTo>
                  <a:cubicBezTo>
                    <a:pt x="0" y="779"/>
                    <a:pt x="223" y="1002"/>
                    <a:pt x="504" y="1002"/>
                  </a:cubicBezTo>
                  <a:lnTo>
                    <a:pt x="3364" y="1002"/>
                  </a:lnTo>
                  <a:cubicBezTo>
                    <a:pt x="3640" y="1002"/>
                    <a:pt x="3863" y="779"/>
                    <a:pt x="3863" y="498"/>
                  </a:cubicBezTo>
                  <a:cubicBezTo>
                    <a:pt x="3863" y="223"/>
                    <a:pt x="3640" y="0"/>
                    <a:pt x="3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65"/>
            <p:cNvSpPr/>
            <p:nvPr/>
          </p:nvSpPr>
          <p:spPr>
            <a:xfrm>
              <a:off x="4784725" y="1716950"/>
              <a:ext cx="99050" cy="27525"/>
            </a:xfrm>
            <a:custGeom>
              <a:rect b="b" l="l" r="r" t="t"/>
              <a:pathLst>
                <a:path extrusionOk="0" h="1101" w="3962">
                  <a:moveTo>
                    <a:pt x="3411" y="99"/>
                  </a:moveTo>
                  <a:cubicBezTo>
                    <a:pt x="3661" y="99"/>
                    <a:pt x="3863" y="301"/>
                    <a:pt x="3863" y="556"/>
                  </a:cubicBezTo>
                  <a:cubicBezTo>
                    <a:pt x="3863" y="805"/>
                    <a:pt x="3661" y="1007"/>
                    <a:pt x="3411" y="1007"/>
                  </a:cubicBezTo>
                  <a:lnTo>
                    <a:pt x="551" y="1007"/>
                  </a:lnTo>
                  <a:cubicBezTo>
                    <a:pt x="296" y="1007"/>
                    <a:pt x="94" y="805"/>
                    <a:pt x="94" y="556"/>
                  </a:cubicBezTo>
                  <a:cubicBezTo>
                    <a:pt x="94" y="301"/>
                    <a:pt x="296" y="99"/>
                    <a:pt x="551" y="99"/>
                  </a:cubicBezTo>
                  <a:close/>
                  <a:moveTo>
                    <a:pt x="551" y="0"/>
                  </a:moveTo>
                  <a:cubicBezTo>
                    <a:pt x="245" y="0"/>
                    <a:pt x="1" y="244"/>
                    <a:pt x="1" y="550"/>
                  </a:cubicBezTo>
                  <a:cubicBezTo>
                    <a:pt x="1" y="857"/>
                    <a:pt x="245" y="1101"/>
                    <a:pt x="551" y="1101"/>
                  </a:cubicBezTo>
                  <a:lnTo>
                    <a:pt x="3411" y="1101"/>
                  </a:lnTo>
                  <a:cubicBezTo>
                    <a:pt x="3713" y="1101"/>
                    <a:pt x="3962" y="857"/>
                    <a:pt x="3962" y="550"/>
                  </a:cubicBezTo>
                  <a:cubicBezTo>
                    <a:pt x="3962" y="244"/>
                    <a:pt x="3713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65"/>
            <p:cNvSpPr/>
            <p:nvPr/>
          </p:nvSpPr>
          <p:spPr>
            <a:xfrm>
              <a:off x="4785900" y="1718250"/>
              <a:ext cx="96575" cy="25075"/>
            </a:xfrm>
            <a:custGeom>
              <a:rect b="b" l="l" r="r" t="t"/>
              <a:pathLst>
                <a:path extrusionOk="0" h="1003" w="3863">
                  <a:moveTo>
                    <a:pt x="504" y="0"/>
                  </a:moveTo>
                  <a:cubicBezTo>
                    <a:pt x="223" y="0"/>
                    <a:pt x="0" y="223"/>
                    <a:pt x="0" y="498"/>
                  </a:cubicBezTo>
                  <a:cubicBezTo>
                    <a:pt x="0" y="779"/>
                    <a:pt x="223" y="1002"/>
                    <a:pt x="504" y="1002"/>
                  </a:cubicBezTo>
                  <a:lnTo>
                    <a:pt x="3364" y="1002"/>
                  </a:lnTo>
                  <a:cubicBezTo>
                    <a:pt x="3640" y="1002"/>
                    <a:pt x="3863" y="779"/>
                    <a:pt x="3863" y="498"/>
                  </a:cubicBezTo>
                  <a:cubicBezTo>
                    <a:pt x="3863" y="223"/>
                    <a:pt x="3640" y="0"/>
                    <a:pt x="3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65"/>
            <p:cNvSpPr/>
            <p:nvPr/>
          </p:nvSpPr>
          <p:spPr>
            <a:xfrm>
              <a:off x="4784725" y="1716950"/>
              <a:ext cx="99050" cy="27525"/>
            </a:xfrm>
            <a:custGeom>
              <a:rect b="b" l="l" r="r" t="t"/>
              <a:pathLst>
                <a:path extrusionOk="0" h="1101" w="3962">
                  <a:moveTo>
                    <a:pt x="3411" y="99"/>
                  </a:moveTo>
                  <a:cubicBezTo>
                    <a:pt x="3661" y="99"/>
                    <a:pt x="3863" y="301"/>
                    <a:pt x="3863" y="556"/>
                  </a:cubicBezTo>
                  <a:cubicBezTo>
                    <a:pt x="3863" y="805"/>
                    <a:pt x="3661" y="1007"/>
                    <a:pt x="3411" y="1007"/>
                  </a:cubicBezTo>
                  <a:lnTo>
                    <a:pt x="551" y="1007"/>
                  </a:lnTo>
                  <a:cubicBezTo>
                    <a:pt x="296" y="1007"/>
                    <a:pt x="94" y="805"/>
                    <a:pt x="94" y="556"/>
                  </a:cubicBezTo>
                  <a:cubicBezTo>
                    <a:pt x="94" y="301"/>
                    <a:pt x="296" y="99"/>
                    <a:pt x="551" y="99"/>
                  </a:cubicBezTo>
                  <a:close/>
                  <a:moveTo>
                    <a:pt x="551" y="0"/>
                  </a:moveTo>
                  <a:cubicBezTo>
                    <a:pt x="245" y="0"/>
                    <a:pt x="1" y="244"/>
                    <a:pt x="1" y="550"/>
                  </a:cubicBezTo>
                  <a:cubicBezTo>
                    <a:pt x="1" y="857"/>
                    <a:pt x="245" y="1101"/>
                    <a:pt x="551" y="1101"/>
                  </a:cubicBezTo>
                  <a:lnTo>
                    <a:pt x="3411" y="1101"/>
                  </a:lnTo>
                  <a:cubicBezTo>
                    <a:pt x="3713" y="1101"/>
                    <a:pt x="3962" y="857"/>
                    <a:pt x="3962" y="550"/>
                  </a:cubicBezTo>
                  <a:cubicBezTo>
                    <a:pt x="3962" y="244"/>
                    <a:pt x="3713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65"/>
            <p:cNvSpPr/>
            <p:nvPr/>
          </p:nvSpPr>
          <p:spPr>
            <a:xfrm>
              <a:off x="4795750" y="1718225"/>
              <a:ext cx="86875" cy="25100"/>
            </a:xfrm>
            <a:custGeom>
              <a:rect b="b" l="l" r="r" t="t"/>
              <a:pathLst>
                <a:path extrusionOk="0" h="1004" w="3475">
                  <a:moveTo>
                    <a:pt x="502" y="1"/>
                  </a:moveTo>
                  <a:cubicBezTo>
                    <a:pt x="229" y="1"/>
                    <a:pt x="1" y="225"/>
                    <a:pt x="1" y="499"/>
                  </a:cubicBezTo>
                  <a:cubicBezTo>
                    <a:pt x="1" y="779"/>
                    <a:pt x="229" y="1003"/>
                    <a:pt x="502" y="1003"/>
                  </a:cubicBezTo>
                  <a:cubicBezTo>
                    <a:pt x="508" y="1003"/>
                    <a:pt x="514" y="1003"/>
                    <a:pt x="520" y="1003"/>
                  </a:cubicBezTo>
                  <a:lnTo>
                    <a:pt x="2970" y="1003"/>
                  </a:lnTo>
                  <a:cubicBezTo>
                    <a:pt x="3246" y="1003"/>
                    <a:pt x="3469" y="780"/>
                    <a:pt x="3474" y="499"/>
                  </a:cubicBezTo>
                  <a:cubicBezTo>
                    <a:pt x="3474" y="224"/>
                    <a:pt x="3246" y="1"/>
                    <a:pt x="2970" y="1"/>
                  </a:cubicBezTo>
                  <a:lnTo>
                    <a:pt x="520" y="1"/>
                  </a:lnTo>
                  <a:cubicBezTo>
                    <a:pt x="514" y="1"/>
                    <a:pt x="508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65"/>
            <p:cNvSpPr/>
            <p:nvPr/>
          </p:nvSpPr>
          <p:spPr>
            <a:xfrm>
              <a:off x="4794975" y="1716950"/>
              <a:ext cx="88800" cy="27525"/>
            </a:xfrm>
            <a:custGeom>
              <a:rect b="b" l="l" r="r" t="t"/>
              <a:pathLst>
                <a:path extrusionOk="0" h="1101" w="3552">
                  <a:moveTo>
                    <a:pt x="3001" y="99"/>
                  </a:moveTo>
                  <a:cubicBezTo>
                    <a:pt x="3251" y="99"/>
                    <a:pt x="3453" y="301"/>
                    <a:pt x="3453" y="556"/>
                  </a:cubicBezTo>
                  <a:cubicBezTo>
                    <a:pt x="3453" y="805"/>
                    <a:pt x="3251" y="1007"/>
                    <a:pt x="3001" y="1007"/>
                  </a:cubicBezTo>
                  <a:lnTo>
                    <a:pt x="551" y="1007"/>
                  </a:lnTo>
                  <a:cubicBezTo>
                    <a:pt x="302" y="1007"/>
                    <a:pt x="99" y="805"/>
                    <a:pt x="99" y="556"/>
                  </a:cubicBezTo>
                  <a:cubicBezTo>
                    <a:pt x="99" y="301"/>
                    <a:pt x="302" y="99"/>
                    <a:pt x="551" y="99"/>
                  </a:cubicBezTo>
                  <a:close/>
                  <a:moveTo>
                    <a:pt x="551" y="0"/>
                  </a:moveTo>
                  <a:cubicBezTo>
                    <a:pt x="250" y="0"/>
                    <a:pt x="1" y="244"/>
                    <a:pt x="1" y="550"/>
                  </a:cubicBezTo>
                  <a:cubicBezTo>
                    <a:pt x="1" y="857"/>
                    <a:pt x="250" y="1101"/>
                    <a:pt x="551" y="1101"/>
                  </a:cubicBezTo>
                  <a:lnTo>
                    <a:pt x="3001" y="1101"/>
                  </a:lnTo>
                  <a:cubicBezTo>
                    <a:pt x="3303" y="1101"/>
                    <a:pt x="3552" y="857"/>
                    <a:pt x="3552" y="550"/>
                  </a:cubicBezTo>
                  <a:cubicBezTo>
                    <a:pt x="3552" y="244"/>
                    <a:pt x="3303" y="0"/>
                    <a:pt x="3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65"/>
            <p:cNvSpPr/>
            <p:nvPr/>
          </p:nvSpPr>
          <p:spPr>
            <a:xfrm>
              <a:off x="4679975" y="1678000"/>
              <a:ext cx="388750" cy="10925"/>
            </a:xfrm>
            <a:custGeom>
              <a:rect b="b" l="l" r="r" t="t"/>
              <a:pathLst>
                <a:path extrusionOk="0" h="437" w="15550">
                  <a:moveTo>
                    <a:pt x="1953" y="1"/>
                  </a:moveTo>
                  <a:lnTo>
                    <a:pt x="1" y="437"/>
                  </a:lnTo>
                  <a:lnTo>
                    <a:pt x="13598" y="437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65"/>
            <p:cNvSpPr/>
            <p:nvPr/>
          </p:nvSpPr>
          <p:spPr>
            <a:xfrm>
              <a:off x="4678300" y="1676825"/>
              <a:ext cx="391725" cy="13275"/>
            </a:xfrm>
            <a:custGeom>
              <a:rect b="b" l="l" r="r" t="t"/>
              <a:pathLst>
                <a:path extrusionOk="0" h="531" w="15669">
                  <a:moveTo>
                    <a:pt x="15176" y="100"/>
                  </a:moveTo>
                  <a:lnTo>
                    <a:pt x="13660" y="432"/>
                  </a:lnTo>
                  <a:lnTo>
                    <a:pt x="509" y="432"/>
                  </a:lnTo>
                  <a:lnTo>
                    <a:pt x="2025" y="100"/>
                  </a:lnTo>
                  <a:close/>
                  <a:moveTo>
                    <a:pt x="2010" y="1"/>
                  </a:moveTo>
                  <a:lnTo>
                    <a:pt x="57" y="437"/>
                  </a:lnTo>
                  <a:cubicBezTo>
                    <a:pt x="0" y="447"/>
                    <a:pt x="11" y="531"/>
                    <a:pt x="68" y="531"/>
                  </a:cubicBezTo>
                  <a:lnTo>
                    <a:pt x="13675" y="531"/>
                  </a:lnTo>
                  <a:lnTo>
                    <a:pt x="15632" y="100"/>
                  </a:lnTo>
                  <a:cubicBezTo>
                    <a:pt x="15653" y="94"/>
                    <a:pt x="15669" y="68"/>
                    <a:pt x="15669" y="42"/>
                  </a:cubicBezTo>
                  <a:cubicBezTo>
                    <a:pt x="15664" y="22"/>
                    <a:pt x="15643" y="1"/>
                    <a:pt x="15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65"/>
            <p:cNvSpPr/>
            <p:nvPr/>
          </p:nvSpPr>
          <p:spPr>
            <a:xfrm>
              <a:off x="4728000" y="1678650"/>
              <a:ext cx="340725" cy="297650"/>
            </a:xfrm>
            <a:custGeom>
              <a:rect b="b" l="l" r="r" t="t"/>
              <a:pathLst>
                <a:path extrusionOk="0" h="11906" w="13629">
                  <a:moveTo>
                    <a:pt x="13629" y="1"/>
                  </a:moveTo>
                  <a:lnTo>
                    <a:pt x="11677" y="411"/>
                  </a:lnTo>
                  <a:lnTo>
                    <a:pt x="11677" y="888"/>
                  </a:lnTo>
                  <a:lnTo>
                    <a:pt x="1" y="328"/>
                  </a:lnTo>
                  <a:lnTo>
                    <a:pt x="2186" y="2586"/>
                  </a:lnTo>
                  <a:lnTo>
                    <a:pt x="11677" y="3676"/>
                  </a:lnTo>
                  <a:lnTo>
                    <a:pt x="11677" y="11905"/>
                  </a:lnTo>
                  <a:lnTo>
                    <a:pt x="13629" y="11313"/>
                  </a:lnTo>
                  <a:lnTo>
                    <a:pt x="13629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65"/>
            <p:cNvSpPr/>
            <p:nvPr/>
          </p:nvSpPr>
          <p:spPr>
            <a:xfrm>
              <a:off x="4771750" y="1297200"/>
              <a:ext cx="268050" cy="328125"/>
            </a:xfrm>
            <a:custGeom>
              <a:rect b="b" l="l" r="r" t="t"/>
              <a:pathLst>
                <a:path extrusionOk="0" h="13125" w="10722">
                  <a:moveTo>
                    <a:pt x="6853" y="0"/>
                  </a:moveTo>
                  <a:lnTo>
                    <a:pt x="0" y="2887"/>
                  </a:lnTo>
                  <a:lnTo>
                    <a:pt x="3868" y="13125"/>
                  </a:lnTo>
                  <a:lnTo>
                    <a:pt x="10721" y="10238"/>
                  </a:lnTo>
                  <a:lnTo>
                    <a:pt x="68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65"/>
            <p:cNvSpPr/>
            <p:nvPr/>
          </p:nvSpPr>
          <p:spPr>
            <a:xfrm>
              <a:off x="4770325" y="1295825"/>
              <a:ext cx="270900" cy="330675"/>
            </a:xfrm>
            <a:custGeom>
              <a:rect b="b" l="l" r="r" t="t"/>
              <a:pathLst>
                <a:path extrusionOk="0" h="13227" w="10836">
                  <a:moveTo>
                    <a:pt x="6879" y="118"/>
                  </a:moveTo>
                  <a:lnTo>
                    <a:pt x="10716" y="10262"/>
                  </a:lnTo>
                  <a:lnTo>
                    <a:pt x="3956" y="13118"/>
                  </a:lnTo>
                  <a:lnTo>
                    <a:pt x="120" y="2968"/>
                  </a:lnTo>
                  <a:lnTo>
                    <a:pt x="6879" y="118"/>
                  </a:lnTo>
                  <a:close/>
                  <a:moveTo>
                    <a:pt x="6906" y="0"/>
                  </a:moveTo>
                  <a:cubicBezTo>
                    <a:pt x="6901" y="0"/>
                    <a:pt x="6895" y="1"/>
                    <a:pt x="6890" y="3"/>
                  </a:cubicBezTo>
                  <a:lnTo>
                    <a:pt x="37" y="2895"/>
                  </a:lnTo>
                  <a:cubicBezTo>
                    <a:pt x="16" y="2906"/>
                    <a:pt x="0" y="2937"/>
                    <a:pt x="11" y="2963"/>
                  </a:cubicBezTo>
                  <a:lnTo>
                    <a:pt x="3884" y="13195"/>
                  </a:lnTo>
                  <a:cubicBezTo>
                    <a:pt x="3884" y="13211"/>
                    <a:pt x="3894" y="13221"/>
                    <a:pt x="3910" y="13227"/>
                  </a:cubicBezTo>
                  <a:lnTo>
                    <a:pt x="3925" y="13227"/>
                  </a:lnTo>
                  <a:cubicBezTo>
                    <a:pt x="3936" y="13227"/>
                    <a:pt x="3941" y="13227"/>
                    <a:pt x="3946" y="13221"/>
                  </a:cubicBezTo>
                  <a:lnTo>
                    <a:pt x="10794" y="10335"/>
                  </a:lnTo>
                  <a:cubicBezTo>
                    <a:pt x="10820" y="10324"/>
                    <a:pt x="10835" y="10293"/>
                    <a:pt x="10820" y="10273"/>
                  </a:cubicBezTo>
                  <a:lnTo>
                    <a:pt x="6952" y="35"/>
                  </a:lnTo>
                  <a:cubicBezTo>
                    <a:pt x="6944" y="14"/>
                    <a:pt x="6926" y="0"/>
                    <a:pt x="6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65"/>
            <p:cNvSpPr/>
            <p:nvPr/>
          </p:nvSpPr>
          <p:spPr>
            <a:xfrm>
              <a:off x="4823675" y="1300700"/>
              <a:ext cx="217275" cy="285175"/>
            </a:xfrm>
            <a:custGeom>
              <a:rect b="b" l="l" r="r" t="t"/>
              <a:pathLst>
                <a:path extrusionOk="0" h="11407" w="8691">
                  <a:moveTo>
                    <a:pt x="7819" y="0"/>
                  </a:moveTo>
                  <a:lnTo>
                    <a:pt x="0" y="468"/>
                  </a:lnTo>
                  <a:lnTo>
                    <a:pt x="872" y="11407"/>
                  </a:lnTo>
                  <a:lnTo>
                    <a:pt x="8691" y="10939"/>
                  </a:lnTo>
                  <a:lnTo>
                    <a:pt x="7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65"/>
            <p:cNvSpPr/>
            <p:nvPr/>
          </p:nvSpPr>
          <p:spPr>
            <a:xfrm>
              <a:off x="4822375" y="1299400"/>
              <a:ext cx="219875" cy="287775"/>
            </a:xfrm>
            <a:custGeom>
              <a:rect b="b" l="l" r="r" t="t"/>
              <a:pathLst>
                <a:path extrusionOk="0" h="11511" w="8795">
                  <a:moveTo>
                    <a:pt x="7824" y="99"/>
                  </a:moveTo>
                  <a:lnTo>
                    <a:pt x="8691" y="10945"/>
                  </a:lnTo>
                  <a:lnTo>
                    <a:pt x="966" y="11407"/>
                  </a:lnTo>
                  <a:lnTo>
                    <a:pt x="104" y="566"/>
                  </a:lnTo>
                  <a:lnTo>
                    <a:pt x="7824" y="99"/>
                  </a:lnTo>
                  <a:close/>
                  <a:moveTo>
                    <a:pt x="7865" y="1"/>
                  </a:moveTo>
                  <a:lnTo>
                    <a:pt x="47" y="473"/>
                  </a:lnTo>
                  <a:cubicBezTo>
                    <a:pt x="36" y="473"/>
                    <a:pt x="21" y="478"/>
                    <a:pt x="16" y="489"/>
                  </a:cubicBezTo>
                  <a:cubicBezTo>
                    <a:pt x="5" y="499"/>
                    <a:pt x="0" y="509"/>
                    <a:pt x="0" y="525"/>
                  </a:cubicBezTo>
                  <a:lnTo>
                    <a:pt x="877" y="11464"/>
                  </a:lnTo>
                  <a:cubicBezTo>
                    <a:pt x="877" y="11490"/>
                    <a:pt x="898" y="11511"/>
                    <a:pt x="924" y="11511"/>
                  </a:cubicBezTo>
                  <a:lnTo>
                    <a:pt x="929" y="11511"/>
                  </a:lnTo>
                  <a:lnTo>
                    <a:pt x="8748" y="11038"/>
                  </a:lnTo>
                  <a:cubicBezTo>
                    <a:pt x="8758" y="11038"/>
                    <a:pt x="8774" y="11033"/>
                    <a:pt x="8779" y="11022"/>
                  </a:cubicBezTo>
                  <a:cubicBezTo>
                    <a:pt x="8790" y="11012"/>
                    <a:pt x="8795" y="10997"/>
                    <a:pt x="8795" y="10986"/>
                  </a:cubicBezTo>
                  <a:lnTo>
                    <a:pt x="7917" y="47"/>
                  </a:lnTo>
                  <a:cubicBezTo>
                    <a:pt x="7917" y="21"/>
                    <a:pt x="7891" y="1"/>
                    <a:pt x="7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65"/>
            <p:cNvSpPr/>
            <p:nvPr/>
          </p:nvSpPr>
          <p:spPr>
            <a:xfrm>
              <a:off x="4852875" y="1271225"/>
              <a:ext cx="233500" cy="302850"/>
            </a:xfrm>
            <a:custGeom>
              <a:rect b="b" l="l" r="r" t="t"/>
              <a:pathLst>
                <a:path extrusionOk="0" h="12114" w="9340">
                  <a:moveTo>
                    <a:pt x="2549" y="1"/>
                  </a:moveTo>
                  <a:lnTo>
                    <a:pt x="0" y="10685"/>
                  </a:lnTo>
                  <a:lnTo>
                    <a:pt x="6791" y="12113"/>
                  </a:lnTo>
                  <a:lnTo>
                    <a:pt x="9340" y="1429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65"/>
            <p:cNvSpPr/>
            <p:nvPr/>
          </p:nvSpPr>
          <p:spPr>
            <a:xfrm>
              <a:off x="4851575" y="1270125"/>
              <a:ext cx="236100" cy="305250"/>
            </a:xfrm>
            <a:custGeom>
              <a:rect b="b" l="l" r="r" t="t"/>
              <a:pathLst>
                <a:path extrusionOk="0" h="12210" w="9444">
                  <a:moveTo>
                    <a:pt x="2638" y="102"/>
                  </a:moveTo>
                  <a:lnTo>
                    <a:pt x="9340" y="1514"/>
                  </a:lnTo>
                  <a:lnTo>
                    <a:pt x="6807" y="12100"/>
                  </a:lnTo>
                  <a:lnTo>
                    <a:pt x="109" y="10693"/>
                  </a:lnTo>
                  <a:lnTo>
                    <a:pt x="2638" y="102"/>
                  </a:lnTo>
                  <a:close/>
                  <a:moveTo>
                    <a:pt x="2598" y="1"/>
                  </a:moveTo>
                  <a:cubicBezTo>
                    <a:pt x="2577" y="1"/>
                    <a:pt x="2559" y="19"/>
                    <a:pt x="2555" y="40"/>
                  </a:cubicBezTo>
                  <a:lnTo>
                    <a:pt x="5" y="10719"/>
                  </a:lnTo>
                  <a:cubicBezTo>
                    <a:pt x="0" y="10735"/>
                    <a:pt x="0" y="10745"/>
                    <a:pt x="11" y="10761"/>
                  </a:cubicBezTo>
                  <a:cubicBezTo>
                    <a:pt x="16" y="10771"/>
                    <a:pt x="26" y="10776"/>
                    <a:pt x="42" y="10781"/>
                  </a:cubicBezTo>
                  <a:lnTo>
                    <a:pt x="6832" y="12209"/>
                  </a:lnTo>
                  <a:lnTo>
                    <a:pt x="6843" y="12209"/>
                  </a:lnTo>
                  <a:cubicBezTo>
                    <a:pt x="6864" y="12209"/>
                    <a:pt x="6884" y="12193"/>
                    <a:pt x="6890" y="12173"/>
                  </a:cubicBezTo>
                  <a:lnTo>
                    <a:pt x="9439" y="1488"/>
                  </a:lnTo>
                  <a:cubicBezTo>
                    <a:pt x="9444" y="1473"/>
                    <a:pt x="9444" y="1462"/>
                    <a:pt x="9434" y="1452"/>
                  </a:cubicBezTo>
                  <a:cubicBezTo>
                    <a:pt x="9428" y="1436"/>
                    <a:pt x="9418" y="1431"/>
                    <a:pt x="9402" y="1431"/>
                  </a:cubicBezTo>
                  <a:lnTo>
                    <a:pt x="2612" y="3"/>
                  </a:lnTo>
                  <a:cubicBezTo>
                    <a:pt x="2607" y="2"/>
                    <a:pt x="2602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65"/>
            <p:cNvSpPr/>
            <p:nvPr/>
          </p:nvSpPr>
          <p:spPr>
            <a:xfrm>
              <a:off x="4839375" y="1360150"/>
              <a:ext cx="258425" cy="205600"/>
            </a:xfrm>
            <a:custGeom>
              <a:rect b="b" l="l" r="r" t="t"/>
              <a:pathLst>
                <a:path extrusionOk="0" h="8224" w="10337">
                  <a:moveTo>
                    <a:pt x="1485" y="0"/>
                  </a:moveTo>
                  <a:lnTo>
                    <a:pt x="0" y="5633"/>
                  </a:lnTo>
                  <a:lnTo>
                    <a:pt x="8847" y="8224"/>
                  </a:lnTo>
                  <a:lnTo>
                    <a:pt x="10337" y="2591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65"/>
            <p:cNvSpPr/>
            <p:nvPr/>
          </p:nvSpPr>
          <p:spPr>
            <a:xfrm>
              <a:off x="4837950" y="1358850"/>
              <a:ext cx="261025" cy="208200"/>
            </a:xfrm>
            <a:custGeom>
              <a:rect b="b" l="l" r="r" t="t"/>
              <a:pathLst>
                <a:path extrusionOk="0" h="8328" w="10441">
                  <a:moveTo>
                    <a:pt x="1578" y="109"/>
                  </a:moveTo>
                  <a:lnTo>
                    <a:pt x="10332" y="2674"/>
                  </a:lnTo>
                  <a:lnTo>
                    <a:pt x="8873" y="8219"/>
                  </a:lnTo>
                  <a:lnTo>
                    <a:pt x="114" y="5649"/>
                  </a:lnTo>
                  <a:lnTo>
                    <a:pt x="1578" y="109"/>
                  </a:lnTo>
                  <a:close/>
                  <a:moveTo>
                    <a:pt x="1558" y="0"/>
                  </a:moveTo>
                  <a:cubicBezTo>
                    <a:pt x="1542" y="0"/>
                    <a:pt x="1532" y="0"/>
                    <a:pt x="1516" y="6"/>
                  </a:cubicBezTo>
                  <a:cubicBezTo>
                    <a:pt x="1506" y="11"/>
                    <a:pt x="1500" y="21"/>
                    <a:pt x="1495" y="37"/>
                  </a:cubicBezTo>
                  <a:lnTo>
                    <a:pt x="10" y="5670"/>
                  </a:lnTo>
                  <a:cubicBezTo>
                    <a:pt x="0" y="5696"/>
                    <a:pt x="16" y="5722"/>
                    <a:pt x="42" y="5732"/>
                  </a:cubicBezTo>
                  <a:lnTo>
                    <a:pt x="8893" y="8328"/>
                  </a:lnTo>
                  <a:lnTo>
                    <a:pt x="8904" y="8328"/>
                  </a:lnTo>
                  <a:cubicBezTo>
                    <a:pt x="8914" y="8328"/>
                    <a:pt x="8919" y="8323"/>
                    <a:pt x="8925" y="8317"/>
                  </a:cubicBezTo>
                  <a:cubicBezTo>
                    <a:pt x="8935" y="8312"/>
                    <a:pt x="8945" y="8302"/>
                    <a:pt x="8951" y="8291"/>
                  </a:cubicBezTo>
                  <a:lnTo>
                    <a:pt x="10435" y="2653"/>
                  </a:lnTo>
                  <a:cubicBezTo>
                    <a:pt x="10441" y="2627"/>
                    <a:pt x="10430" y="2601"/>
                    <a:pt x="10404" y="2596"/>
                  </a:cubicBez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65"/>
            <p:cNvSpPr/>
            <p:nvPr/>
          </p:nvSpPr>
          <p:spPr>
            <a:xfrm>
              <a:off x="4776800" y="1414150"/>
              <a:ext cx="339950" cy="287375"/>
            </a:xfrm>
            <a:custGeom>
              <a:rect b="b" l="l" r="r" t="t"/>
              <a:pathLst>
                <a:path extrusionOk="0" h="11495" w="13598">
                  <a:moveTo>
                    <a:pt x="1" y="0"/>
                  </a:moveTo>
                  <a:lnTo>
                    <a:pt x="1" y="11494"/>
                  </a:lnTo>
                  <a:lnTo>
                    <a:pt x="13598" y="11494"/>
                  </a:lnTo>
                  <a:lnTo>
                    <a:pt x="13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65"/>
            <p:cNvSpPr/>
            <p:nvPr/>
          </p:nvSpPr>
          <p:spPr>
            <a:xfrm>
              <a:off x="4776800" y="1414150"/>
              <a:ext cx="339950" cy="287375"/>
            </a:xfrm>
            <a:custGeom>
              <a:rect b="b" l="l" r="r" t="t"/>
              <a:pathLst>
                <a:path extrusionOk="0" h="11495" w="13598">
                  <a:moveTo>
                    <a:pt x="13598" y="11494"/>
                  </a:moveTo>
                  <a:lnTo>
                    <a:pt x="1" y="11494"/>
                  </a:lnTo>
                  <a:lnTo>
                    <a:pt x="1" y="0"/>
                  </a:lnTo>
                  <a:lnTo>
                    <a:pt x="1359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65"/>
            <p:cNvSpPr/>
            <p:nvPr/>
          </p:nvSpPr>
          <p:spPr>
            <a:xfrm>
              <a:off x="4775650" y="1412975"/>
              <a:ext cx="342400" cy="289850"/>
            </a:xfrm>
            <a:custGeom>
              <a:rect b="b" l="l" r="r" t="t"/>
              <a:pathLst>
                <a:path extrusionOk="0" h="11594" w="13696">
                  <a:moveTo>
                    <a:pt x="13597" y="99"/>
                  </a:moveTo>
                  <a:lnTo>
                    <a:pt x="13597" y="11495"/>
                  </a:lnTo>
                  <a:lnTo>
                    <a:pt x="99" y="11495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11541"/>
                  </a:lnTo>
                  <a:cubicBezTo>
                    <a:pt x="0" y="11567"/>
                    <a:pt x="21" y="11593"/>
                    <a:pt x="47" y="11593"/>
                  </a:cubicBezTo>
                  <a:lnTo>
                    <a:pt x="13644" y="11593"/>
                  </a:lnTo>
                  <a:cubicBezTo>
                    <a:pt x="13675" y="11593"/>
                    <a:pt x="13696" y="11567"/>
                    <a:pt x="13696" y="11541"/>
                  </a:cubicBezTo>
                  <a:lnTo>
                    <a:pt x="13696" y="47"/>
                  </a:lnTo>
                  <a:cubicBezTo>
                    <a:pt x="13696" y="21"/>
                    <a:pt x="13675" y="0"/>
                    <a:pt x="1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65"/>
            <p:cNvSpPr/>
            <p:nvPr/>
          </p:nvSpPr>
          <p:spPr>
            <a:xfrm>
              <a:off x="4728000" y="1414150"/>
              <a:ext cx="48825" cy="287375"/>
            </a:xfrm>
            <a:custGeom>
              <a:rect b="b" l="l" r="r" t="t"/>
              <a:pathLst>
                <a:path extrusionOk="0" h="11495" w="1953">
                  <a:moveTo>
                    <a:pt x="1953" y="0"/>
                  </a:moveTo>
                  <a:lnTo>
                    <a:pt x="1" y="88"/>
                  </a:lnTo>
                  <a:lnTo>
                    <a:pt x="1" y="10908"/>
                  </a:lnTo>
                  <a:lnTo>
                    <a:pt x="1953" y="1149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65"/>
            <p:cNvSpPr/>
            <p:nvPr/>
          </p:nvSpPr>
          <p:spPr>
            <a:xfrm>
              <a:off x="4726850" y="1412975"/>
              <a:ext cx="51275" cy="289850"/>
            </a:xfrm>
            <a:custGeom>
              <a:rect b="b" l="l" r="r" t="t"/>
              <a:pathLst>
                <a:path extrusionOk="0" h="11594" w="2051">
                  <a:moveTo>
                    <a:pt x="1952" y="99"/>
                  </a:moveTo>
                  <a:lnTo>
                    <a:pt x="1952" y="11479"/>
                  </a:lnTo>
                  <a:lnTo>
                    <a:pt x="99" y="10918"/>
                  </a:lnTo>
                  <a:lnTo>
                    <a:pt x="99" y="187"/>
                  </a:lnTo>
                  <a:lnTo>
                    <a:pt x="1952" y="99"/>
                  </a:lnTo>
                  <a:close/>
                  <a:moveTo>
                    <a:pt x="1999" y="0"/>
                  </a:moveTo>
                  <a:lnTo>
                    <a:pt x="47" y="89"/>
                  </a:lnTo>
                  <a:cubicBezTo>
                    <a:pt x="21" y="89"/>
                    <a:pt x="0" y="109"/>
                    <a:pt x="0" y="135"/>
                  </a:cubicBezTo>
                  <a:lnTo>
                    <a:pt x="0" y="10955"/>
                  </a:lnTo>
                  <a:cubicBezTo>
                    <a:pt x="0" y="10975"/>
                    <a:pt x="10" y="10996"/>
                    <a:pt x="31" y="11001"/>
                  </a:cubicBezTo>
                  <a:lnTo>
                    <a:pt x="1988" y="11593"/>
                  </a:lnTo>
                  <a:lnTo>
                    <a:pt x="1999" y="11593"/>
                  </a:lnTo>
                  <a:cubicBezTo>
                    <a:pt x="2030" y="11593"/>
                    <a:pt x="2051" y="11567"/>
                    <a:pt x="2051" y="11541"/>
                  </a:cubicBezTo>
                  <a:lnTo>
                    <a:pt x="2051" y="47"/>
                  </a:lnTo>
                  <a:cubicBezTo>
                    <a:pt x="2051" y="21"/>
                    <a:pt x="2025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65"/>
            <p:cNvSpPr/>
            <p:nvPr/>
          </p:nvSpPr>
          <p:spPr>
            <a:xfrm>
              <a:off x="4914250" y="1443475"/>
              <a:ext cx="96600" cy="25200"/>
            </a:xfrm>
            <a:custGeom>
              <a:rect b="b" l="l" r="r" t="t"/>
              <a:pathLst>
                <a:path extrusionOk="0" h="1008" w="3864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365" y="1008"/>
                  </a:lnTo>
                  <a:cubicBezTo>
                    <a:pt x="3640" y="1002"/>
                    <a:pt x="3863" y="779"/>
                    <a:pt x="3863" y="504"/>
                  </a:cubicBezTo>
                  <a:cubicBezTo>
                    <a:pt x="3863" y="224"/>
                    <a:pt x="3640" y="0"/>
                    <a:pt x="3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65"/>
            <p:cNvSpPr/>
            <p:nvPr/>
          </p:nvSpPr>
          <p:spPr>
            <a:xfrm>
              <a:off x="4913100" y="1442175"/>
              <a:ext cx="99050" cy="27675"/>
            </a:xfrm>
            <a:custGeom>
              <a:rect b="b" l="l" r="r" t="t"/>
              <a:pathLst>
                <a:path extrusionOk="0" h="1107" w="3962">
                  <a:moveTo>
                    <a:pt x="3411" y="99"/>
                  </a:moveTo>
                  <a:cubicBezTo>
                    <a:pt x="3660" y="99"/>
                    <a:pt x="3863" y="307"/>
                    <a:pt x="3863" y="556"/>
                  </a:cubicBezTo>
                  <a:cubicBezTo>
                    <a:pt x="3863" y="805"/>
                    <a:pt x="3660" y="1008"/>
                    <a:pt x="3411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411" y="1106"/>
                  </a:lnTo>
                  <a:cubicBezTo>
                    <a:pt x="3712" y="1106"/>
                    <a:pt x="3961" y="857"/>
                    <a:pt x="3961" y="556"/>
                  </a:cubicBezTo>
                  <a:cubicBezTo>
                    <a:pt x="3961" y="250"/>
                    <a:pt x="3712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65"/>
            <p:cNvSpPr/>
            <p:nvPr/>
          </p:nvSpPr>
          <p:spPr>
            <a:xfrm>
              <a:off x="4914250" y="1443475"/>
              <a:ext cx="96600" cy="25200"/>
            </a:xfrm>
            <a:custGeom>
              <a:rect b="b" l="l" r="r" t="t"/>
              <a:pathLst>
                <a:path extrusionOk="0" h="1008" w="3864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365" y="1008"/>
                  </a:lnTo>
                  <a:cubicBezTo>
                    <a:pt x="3640" y="1002"/>
                    <a:pt x="3863" y="779"/>
                    <a:pt x="3863" y="504"/>
                  </a:cubicBezTo>
                  <a:cubicBezTo>
                    <a:pt x="3863" y="224"/>
                    <a:pt x="3640" y="0"/>
                    <a:pt x="3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65"/>
            <p:cNvSpPr/>
            <p:nvPr/>
          </p:nvSpPr>
          <p:spPr>
            <a:xfrm>
              <a:off x="4913100" y="1442175"/>
              <a:ext cx="99050" cy="27675"/>
            </a:xfrm>
            <a:custGeom>
              <a:rect b="b" l="l" r="r" t="t"/>
              <a:pathLst>
                <a:path extrusionOk="0" h="1107" w="3962">
                  <a:moveTo>
                    <a:pt x="3411" y="99"/>
                  </a:moveTo>
                  <a:cubicBezTo>
                    <a:pt x="3660" y="99"/>
                    <a:pt x="3863" y="307"/>
                    <a:pt x="3863" y="556"/>
                  </a:cubicBezTo>
                  <a:cubicBezTo>
                    <a:pt x="3863" y="805"/>
                    <a:pt x="3660" y="1008"/>
                    <a:pt x="3411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411" y="1106"/>
                  </a:lnTo>
                  <a:cubicBezTo>
                    <a:pt x="3712" y="1106"/>
                    <a:pt x="3961" y="857"/>
                    <a:pt x="3961" y="556"/>
                  </a:cubicBezTo>
                  <a:cubicBezTo>
                    <a:pt x="3961" y="250"/>
                    <a:pt x="3712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65"/>
            <p:cNvSpPr/>
            <p:nvPr/>
          </p:nvSpPr>
          <p:spPr>
            <a:xfrm>
              <a:off x="4914250" y="1443475"/>
              <a:ext cx="96600" cy="25200"/>
            </a:xfrm>
            <a:custGeom>
              <a:rect b="b" l="l" r="r" t="t"/>
              <a:pathLst>
                <a:path extrusionOk="0" h="1008" w="3864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365" y="1008"/>
                  </a:lnTo>
                  <a:cubicBezTo>
                    <a:pt x="3640" y="1002"/>
                    <a:pt x="3863" y="779"/>
                    <a:pt x="3863" y="504"/>
                  </a:cubicBezTo>
                  <a:cubicBezTo>
                    <a:pt x="3863" y="224"/>
                    <a:pt x="3640" y="0"/>
                    <a:pt x="3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65"/>
            <p:cNvSpPr/>
            <p:nvPr/>
          </p:nvSpPr>
          <p:spPr>
            <a:xfrm>
              <a:off x="4913100" y="1442175"/>
              <a:ext cx="99050" cy="27675"/>
            </a:xfrm>
            <a:custGeom>
              <a:rect b="b" l="l" r="r" t="t"/>
              <a:pathLst>
                <a:path extrusionOk="0" h="1107" w="3962">
                  <a:moveTo>
                    <a:pt x="3411" y="99"/>
                  </a:moveTo>
                  <a:cubicBezTo>
                    <a:pt x="3660" y="99"/>
                    <a:pt x="3863" y="307"/>
                    <a:pt x="3863" y="556"/>
                  </a:cubicBezTo>
                  <a:cubicBezTo>
                    <a:pt x="3863" y="805"/>
                    <a:pt x="3660" y="1008"/>
                    <a:pt x="3411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411" y="1106"/>
                  </a:lnTo>
                  <a:cubicBezTo>
                    <a:pt x="3712" y="1106"/>
                    <a:pt x="3961" y="857"/>
                    <a:pt x="3961" y="556"/>
                  </a:cubicBezTo>
                  <a:cubicBezTo>
                    <a:pt x="3961" y="250"/>
                    <a:pt x="3712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65"/>
            <p:cNvSpPr/>
            <p:nvPr/>
          </p:nvSpPr>
          <p:spPr>
            <a:xfrm>
              <a:off x="4914250" y="1443475"/>
              <a:ext cx="88550" cy="25200"/>
            </a:xfrm>
            <a:custGeom>
              <a:rect b="b" l="l" r="r" t="t"/>
              <a:pathLst>
                <a:path extrusionOk="0" h="1008" w="3542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038" y="1008"/>
                  </a:lnTo>
                  <a:cubicBezTo>
                    <a:pt x="3313" y="1008"/>
                    <a:pt x="3542" y="779"/>
                    <a:pt x="3542" y="504"/>
                  </a:cubicBezTo>
                  <a:cubicBezTo>
                    <a:pt x="3542" y="224"/>
                    <a:pt x="3313" y="0"/>
                    <a:pt x="3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65"/>
            <p:cNvSpPr/>
            <p:nvPr/>
          </p:nvSpPr>
          <p:spPr>
            <a:xfrm>
              <a:off x="4913100" y="1442175"/>
              <a:ext cx="90875" cy="27675"/>
            </a:xfrm>
            <a:custGeom>
              <a:rect b="b" l="l" r="r" t="t"/>
              <a:pathLst>
                <a:path extrusionOk="0" h="1107" w="3635">
                  <a:moveTo>
                    <a:pt x="3084" y="99"/>
                  </a:moveTo>
                  <a:cubicBezTo>
                    <a:pt x="3333" y="99"/>
                    <a:pt x="3536" y="307"/>
                    <a:pt x="3536" y="556"/>
                  </a:cubicBezTo>
                  <a:cubicBezTo>
                    <a:pt x="3536" y="805"/>
                    <a:pt x="3333" y="1008"/>
                    <a:pt x="3084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084" y="1106"/>
                  </a:lnTo>
                  <a:cubicBezTo>
                    <a:pt x="3390" y="1106"/>
                    <a:pt x="3634" y="857"/>
                    <a:pt x="3634" y="556"/>
                  </a:cubicBezTo>
                  <a:cubicBezTo>
                    <a:pt x="3634" y="250"/>
                    <a:pt x="3390" y="0"/>
                    <a:pt x="3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2" name="Google Shape;3722;p65"/>
          <p:cNvGrpSpPr/>
          <p:nvPr/>
        </p:nvGrpSpPr>
        <p:grpSpPr>
          <a:xfrm>
            <a:off x="593870" y="4543004"/>
            <a:ext cx="618948" cy="457375"/>
            <a:chOff x="4256075" y="2554975"/>
            <a:chExt cx="2138727" cy="1580425"/>
          </a:xfrm>
        </p:grpSpPr>
        <p:sp>
          <p:nvSpPr>
            <p:cNvPr id="3723" name="Google Shape;3723;p65"/>
            <p:cNvSpPr/>
            <p:nvPr/>
          </p:nvSpPr>
          <p:spPr>
            <a:xfrm>
              <a:off x="6016666" y="3340609"/>
              <a:ext cx="378136" cy="548840"/>
            </a:xfrm>
            <a:custGeom>
              <a:rect b="b" l="l" r="r" t="t"/>
              <a:pathLst>
                <a:path extrusionOk="0" h="5215" w="3593">
                  <a:moveTo>
                    <a:pt x="2253" y="0"/>
                  </a:moveTo>
                  <a:cubicBezTo>
                    <a:pt x="1643" y="0"/>
                    <a:pt x="1149" y="545"/>
                    <a:pt x="1149" y="545"/>
                  </a:cubicBezTo>
                  <a:lnTo>
                    <a:pt x="666" y="1877"/>
                  </a:lnTo>
                  <a:cubicBezTo>
                    <a:pt x="666" y="1877"/>
                    <a:pt x="1041" y="1668"/>
                    <a:pt x="1629" y="1322"/>
                  </a:cubicBezTo>
                  <a:cubicBezTo>
                    <a:pt x="1672" y="1297"/>
                    <a:pt x="1709" y="1285"/>
                    <a:pt x="1741" y="1285"/>
                  </a:cubicBezTo>
                  <a:cubicBezTo>
                    <a:pt x="2080" y="1285"/>
                    <a:pt x="1820" y="2628"/>
                    <a:pt x="1459" y="3323"/>
                  </a:cubicBezTo>
                  <a:cubicBezTo>
                    <a:pt x="1142" y="3938"/>
                    <a:pt x="844" y="4079"/>
                    <a:pt x="637" y="4079"/>
                  </a:cubicBezTo>
                  <a:cubicBezTo>
                    <a:pt x="460" y="4079"/>
                    <a:pt x="349" y="3976"/>
                    <a:pt x="349" y="3976"/>
                  </a:cubicBezTo>
                  <a:lnTo>
                    <a:pt x="0" y="5007"/>
                  </a:lnTo>
                  <a:cubicBezTo>
                    <a:pt x="144" y="5150"/>
                    <a:pt x="297" y="5214"/>
                    <a:pt x="455" y="5214"/>
                  </a:cubicBezTo>
                  <a:cubicBezTo>
                    <a:pt x="1838" y="5214"/>
                    <a:pt x="3592" y="299"/>
                    <a:pt x="2494" y="30"/>
                  </a:cubicBezTo>
                  <a:cubicBezTo>
                    <a:pt x="2412" y="9"/>
                    <a:pt x="2331" y="0"/>
                    <a:pt x="2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65"/>
            <p:cNvSpPr/>
            <p:nvPr/>
          </p:nvSpPr>
          <p:spPr>
            <a:xfrm>
              <a:off x="6027295" y="3448483"/>
              <a:ext cx="222377" cy="430126"/>
            </a:xfrm>
            <a:custGeom>
              <a:rect b="b" l="l" r="r" t="t"/>
              <a:pathLst>
                <a:path extrusionOk="0" h="4087" w="2113">
                  <a:moveTo>
                    <a:pt x="1593" y="1802"/>
                  </a:moveTo>
                  <a:cubicBezTo>
                    <a:pt x="2112" y="88"/>
                    <a:pt x="1531" y="294"/>
                    <a:pt x="1531" y="294"/>
                  </a:cubicBezTo>
                  <a:cubicBezTo>
                    <a:pt x="2030" y="0"/>
                    <a:pt x="1753" y="1534"/>
                    <a:pt x="1358" y="2298"/>
                  </a:cubicBezTo>
                  <a:cubicBezTo>
                    <a:pt x="774" y="3437"/>
                    <a:pt x="248" y="2951"/>
                    <a:pt x="248" y="2951"/>
                  </a:cubicBezTo>
                  <a:lnTo>
                    <a:pt x="0" y="3751"/>
                  </a:lnTo>
                  <a:cubicBezTo>
                    <a:pt x="0" y="3751"/>
                    <a:pt x="901" y="4087"/>
                    <a:pt x="1593" y="1802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65"/>
            <p:cNvSpPr/>
            <p:nvPr/>
          </p:nvSpPr>
          <p:spPr>
            <a:xfrm>
              <a:off x="6087073" y="3324823"/>
              <a:ext cx="237427" cy="217536"/>
            </a:xfrm>
            <a:custGeom>
              <a:rect b="b" l="l" r="r" t="t"/>
              <a:pathLst>
                <a:path extrusionOk="0" h="2067" w="2256">
                  <a:moveTo>
                    <a:pt x="1825" y="180"/>
                  </a:moveTo>
                  <a:cubicBezTo>
                    <a:pt x="1110" y="0"/>
                    <a:pt x="480" y="695"/>
                    <a:pt x="480" y="695"/>
                  </a:cubicBezTo>
                  <a:lnTo>
                    <a:pt x="0" y="2024"/>
                  </a:lnTo>
                  <a:cubicBezTo>
                    <a:pt x="0" y="2024"/>
                    <a:pt x="376" y="1818"/>
                    <a:pt x="963" y="1469"/>
                  </a:cubicBezTo>
                  <a:cubicBezTo>
                    <a:pt x="1090" y="1394"/>
                    <a:pt x="1169" y="1440"/>
                    <a:pt x="1205" y="1557"/>
                  </a:cubicBezTo>
                  <a:cubicBezTo>
                    <a:pt x="1479" y="1074"/>
                    <a:pt x="1825" y="549"/>
                    <a:pt x="1916" y="784"/>
                  </a:cubicBezTo>
                  <a:cubicBezTo>
                    <a:pt x="1995" y="989"/>
                    <a:pt x="2004" y="1564"/>
                    <a:pt x="1998" y="2066"/>
                  </a:cubicBezTo>
                  <a:cubicBezTo>
                    <a:pt x="2249" y="1107"/>
                    <a:pt x="2256" y="284"/>
                    <a:pt x="1825" y="180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65"/>
            <p:cNvSpPr/>
            <p:nvPr/>
          </p:nvSpPr>
          <p:spPr>
            <a:xfrm>
              <a:off x="6013193" y="3337452"/>
              <a:ext cx="318569" cy="555575"/>
            </a:xfrm>
            <a:custGeom>
              <a:rect b="b" l="l" r="r" t="t"/>
              <a:pathLst>
                <a:path extrusionOk="0" h="5279" w="3027">
                  <a:moveTo>
                    <a:pt x="2292" y="62"/>
                  </a:moveTo>
                  <a:cubicBezTo>
                    <a:pt x="2366" y="62"/>
                    <a:pt x="2443" y="70"/>
                    <a:pt x="2520" y="89"/>
                  </a:cubicBezTo>
                  <a:cubicBezTo>
                    <a:pt x="2697" y="135"/>
                    <a:pt x="2801" y="311"/>
                    <a:pt x="2834" y="615"/>
                  </a:cubicBezTo>
                  <a:cubicBezTo>
                    <a:pt x="2892" y="1196"/>
                    <a:pt x="2664" y="2188"/>
                    <a:pt x="2249" y="3148"/>
                  </a:cubicBezTo>
                  <a:cubicBezTo>
                    <a:pt x="1805" y="4172"/>
                    <a:pt x="1260" y="4917"/>
                    <a:pt x="790" y="5142"/>
                  </a:cubicBezTo>
                  <a:cubicBezTo>
                    <a:pt x="686" y="5191"/>
                    <a:pt x="586" y="5216"/>
                    <a:pt x="489" y="5216"/>
                  </a:cubicBezTo>
                  <a:cubicBezTo>
                    <a:pt x="339" y="5216"/>
                    <a:pt x="198" y="5156"/>
                    <a:pt x="69" y="5034"/>
                  </a:cubicBezTo>
                  <a:lnTo>
                    <a:pt x="399" y="4058"/>
                  </a:lnTo>
                  <a:cubicBezTo>
                    <a:pt x="479" y="4113"/>
                    <a:pt x="574" y="4141"/>
                    <a:pt x="670" y="4141"/>
                  </a:cubicBezTo>
                  <a:cubicBezTo>
                    <a:pt x="699" y="4141"/>
                    <a:pt x="729" y="4139"/>
                    <a:pt x="758" y="4133"/>
                  </a:cubicBezTo>
                  <a:cubicBezTo>
                    <a:pt x="1029" y="4088"/>
                    <a:pt x="1283" y="3830"/>
                    <a:pt x="1521" y="3369"/>
                  </a:cubicBezTo>
                  <a:cubicBezTo>
                    <a:pt x="1832" y="2769"/>
                    <a:pt x="2119" y="1555"/>
                    <a:pt x="1874" y="1323"/>
                  </a:cubicBezTo>
                  <a:cubicBezTo>
                    <a:pt x="1852" y="1303"/>
                    <a:pt x="1820" y="1285"/>
                    <a:pt x="1776" y="1285"/>
                  </a:cubicBezTo>
                  <a:cubicBezTo>
                    <a:pt x="1741" y="1285"/>
                    <a:pt x="1699" y="1296"/>
                    <a:pt x="1649" y="1326"/>
                  </a:cubicBezTo>
                  <a:cubicBezTo>
                    <a:pt x="1215" y="1584"/>
                    <a:pt x="892" y="1764"/>
                    <a:pt x="758" y="1842"/>
                  </a:cubicBezTo>
                  <a:lnTo>
                    <a:pt x="1208" y="595"/>
                  </a:lnTo>
                  <a:cubicBezTo>
                    <a:pt x="1254" y="543"/>
                    <a:pt x="1728" y="62"/>
                    <a:pt x="2292" y="62"/>
                  </a:cubicBezTo>
                  <a:close/>
                  <a:moveTo>
                    <a:pt x="2287" y="0"/>
                  </a:moveTo>
                  <a:cubicBezTo>
                    <a:pt x="1674" y="0"/>
                    <a:pt x="1182" y="530"/>
                    <a:pt x="1159" y="556"/>
                  </a:cubicBezTo>
                  <a:cubicBezTo>
                    <a:pt x="1156" y="559"/>
                    <a:pt x="1156" y="562"/>
                    <a:pt x="1153" y="566"/>
                  </a:cubicBezTo>
                  <a:lnTo>
                    <a:pt x="673" y="1897"/>
                  </a:lnTo>
                  <a:cubicBezTo>
                    <a:pt x="665" y="1918"/>
                    <a:pt x="682" y="1937"/>
                    <a:pt x="701" y="1937"/>
                  </a:cubicBezTo>
                  <a:cubicBezTo>
                    <a:pt x="706" y="1937"/>
                    <a:pt x="711" y="1936"/>
                    <a:pt x="715" y="1933"/>
                  </a:cubicBezTo>
                  <a:cubicBezTo>
                    <a:pt x="719" y="1930"/>
                    <a:pt x="1097" y="1721"/>
                    <a:pt x="1681" y="1378"/>
                  </a:cubicBezTo>
                  <a:cubicBezTo>
                    <a:pt x="1725" y="1353"/>
                    <a:pt x="1756" y="1346"/>
                    <a:pt x="1780" y="1346"/>
                  </a:cubicBezTo>
                  <a:cubicBezTo>
                    <a:pt x="1811" y="1346"/>
                    <a:pt x="1827" y="1360"/>
                    <a:pt x="1835" y="1365"/>
                  </a:cubicBezTo>
                  <a:cubicBezTo>
                    <a:pt x="2021" y="1545"/>
                    <a:pt x="1812" y="2671"/>
                    <a:pt x="1466" y="3340"/>
                  </a:cubicBezTo>
                  <a:cubicBezTo>
                    <a:pt x="1241" y="3774"/>
                    <a:pt x="993" y="4029"/>
                    <a:pt x="748" y="4075"/>
                  </a:cubicBezTo>
                  <a:cubicBezTo>
                    <a:pt x="725" y="4078"/>
                    <a:pt x="702" y="4080"/>
                    <a:pt x="678" y="4080"/>
                  </a:cubicBezTo>
                  <a:cubicBezTo>
                    <a:pt x="580" y="4080"/>
                    <a:pt x="482" y="4047"/>
                    <a:pt x="405" y="3986"/>
                  </a:cubicBezTo>
                  <a:cubicBezTo>
                    <a:pt x="398" y="3982"/>
                    <a:pt x="391" y="3979"/>
                    <a:pt x="384" y="3979"/>
                  </a:cubicBezTo>
                  <a:cubicBezTo>
                    <a:pt x="381" y="3979"/>
                    <a:pt x="378" y="3979"/>
                    <a:pt x="376" y="3980"/>
                  </a:cubicBezTo>
                  <a:cubicBezTo>
                    <a:pt x="366" y="3980"/>
                    <a:pt x="356" y="3990"/>
                    <a:pt x="353" y="3999"/>
                  </a:cubicBezTo>
                  <a:lnTo>
                    <a:pt x="4" y="5031"/>
                  </a:lnTo>
                  <a:cubicBezTo>
                    <a:pt x="0" y="5041"/>
                    <a:pt x="4" y="5054"/>
                    <a:pt x="13" y="5060"/>
                  </a:cubicBezTo>
                  <a:cubicBezTo>
                    <a:pt x="157" y="5204"/>
                    <a:pt x="317" y="5279"/>
                    <a:pt x="487" y="5279"/>
                  </a:cubicBezTo>
                  <a:cubicBezTo>
                    <a:pt x="601" y="5276"/>
                    <a:pt x="715" y="5246"/>
                    <a:pt x="816" y="5197"/>
                  </a:cubicBezTo>
                  <a:cubicBezTo>
                    <a:pt x="1864" y="4695"/>
                    <a:pt x="3026" y="1881"/>
                    <a:pt x="2896" y="608"/>
                  </a:cubicBezTo>
                  <a:cubicBezTo>
                    <a:pt x="2863" y="275"/>
                    <a:pt x="2742" y="79"/>
                    <a:pt x="2537" y="30"/>
                  </a:cubicBezTo>
                  <a:cubicBezTo>
                    <a:pt x="2452" y="9"/>
                    <a:pt x="2368" y="0"/>
                    <a:pt x="2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65"/>
            <p:cNvSpPr/>
            <p:nvPr/>
          </p:nvSpPr>
          <p:spPr>
            <a:xfrm>
              <a:off x="4256075" y="3888712"/>
              <a:ext cx="1746920" cy="246688"/>
            </a:xfrm>
            <a:custGeom>
              <a:rect b="b" l="l" r="r" t="t"/>
              <a:pathLst>
                <a:path extrusionOk="0" h="2344" w="16599">
                  <a:moveTo>
                    <a:pt x="7255" y="1"/>
                  </a:moveTo>
                  <a:cubicBezTo>
                    <a:pt x="5801" y="1"/>
                    <a:pt x="4439" y="39"/>
                    <a:pt x="3444" y="126"/>
                  </a:cubicBezTo>
                  <a:cubicBezTo>
                    <a:pt x="1" y="429"/>
                    <a:pt x="1310" y="1386"/>
                    <a:pt x="2100" y="1683"/>
                  </a:cubicBezTo>
                  <a:cubicBezTo>
                    <a:pt x="3458" y="2190"/>
                    <a:pt x="4919" y="2344"/>
                    <a:pt x="6691" y="2344"/>
                  </a:cubicBezTo>
                  <a:cubicBezTo>
                    <a:pt x="8011" y="2344"/>
                    <a:pt x="9504" y="2258"/>
                    <a:pt x="11255" y="2169"/>
                  </a:cubicBezTo>
                  <a:cubicBezTo>
                    <a:pt x="13018" y="2025"/>
                    <a:pt x="14810" y="1957"/>
                    <a:pt x="15668" y="1480"/>
                  </a:cubicBezTo>
                  <a:cubicBezTo>
                    <a:pt x="16599" y="1144"/>
                    <a:pt x="16125" y="867"/>
                    <a:pt x="15538" y="544"/>
                  </a:cubicBezTo>
                  <a:cubicBezTo>
                    <a:pt x="14964" y="233"/>
                    <a:pt x="10833" y="1"/>
                    <a:pt x="7255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65"/>
            <p:cNvSpPr/>
            <p:nvPr/>
          </p:nvSpPr>
          <p:spPr>
            <a:xfrm>
              <a:off x="5179151" y="3152647"/>
              <a:ext cx="1037481" cy="917399"/>
            </a:xfrm>
            <a:custGeom>
              <a:rect b="b" l="l" r="r" t="t"/>
              <a:pathLst>
                <a:path extrusionOk="0" h="8717" w="9858">
                  <a:moveTo>
                    <a:pt x="715" y="1"/>
                  </a:moveTo>
                  <a:cubicBezTo>
                    <a:pt x="715" y="1"/>
                    <a:pt x="0" y="6911"/>
                    <a:pt x="4221" y="8585"/>
                  </a:cubicBezTo>
                  <a:cubicBezTo>
                    <a:pt x="4221" y="8585"/>
                    <a:pt x="4755" y="8717"/>
                    <a:pt x="5450" y="8717"/>
                  </a:cubicBezTo>
                  <a:cubicBezTo>
                    <a:pt x="5894" y="8717"/>
                    <a:pt x="6404" y="8663"/>
                    <a:pt x="6881" y="8487"/>
                  </a:cubicBezTo>
                  <a:cubicBezTo>
                    <a:pt x="6881" y="8487"/>
                    <a:pt x="9858" y="5054"/>
                    <a:pt x="9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65"/>
            <p:cNvSpPr/>
            <p:nvPr/>
          </p:nvSpPr>
          <p:spPr>
            <a:xfrm>
              <a:off x="5254399" y="3153068"/>
              <a:ext cx="962232" cy="914136"/>
            </a:xfrm>
            <a:custGeom>
              <a:rect b="b" l="l" r="r" t="t"/>
              <a:pathLst>
                <a:path extrusionOk="0" h="8686" w="9143">
                  <a:moveTo>
                    <a:pt x="7067" y="976"/>
                  </a:moveTo>
                  <a:cubicBezTo>
                    <a:pt x="7090" y="3937"/>
                    <a:pt x="6248" y="7893"/>
                    <a:pt x="5170" y="8686"/>
                  </a:cubicBezTo>
                  <a:cubicBezTo>
                    <a:pt x="5510" y="8663"/>
                    <a:pt x="5843" y="8594"/>
                    <a:pt x="6166" y="8487"/>
                  </a:cubicBezTo>
                  <a:cubicBezTo>
                    <a:pt x="6166" y="8487"/>
                    <a:pt x="9143" y="5050"/>
                    <a:pt x="9107" y="0"/>
                  </a:cubicBez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65"/>
            <p:cNvSpPr/>
            <p:nvPr/>
          </p:nvSpPr>
          <p:spPr>
            <a:xfrm>
              <a:off x="5243349" y="3149595"/>
              <a:ext cx="975072" cy="923819"/>
            </a:xfrm>
            <a:custGeom>
              <a:rect b="b" l="l" r="r" t="t"/>
              <a:pathLst>
                <a:path extrusionOk="0" h="8778" w="9265">
                  <a:moveTo>
                    <a:pt x="9182" y="63"/>
                  </a:moveTo>
                  <a:cubicBezTo>
                    <a:pt x="9196" y="2651"/>
                    <a:pt x="8399" y="4802"/>
                    <a:pt x="7730" y="6153"/>
                  </a:cubicBezTo>
                  <a:cubicBezTo>
                    <a:pt x="7031" y="7560"/>
                    <a:pt x="6320" y="8412"/>
                    <a:pt x="6251" y="8490"/>
                  </a:cubicBezTo>
                  <a:cubicBezTo>
                    <a:pt x="5783" y="8662"/>
                    <a:pt x="5282" y="8715"/>
                    <a:pt x="4844" y="8715"/>
                  </a:cubicBezTo>
                  <a:cubicBezTo>
                    <a:pt x="4160" y="8715"/>
                    <a:pt x="3629" y="8587"/>
                    <a:pt x="3617" y="8585"/>
                  </a:cubicBezTo>
                  <a:cubicBezTo>
                    <a:pt x="1656" y="8092"/>
                    <a:pt x="813" y="5794"/>
                    <a:pt x="454" y="3957"/>
                  </a:cubicBezTo>
                  <a:cubicBezTo>
                    <a:pt x="86" y="2093"/>
                    <a:pt x="128" y="311"/>
                    <a:pt x="135" y="63"/>
                  </a:cubicBezTo>
                  <a:close/>
                  <a:moveTo>
                    <a:pt x="105" y="1"/>
                  </a:moveTo>
                  <a:cubicBezTo>
                    <a:pt x="89" y="1"/>
                    <a:pt x="76" y="14"/>
                    <a:pt x="76" y="30"/>
                  </a:cubicBezTo>
                  <a:cubicBezTo>
                    <a:pt x="76" y="50"/>
                    <a:pt x="1" y="1962"/>
                    <a:pt x="392" y="3966"/>
                  </a:cubicBezTo>
                  <a:cubicBezTo>
                    <a:pt x="624" y="5148"/>
                    <a:pt x="973" y="6127"/>
                    <a:pt x="1421" y="6881"/>
                  </a:cubicBezTo>
                  <a:cubicBezTo>
                    <a:pt x="1989" y="7828"/>
                    <a:pt x="2723" y="8422"/>
                    <a:pt x="3604" y="8644"/>
                  </a:cubicBezTo>
                  <a:cubicBezTo>
                    <a:pt x="4012" y="8732"/>
                    <a:pt x="4427" y="8778"/>
                    <a:pt x="4845" y="8778"/>
                  </a:cubicBezTo>
                  <a:cubicBezTo>
                    <a:pt x="5292" y="8778"/>
                    <a:pt x="5804" y="8722"/>
                    <a:pt x="6281" y="8546"/>
                  </a:cubicBezTo>
                  <a:cubicBezTo>
                    <a:pt x="6287" y="8546"/>
                    <a:pt x="6291" y="8543"/>
                    <a:pt x="6294" y="8539"/>
                  </a:cubicBezTo>
                  <a:cubicBezTo>
                    <a:pt x="6300" y="8529"/>
                    <a:pt x="7048" y="7658"/>
                    <a:pt x="7782" y="6183"/>
                  </a:cubicBezTo>
                  <a:cubicBezTo>
                    <a:pt x="8461" y="4822"/>
                    <a:pt x="9264" y="2648"/>
                    <a:pt x="9244" y="30"/>
                  </a:cubicBezTo>
                  <a:cubicBezTo>
                    <a:pt x="9244" y="14"/>
                    <a:pt x="9228" y="1"/>
                    <a:pt x="9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65"/>
            <p:cNvSpPr/>
            <p:nvPr/>
          </p:nvSpPr>
          <p:spPr>
            <a:xfrm>
              <a:off x="5254399" y="3003623"/>
              <a:ext cx="958443" cy="298573"/>
            </a:xfrm>
            <a:custGeom>
              <a:rect b="b" l="l" r="r" t="t"/>
              <a:pathLst>
                <a:path extrusionOk="0" h="2837" w="9107">
                  <a:moveTo>
                    <a:pt x="4554" y="0"/>
                  </a:moveTo>
                  <a:cubicBezTo>
                    <a:pt x="2040" y="0"/>
                    <a:pt x="0" y="634"/>
                    <a:pt x="0" y="1417"/>
                  </a:cubicBezTo>
                  <a:cubicBezTo>
                    <a:pt x="0" y="2204"/>
                    <a:pt x="2040" y="2837"/>
                    <a:pt x="4554" y="2837"/>
                  </a:cubicBezTo>
                  <a:cubicBezTo>
                    <a:pt x="7067" y="2837"/>
                    <a:pt x="9107" y="2204"/>
                    <a:pt x="9107" y="1417"/>
                  </a:cubicBezTo>
                  <a:cubicBezTo>
                    <a:pt x="9107" y="634"/>
                    <a:pt x="7067" y="0"/>
                    <a:pt x="4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65"/>
            <p:cNvSpPr/>
            <p:nvPr/>
          </p:nvSpPr>
          <p:spPr>
            <a:xfrm>
              <a:off x="5251242" y="3000150"/>
              <a:ext cx="965074" cy="305519"/>
            </a:xfrm>
            <a:custGeom>
              <a:rect b="b" l="l" r="r" t="t"/>
              <a:pathLst>
                <a:path extrusionOk="0" h="2903" w="9170">
                  <a:moveTo>
                    <a:pt x="4584" y="63"/>
                  </a:moveTo>
                  <a:cubicBezTo>
                    <a:pt x="7077" y="63"/>
                    <a:pt x="9107" y="686"/>
                    <a:pt x="9107" y="1450"/>
                  </a:cubicBezTo>
                  <a:cubicBezTo>
                    <a:pt x="9107" y="2214"/>
                    <a:pt x="7077" y="2837"/>
                    <a:pt x="4584" y="2837"/>
                  </a:cubicBezTo>
                  <a:cubicBezTo>
                    <a:pt x="2090" y="2837"/>
                    <a:pt x="63" y="2214"/>
                    <a:pt x="63" y="1450"/>
                  </a:cubicBezTo>
                  <a:cubicBezTo>
                    <a:pt x="63" y="686"/>
                    <a:pt x="2090" y="63"/>
                    <a:pt x="4584" y="63"/>
                  </a:cubicBezTo>
                  <a:close/>
                  <a:moveTo>
                    <a:pt x="4584" y="1"/>
                  </a:moveTo>
                  <a:cubicBezTo>
                    <a:pt x="3366" y="1"/>
                    <a:pt x="2217" y="151"/>
                    <a:pt x="1355" y="419"/>
                  </a:cubicBezTo>
                  <a:cubicBezTo>
                    <a:pt x="481" y="689"/>
                    <a:pt x="1" y="1058"/>
                    <a:pt x="1" y="1450"/>
                  </a:cubicBezTo>
                  <a:cubicBezTo>
                    <a:pt x="1" y="1845"/>
                    <a:pt x="481" y="2210"/>
                    <a:pt x="1355" y="2485"/>
                  </a:cubicBezTo>
                  <a:cubicBezTo>
                    <a:pt x="2217" y="2752"/>
                    <a:pt x="3366" y="2902"/>
                    <a:pt x="4584" y="2902"/>
                  </a:cubicBezTo>
                  <a:cubicBezTo>
                    <a:pt x="5804" y="2902"/>
                    <a:pt x="6950" y="2752"/>
                    <a:pt x="7812" y="2485"/>
                  </a:cubicBezTo>
                  <a:cubicBezTo>
                    <a:pt x="8686" y="2210"/>
                    <a:pt x="9169" y="1845"/>
                    <a:pt x="9169" y="1450"/>
                  </a:cubicBezTo>
                  <a:cubicBezTo>
                    <a:pt x="9169" y="1058"/>
                    <a:pt x="8686" y="689"/>
                    <a:pt x="7812" y="419"/>
                  </a:cubicBezTo>
                  <a:cubicBezTo>
                    <a:pt x="6950" y="151"/>
                    <a:pt x="5804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65"/>
            <p:cNvSpPr/>
            <p:nvPr/>
          </p:nvSpPr>
          <p:spPr>
            <a:xfrm>
              <a:off x="5254399" y="3003623"/>
              <a:ext cx="958443" cy="298573"/>
            </a:xfrm>
            <a:custGeom>
              <a:rect b="b" l="l" r="r" t="t"/>
              <a:pathLst>
                <a:path extrusionOk="0" h="2837" w="9107">
                  <a:moveTo>
                    <a:pt x="4554" y="0"/>
                  </a:moveTo>
                  <a:cubicBezTo>
                    <a:pt x="2040" y="0"/>
                    <a:pt x="0" y="634"/>
                    <a:pt x="0" y="1417"/>
                  </a:cubicBezTo>
                  <a:cubicBezTo>
                    <a:pt x="0" y="2204"/>
                    <a:pt x="2040" y="2837"/>
                    <a:pt x="4554" y="2837"/>
                  </a:cubicBezTo>
                  <a:cubicBezTo>
                    <a:pt x="7067" y="2837"/>
                    <a:pt x="9107" y="2204"/>
                    <a:pt x="9107" y="1417"/>
                  </a:cubicBezTo>
                  <a:cubicBezTo>
                    <a:pt x="9107" y="634"/>
                    <a:pt x="7067" y="0"/>
                    <a:pt x="4554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65"/>
            <p:cNvSpPr/>
            <p:nvPr/>
          </p:nvSpPr>
          <p:spPr>
            <a:xfrm>
              <a:off x="5302495" y="3133071"/>
              <a:ext cx="862252" cy="169125"/>
            </a:xfrm>
            <a:custGeom>
              <a:rect b="b" l="l" r="r" t="t"/>
              <a:pathLst>
                <a:path extrusionOk="0" h="1607" w="8193">
                  <a:moveTo>
                    <a:pt x="4097" y="1"/>
                  </a:moveTo>
                  <a:cubicBezTo>
                    <a:pt x="2292" y="1"/>
                    <a:pt x="738" y="331"/>
                    <a:pt x="0" y="804"/>
                  </a:cubicBezTo>
                  <a:cubicBezTo>
                    <a:pt x="738" y="1280"/>
                    <a:pt x="2292" y="1607"/>
                    <a:pt x="4097" y="1607"/>
                  </a:cubicBezTo>
                  <a:cubicBezTo>
                    <a:pt x="5902" y="1607"/>
                    <a:pt x="7458" y="1280"/>
                    <a:pt x="8193" y="804"/>
                  </a:cubicBezTo>
                  <a:cubicBezTo>
                    <a:pt x="7458" y="331"/>
                    <a:pt x="5902" y="1"/>
                    <a:pt x="4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65"/>
            <p:cNvSpPr/>
            <p:nvPr/>
          </p:nvSpPr>
          <p:spPr>
            <a:xfrm>
              <a:off x="5299338" y="3130019"/>
              <a:ext cx="868882" cy="175650"/>
            </a:xfrm>
            <a:custGeom>
              <a:rect b="b" l="l" r="r" t="t"/>
              <a:pathLst>
                <a:path extrusionOk="0" h="1669" w="8256">
                  <a:moveTo>
                    <a:pt x="4127" y="63"/>
                  </a:moveTo>
                  <a:cubicBezTo>
                    <a:pt x="5824" y="63"/>
                    <a:pt x="7397" y="363"/>
                    <a:pt x="8167" y="833"/>
                  </a:cubicBezTo>
                  <a:cubicBezTo>
                    <a:pt x="7397" y="1303"/>
                    <a:pt x="5824" y="1606"/>
                    <a:pt x="4127" y="1606"/>
                  </a:cubicBezTo>
                  <a:cubicBezTo>
                    <a:pt x="2432" y="1606"/>
                    <a:pt x="856" y="1303"/>
                    <a:pt x="89" y="833"/>
                  </a:cubicBezTo>
                  <a:cubicBezTo>
                    <a:pt x="856" y="363"/>
                    <a:pt x="2432" y="63"/>
                    <a:pt x="4127" y="63"/>
                  </a:cubicBezTo>
                  <a:close/>
                  <a:moveTo>
                    <a:pt x="4127" y="1"/>
                  </a:moveTo>
                  <a:cubicBezTo>
                    <a:pt x="2364" y="1"/>
                    <a:pt x="787" y="311"/>
                    <a:pt x="14" y="807"/>
                  </a:cubicBezTo>
                  <a:cubicBezTo>
                    <a:pt x="4" y="813"/>
                    <a:pt x="1" y="823"/>
                    <a:pt x="1" y="833"/>
                  </a:cubicBezTo>
                  <a:cubicBezTo>
                    <a:pt x="1" y="843"/>
                    <a:pt x="4" y="852"/>
                    <a:pt x="14" y="859"/>
                  </a:cubicBezTo>
                  <a:cubicBezTo>
                    <a:pt x="787" y="1358"/>
                    <a:pt x="2364" y="1668"/>
                    <a:pt x="4127" y="1668"/>
                  </a:cubicBezTo>
                  <a:cubicBezTo>
                    <a:pt x="5892" y="1668"/>
                    <a:pt x="7469" y="1358"/>
                    <a:pt x="8239" y="859"/>
                  </a:cubicBezTo>
                  <a:cubicBezTo>
                    <a:pt x="8249" y="852"/>
                    <a:pt x="8256" y="843"/>
                    <a:pt x="8256" y="833"/>
                  </a:cubicBezTo>
                  <a:cubicBezTo>
                    <a:pt x="8256" y="823"/>
                    <a:pt x="8249" y="813"/>
                    <a:pt x="8239" y="807"/>
                  </a:cubicBezTo>
                  <a:cubicBezTo>
                    <a:pt x="7469" y="311"/>
                    <a:pt x="5892" y="1"/>
                    <a:pt x="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65"/>
            <p:cNvSpPr/>
            <p:nvPr/>
          </p:nvSpPr>
          <p:spPr>
            <a:xfrm>
              <a:off x="5425102" y="2554975"/>
              <a:ext cx="550103" cy="507479"/>
            </a:xfrm>
            <a:custGeom>
              <a:rect b="b" l="l" r="r" t="t"/>
              <a:pathLst>
                <a:path extrusionOk="0" h="4822" w="5227">
                  <a:moveTo>
                    <a:pt x="3418" y="1"/>
                  </a:moveTo>
                  <a:cubicBezTo>
                    <a:pt x="3069" y="1"/>
                    <a:pt x="2785" y="167"/>
                    <a:pt x="2785" y="373"/>
                  </a:cubicBezTo>
                  <a:cubicBezTo>
                    <a:pt x="2785" y="578"/>
                    <a:pt x="3069" y="741"/>
                    <a:pt x="3418" y="741"/>
                  </a:cubicBezTo>
                  <a:cubicBezTo>
                    <a:pt x="3770" y="741"/>
                    <a:pt x="4054" y="575"/>
                    <a:pt x="4054" y="373"/>
                  </a:cubicBezTo>
                  <a:cubicBezTo>
                    <a:pt x="4054" y="167"/>
                    <a:pt x="3770" y="4"/>
                    <a:pt x="3418" y="4"/>
                  </a:cubicBezTo>
                  <a:lnTo>
                    <a:pt x="3418" y="1"/>
                  </a:lnTo>
                  <a:close/>
                  <a:moveTo>
                    <a:pt x="4094" y="1084"/>
                  </a:moveTo>
                  <a:cubicBezTo>
                    <a:pt x="3467" y="1084"/>
                    <a:pt x="2961" y="1381"/>
                    <a:pt x="2961" y="1744"/>
                  </a:cubicBezTo>
                  <a:cubicBezTo>
                    <a:pt x="2961" y="2109"/>
                    <a:pt x="3467" y="2406"/>
                    <a:pt x="4094" y="2406"/>
                  </a:cubicBezTo>
                  <a:cubicBezTo>
                    <a:pt x="4720" y="2406"/>
                    <a:pt x="5226" y="2109"/>
                    <a:pt x="5226" y="1744"/>
                  </a:cubicBezTo>
                  <a:cubicBezTo>
                    <a:pt x="5226" y="1381"/>
                    <a:pt x="4720" y="1084"/>
                    <a:pt x="4094" y="1084"/>
                  </a:cubicBezTo>
                  <a:close/>
                  <a:moveTo>
                    <a:pt x="1632" y="2256"/>
                  </a:moveTo>
                  <a:cubicBezTo>
                    <a:pt x="732" y="2256"/>
                    <a:pt x="0" y="2550"/>
                    <a:pt x="0" y="2915"/>
                  </a:cubicBezTo>
                  <a:cubicBezTo>
                    <a:pt x="0" y="3124"/>
                    <a:pt x="242" y="3310"/>
                    <a:pt x="617" y="3431"/>
                  </a:cubicBezTo>
                  <a:cubicBezTo>
                    <a:pt x="412" y="3571"/>
                    <a:pt x="288" y="3731"/>
                    <a:pt x="288" y="3908"/>
                  </a:cubicBezTo>
                  <a:cubicBezTo>
                    <a:pt x="288" y="4414"/>
                    <a:pt x="1299" y="4822"/>
                    <a:pt x="2550" y="4822"/>
                  </a:cubicBezTo>
                  <a:cubicBezTo>
                    <a:pt x="3796" y="4822"/>
                    <a:pt x="4808" y="4410"/>
                    <a:pt x="4808" y="3908"/>
                  </a:cubicBezTo>
                  <a:cubicBezTo>
                    <a:pt x="4808" y="3496"/>
                    <a:pt x="4146" y="3154"/>
                    <a:pt x="3235" y="3036"/>
                  </a:cubicBezTo>
                  <a:cubicBezTo>
                    <a:pt x="3255" y="2997"/>
                    <a:pt x="3264" y="2958"/>
                    <a:pt x="3264" y="2915"/>
                  </a:cubicBezTo>
                  <a:cubicBezTo>
                    <a:pt x="3264" y="2550"/>
                    <a:pt x="2533" y="2256"/>
                    <a:pt x="1632" y="2256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15294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7" name="Google Shape;3737;p65"/>
          <p:cNvSpPr/>
          <p:nvPr/>
        </p:nvSpPr>
        <p:spPr>
          <a:xfrm flipH="1" rot="-4511497">
            <a:off x="538982" y="434475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65"/>
          <p:cNvSpPr/>
          <p:nvPr/>
        </p:nvSpPr>
        <p:spPr>
          <a:xfrm flipH="1">
            <a:off x="960888" y="204025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65"/>
          <p:cNvSpPr/>
          <p:nvPr/>
        </p:nvSpPr>
        <p:spPr>
          <a:xfrm flipH="1">
            <a:off x="809188" y="5693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65"/>
          <p:cNvSpPr/>
          <p:nvPr/>
        </p:nvSpPr>
        <p:spPr>
          <a:xfrm flipH="1" rot="-4514075">
            <a:off x="294014" y="28255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65"/>
          <p:cNvSpPr/>
          <p:nvPr/>
        </p:nvSpPr>
        <p:spPr>
          <a:xfrm flipH="1">
            <a:off x="370688" y="15112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65"/>
          <p:cNvSpPr/>
          <p:nvPr/>
        </p:nvSpPr>
        <p:spPr>
          <a:xfrm flipH="1" rot="-4514075">
            <a:off x="491689" y="10922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3" name="Google Shape;3743;p65"/>
          <p:cNvSpPr/>
          <p:nvPr/>
        </p:nvSpPr>
        <p:spPr>
          <a:xfrm flipH="1">
            <a:off x="294063" y="1858775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65"/>
          <p:cNvSpPr/>
          <p:nvPr/>
        </p:nvSpPr>
        <p:spPr>
          <a:xfrm flipH="1">
            <a:off x="593863" y="8133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5" name="Google Shape;3745;p65"/>
          <p:cNvSpPr/>
          <p:nvPr/>
        </p:nvSpPr>
        <p:spPr>
          <a:xfrm flipH="1" rot="-4511497">
            <a:off x="176332" y="987725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6" name="Google Shape;3746;p65"/>
          <p:cNvGrpSpPr/>
          <p:nvPr/>
        </p:nvGrpSpPr>
        <p:grpSpPr>
          <a:xfrm>
            <a:off x="8090775" y="2649850"/>
            <a:ext cx="758675" cy="1431862"/>
            <a:chOff x="401225" y="3201250"/>
            <a:chExt cx="758675" cy="1431862"/>
          </a:xfrm>
        </p:grpSpPr>
        <p:sp>
          <p:nvSpPr>
            <p:cNvPr id="3747" name="Google Shape;3747;p65"/>
            <p:cNvSpPr/>
            <p:nvPr/>
          </p:nvSpPr>
          <p:spPr>
            <a:xfrm flipH="1">
              <a:off x="401225" y="42076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65"/>
            <p:cNvSpPr/>
            <p:nvPr/>
          </p:nvSpPr>
          <p:spPr>
            <a:xfrm flipH="1">
              <a:off x="688100" y="39037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65"/>
            <p:cNvSpPr/>
            <p:nvPr/>
          </p:nvSpPr>
          <p:spPr>
            <a:xfrm flipH="1" rot="-4514075">
              <a:off x="594327" y="45886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65"/>
            <p:cNvSpPr/>
            <p:nvPr/>
          </p:nvSpPr>
          <p:spPr>
            <a:xfrm flipH="1">
              <a:off x="701600" y="36113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65"/>
            <p:cNvSpPr/>
            <p:nvPr/>
          </p:nvSpPr>
          <p:spPr>
            <a:xfrm flipH="1">
              <a:off x="1132900" y="39826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65"/>
            <p:cNvSpPr/>
            <p:nvPr/>
          </p:nvSpPr>
          <p:spPr>
            <a:xfrm flipH="1">
              <a:off x="902463" y="3409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65"/>
            <p:cNvSpPr/>
            <p:nvPr/>
          </p:nvSpPr>
          <p:spPr>
            <a:xfrm flipH="1" rot="-4514075">
              <a:off x="493152" y="33350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65"/>
            <p:cNvSpPr/>
            <p:nvPr/>
          </p:nvSpPr>
          <p:spPr>
            <a:xfrm flipH="1">
              <a:off x="1042975" y="384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65"/>
            <p:cNvSpPr/>
            <p:nvPr/>
          </p:nvSpPr>
          <p:spPr>
            <a:xfrm flipH="1">
              <a:off x="638613" y="320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9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FEATURES</a:t>
            </a:r>
            <a:endParaRPr/>
          </a:p>
        </p:txBody>
      </p:sp>
      <p:graphicFrame>
        <p:nvGraphicFramePr>
          <p:cNvPr id="3761" name="Google Shape;3761;p66"/>
          <p:cNvGraphicFramePr/>
          <p:nvPr/>
        </p:nvGraphicFramePr>
        <p:xfrm>
          <a:off x="720000" y="177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{562A3AB0-A6B1-4125-8368-4CD551E6E0DF}</a:tableStyleId>
              </a:tblPr>
              <a:tblGrid>
                <a:gridCol w="2164550"/>
                <a:gridCol w="501667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Tempo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The overall estimated tempo of a track in beats per minute (BPM).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Tempo is the speed or pace of a track.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Liveness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Detects the presence of an audience in the recording. 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Values range between 0.0 and 1.0.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-2921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 value above 0.8 provides strong likelihood that the track is live.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Duration in ms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Barlow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Duration of song in milliseconds.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62" name="Google Shape;3762;p66"/>
          <p:cNvSpPr txBox="1"/>
          <p:nvPr/>
        </p:nvSpPr>
        <p:spPr>
          <a:xfrm>
            <a:off x="720000" y="1123450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section explains the 12 audio features.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763" name="Google Shape;3763;p66"/>
          <p:cNvGrpSpPr/>
          <p:nvPr/>
        </p:nvGrpSpPr>
        <p:grpSpPr>
          <a:xfrm>
            <a:off x="8096097" y="-33717"/>
            <a:ext cx="837834" cy="2550831"/>
            <a:chOff x="973775" y="2233375"/>
            <a:chExt cx="404575" cy="1231750"/>
          </a:xfrm>
        </p:grpSpPr>
        <p:sp>
          <p:nvSpPr>
            <p:cNvPr id="3764" name="Google Shape;3764;p66"/>
            <p:cNvSpPr/>
            <p:nvPr/>
          </p:nvSpPr>
          <p:spPr>
            <a:xfrm>
              <a:off x="1223875" y="2922850"/>
              <a:ext cx="58575" cy="27925"/>
            </a:xfrm>
            <a:custGeom>
              <a:rect b="b" l="l" r="r" t="t"/>
              <a:pathLst>
                <a:path extrusionOk="0" h="1117" w="2343">
                  <a:moveTo>
                    <a:pt x="2332" y="0"/>
                  </a:moveTo>
                  <a:cubicBezTo>
                    <a:pt x="2254" y="5"/>
                    <a:pt x="328" y="151"/>
                    <a:pt x="1" y="1085"/>
                  </a:cubicBezTo>
                  <a:lnTo>
                    <a:pt x="94" y="1116"/>
                  </a:lnTo>
                  <a:cubicBezTo>
                    <a:pt x="401" y="239"/>
                    <a:pt x="2321" y="99"/>
                    <a:pt x="2342" y="99"/>
                  </a:cubicBezTo>
                  <a:lnTo>
                    <a:pt x="2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66"/>
            <p:cNvSpPr/>
            <p:nvPr/>
          </p:nvSpPr>
          <p:spPr>
            <a:xfrm>
              <a:off x="1042425" y="2920900"/>
              <a:ext cx="73225" cy="72050"/>
            </a:xfrm>
            <a:custGeom>
              <a:rect b="b" l="l" r="r" t="t"/>
              <a:pathLst>
                <a:path extrusionOk="0" h="2882" w="2929">
                  <a:moveTo>
                    <a:pt x="1" y="0"/>
                  </a:moveTo>
                  <a:lnTo>
                    <a:pt x="1" y="94"/>
                  </a:lnTo>
                  <a:cubicBezTo>
                    <a:pt x="2566" y="120"/>
                    <a:pt x="2835" y="2856"/>
                    <a:pt x="2835" y="2882"/>
                  </a:cubicBezTo>
                  <a:lnTo>
                    <a:pt x="2929" y="2871"/>
                  </a:lnTo>
                  <a:cubicBezTo>
                    <a:pt x="2929" y="2845"/>
                    <a:pt x="2654" y="2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66"/>
            <p:cNvSpPr/>
            <p:nvPr/>
          </p:nvSpPr>
          <p:spPr>
            <a:xfrm>
              <a:off x="975075" y="2993325"/>
              <a:ext cx="102825" cy="45950"/>
            </a:xfrm>
            <a:custGeom>
              <a:rect b="b" l="l" r="r" t="t"/>
              <a:pathLst>
                <a:path extrusionOk="0" h="1838" w="4113">
                  <a:moveTo>
                    <a:pt x="2697" y="1"/>
                  </a:moveTo>
                  <a:cubicBezTo>
                    <a:pt x="2373" y="1"/>
                    <a:pt x="2050" y="74"/>
                    <a:pt x="1760" y="208"/>
                  </a:cubicBezTo>
                  <a:cubicBezTo>
                    <a:pt x="1501" y="327"/>
                    <a:pt x="1231" y="478"/>
                    <a:pt x="1059" y="654"/>
                  </a:cubicBezTo>
                  <a:cubicBezTo>
                    <a:pt x="1059" y="654"/>
                    <a:pt x="130" y="789"/>
                    <a:pt x="0" y="1838"/>
                  </a:cubicBezTo>
                  <a:cubicBezTo>
                    <a:pt x="0" y="1838"/>
                    <a:pt x="514" y="1329"/>
                    <a:pt x="1096" y="1329"/>
                  </a:cubicBezTo>
                  <a:cubicBezTo>
                    <a:pt x="1468" y="1329"/>
                    <a:pt x="2219" y="1576"/>
                    <a:pt x="2851" y="1576"/>
                  </a:cubicBezTo>
                  <a:cubicBezTo>
                    <a:pt x="3198" y="1576"/>
                    <a:pt x="3509" y="1502"/>
                    <a:pt x="3702" y="1272"/>
                  </a:cubicBezTo>
                  <a:cubicBezTo>
                    <a:pt x="4112" y="789"/>
                    <a:pt x="4071" y="379"/>
                    <a:pt x="3401" y="125"/>
                  </a:cubicBezTo>
                  <a:cubicBezTo>
                    <a:pt x="3176" y="41"/>
                    <a:pt x="2936" y="1"/>
                    <a:pt x="2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66"/>
            <p:cNvSpPr/>
            <p:nvPr/>
          </p:nvSpPr>
          <p:spPr>
            <a:xfrm>
              <a:off x="973775" y="2992150"/>
              <a:ext cx="102700" cy="48425"/>
            </a:xfrm>
            <a:custGeom>
              <a:rect b="b" l="l" r="r" t="t"/>
              <a:pathLst>
                <a:path extrusionOk="0" h="1937" w="4108">
                  <a:moveTo>
                    <a:pt x="2791" y="99"/>
                  </a:moveTo>
                  <a:cubicBezTo>
                    <a:pt x="3011" y="99"/>
                    <a:pt x="3226" y="140"/>
                    <a:pt x="3432" y="218"/>
                  </a:cubicBezTo>
                  <a:cubicBezTo>
                    <a:pt x="3733" y="333"/>
                    <a:pt x="3910" y="478"/>
                    <a:pt x="3956" y="655"/>
                  </a:cubicBezTo>
                  <a:cubicBezTo>
                    <a:pt x="4003" y="836"/>
                    <a:pt x="3920" y="1044"/>
                    <a:pt x="3718" y="1288"/>
                  </a:cubicBezTo>
                  <a:cubicBezTo>
                    <a:pt x="3535" y="1504"/>
                    <a:pt x="3239" y="1574"/>
                    <a:pt x="2905" y="1574"/>
                  </a:cubicBezTo>
                  <a:cubicBezTo>
                    <a:pt x="2556" y="1574"/>
                    <a:pt x="2165" y="1497"/>
                    <a:pt x="1818" y="1428"/>
                  </a:cubicBezTo>
                  <a:cubicBezTo>
                    <a:pt x="1594" y="1376"/>
                    <a:pt x="1371" y="1340"/>
                    <a:pt x="1148" y="1324"/>
                  </a:cubicBezTo>
                  <a:cubicBezTo>
                    <a:pt x="707" y="1324"/>
                    <a:pt x="302" y="1610"/>
                    <a:pt x="120" y="1760"/>
                  </a:cubicBezTo>
                  <a:cubicBezTo>
                    <a:pt x="213" y="1246"/>
                    <a:pt x="608" y="847"/>
                    <a:pt x="1122" y="748"/>
                  </a:cubicBezTo>
                  <a:cubicBezTo>
                    <a:pt x="1132" y="748"/>
                    <a:pt x="1143" y="743"/>
                    <a:pt x="1148" y="732"/>
                  </a:cubicBezTo>
                  <a:cubicBezTo>
                    <a:pt x="1288" y="587"/>
                    <a:pt x="1522" y="442"/>
                    <a:pt x="1833" y="296"/>
                  </a:cubicBezTo>
                  <a:cubicBezTo>
                    <a:pt x="2119" y="166"/>
                    <a:pt x="2435" y="99"/>
                    <a:pt x="2752" y="99"/>
                  </a:cubicBezTo>
                  <a:cubicBezTo>
                    <a:pt x="2765" y="99"/>
                    <a:pt x="2778" y="99"/>
                    <a:pt x="2791" y="99"/>
                  </a:cubicBezTo>
                  <a:close/>
                  <a:moveTo>
                    <a:pt x="2752" y="0"/>
                  </a:moveTo>
                  <a:cubicBezTo>
                    <a:pt x="2429" y="0"/>
                    <a:pt x="2097" y="70"/>
                    <a:pt x="1792" y="208"/>
                  </a:cubicBezTo>
                  <a:cubicBezTo>
                    <a:pt x="1480" y="353"/>
                    <a:pt x="1241" y="504"/>
                    <a:pt x="1091" y="655"/>
                  </a:cubicBezTo>
                  <a:cubicBezTo>
                    <a:pt x="961" y="680"/>
                    <a:pt x="125" y="883"/>
                    <a:pt x="0" y="1880"/>
                  </a:cubicBezTo>
                  <a:cubicBezTo>
                    <a:pt x="0" y="1901"/>
                    <a:pt x="11" y="1921"/>
                    <a:pt x="32" y="1932"/>
                  </a:cubicBezTo>
                  <a:cubicBezTo>
                    <a:pt x="37" y="1932"/>
                    <a:pt x="42" y="1937"/>
                    <a:pt x="52" y="1937"/>
                  </a:cubicBezTo>
                  <a:cubicBezTo>
                    <a:pt x="63" y="1937"/>
                    <a:pt x="78" y="1932"/>
                    <a:pt x="84" y="1921"/>
                  </a:cubicBezTo>
                  <a:cubicBezTo>
                    <a:pt x="89" y="1916"/>
                    <a:pt x="592" y="1423"/>
                    <a:pt x="1148" y="1423"/>
                  </a:cubicBezTo>
                  <a:cubicBezTo>
                    <a:pt x="1366" y="1438"/>
                    <a:pt x="1584" y="1470"/>
                    <a:pt x="1802" y="1522"/>
                  </a:cubicBezTo>
                  <a:cubicBezTo>
                    <a:pt x="2154" y="1592"/>
                    <a:pt x="2550" y="1671"/>
                    <a:pt x="2910" y="1671"/>
                  </a:cubicBezTo>
                  <a:cubicBezTo>
                    <a:pt x="3266" y="1671"/>
                    <a:pt x="3586" y="1593"/>
                    <a:pt x="3790" y="1350"/>
                  </a:cubicBezTo>
                  <a:cubicBezTo>
                    <a:pt x="4019" y="1085"/>
                    <a:pt x="4107" y="841"/>
                    <a:pt x="4050" y="634"/>
                  </a:cubicBezTo>
                  <a:cubicBezTo>
                    <a:pt x="3998" y="421"/>
                    <a:pt x="3801" y="255"/>
                    <a:pt x="3468" y="125"/>
                  </a:cubicBezTo>
                  <a:cubicBezTo>
                    <a:pt x="3245" y="41"/>
                    <a:pt x="3001" y="0"/>
                    <a:pt x="2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66"/>
            <p:cNvSpPr/>
            <p:nvPr/>
          </p:nvSpPr>
          <p:spPr>
            <a:xfrm>
              <a:off x="1001300" y="3004475"/>
              <a:ext cx="47900" cy="8075"/>
            </a:xfrm>
            <a:custGeom>
              <a:rect b="b" l="l" r="r" t="t"/>
              <a:pathLst>
                <a:path extrusionOk="0" h="323" w="1916">
                  <a:moveTo>
                    <a:pt x="1023" y="0"/>
                  </a:moveTo>
                  <a:cubicBezTo>
                    <a:pt x="756" y="0"/>
                    <a:pt x="419" y="43"/>
                    <a:pt x="0" y="162"/>
                  </a:cubicBezTo>
                  <a:lnTo>
                    <a:pt x="26" y="255"/>
                  </a:lnTo>
                  <a:cubicBezTo>
                    <a:pt x="437" y="138"/>
                    <a:pt x="764" y="97"/>
                    <a:pt x="1021" y="97"/>
                  </a:cubicBezTo>
                  <a:cubicBezTo>
                    <a:pt x="1620" y="97"/>
                    <a:pt x="1839" y="319"/>
                    <a:pt x="1843" y="322"/>
                  </a:cubicBezTo>
                  <a:lnTo>
                    <a:pt x="1871" y="302"/>
                  </a:lnTo>
                  <a:lnTo>
                    <a:pt x="1871" y="302"/>
                  </a:lnTo>
                  <a:lnTo>
                    <a:pt x="1916" y="260"/>
                  </a:lnTo>
                  <a:cubicBezTo>
                    <a:pt x="1905" y="245"/>
                    <a:pt x="1666" y="0"/>
                    <a:pt x="1023" y="0"/>
                  </a:cubicBezTo>
                  <a:close/>
                  <a:moveTo>
                    <a:pt x="1885" y="291"/>
                  </a:moveTo>
                  <a:lnTo>
                    <a:pt x="1871" y="302"/>
                  </a:lnTo>
                  <a:lnTo>
                    <a:pt x="1871" y="302"/>
                  </a:lnTo>
                  <a:lnTo>
                    <a:pt x="1848" y="322"/>
                  </a:lnTo>
                  <a:lnTo>
                    <a:pt x="1885" y="2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66"/>
            <p:cNvSpPr/>
            <p:nvPr/>
          </p:nvSpPr>
          <p:spPr>
            <a:xfrm>
              <a:off x="1125375" y="2910025"/>
              <a:ext cx="98400" cy="66400"/>
            </a:xfrm>
            <a:custGeom>
              <a:rect b="b" l="l" r="r" t="t"/>
              <a:pathLst>
                <a:path extrusionOk="0" h="2656" w="3936">
                  <a:moveTo>
                    <a:pt x="2517" y="1"/>
                  </a:moveTo>
                  <a:cubicBezTo>
                    <a:pt x="2208" y="1"/>
                    <a:pt x="1858" y="77"/>
                    <a:pt x="1475" y="285"/>
                  </a:cubicBezTo>
                  <a:cubicBezTo>
                    <a:pt x="0" y="1084"/>
                    <a:pt x="1651" y="1655"/>
                    <a:pt x="1651" y="1655"/>
                  </a:cubicBezTo>
                  <a:cubicBezTo>
                    <a:pt x="1651" y="1655"/>
                    <a:pt x="1366" y="1941"/>
                    <a:pt x="1932" y="2559"/>
                  </a:cubicBezTo>
                  <a:cubicBezTo>
                    <a:pt x="1993" y="2625"/>
                    <a:pt x="2064" y="2655"/>
                    <a:pt x="2143" y="2655"/>
                  </a:cubicBezTo>
                  <a:cubicBezTo>
                    <a:pt x="2792" y="2655"/>
                    <a:pt x="3936" y="627"/>
                    <a:pt x="3936" y="627"/>
                  </a:cubicBezTo>
                  <a:cubicBezTo>
                    <a:pt x="3936" y="627"/>
                    <a:pt x="3397" y="1"/>
                    <a:pt x="2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66"/>
            <p:cNvSpPr/>
            <p:nvPr/>
          </p:nvSpPr>
          <p:spPr>
            <a:xfrm>
              <a:off x="1145225" y="2908850"/>
              <a:ext cx="79850" cy="68775"/>
            </a:xfrm>
            <a:custGeom>
              <a:rect b="b" l="l" r="r" t="t"/>
              <a:pathLst>
                <a:path extrusionOk="0" h="2751" w="3194">
                  <a:moveTo>
                    <a:pt x="1730" y="91"/>
                  </a:moveTo>
                  <a:cubicBezTo>
                    <a:pt x="2480" y="91"/>
                    <a:pt x="2968" y="561"/>
                    <a:pt x="3079" y="679"/>
                  </a:cubicBezTo>
                  <a:cubicBezTo>
                    <a:pt x="2939" y="923"/>
                    <a:pt x="1958" y="2585"/>
                    <a:pt x="1382" y="2652"/>
                  </a:cubicBezTo>
                  <a:cubicBezTo>
                    <a:pt x="1371" y="2654"/>
                    <a:pt x="1361" y="2654"/>
                    <a:pt x="1350" y="2654"/>
                  </a:cubicBezTo>
                  <a:cubicBezTo>
                    <a:pt x="1279" y="2654"/>
                    <a:pt x="1215" y="2624"/>
                    <a:pt x="1174" y="2569"/>
                  </a:cubicBezTo>
                  <a:cubicBezTo>
                    <a:pt x="650" y="2003"/>
                    <a:pt x="888" y="1739"/>
                    <a:pt x="894" y="1733"/>
                  </a:cubicBezTo>
                  <a:cubicBezTo>
                    <a:pt x="904" y="1723"/>
                    <a:pt x="909" y="1707"/>
                    <a:pt x="909" y="1692"/>
                  </a:cubicBezTo>
                  <a:cubicBezTo>
                    <a:pt x="904" y="1671"/>
                    <a:pt x="894" y="1661"/>
                    <a:pt x="878" y="1655"/>
                  </a:cubicBezTo>
                  <a:cubicBezTo>
                    <a:pt x="868" y="1650"/>
                    <a:pt x="151" y="1401"/>
                    <a:pt x="120" y="1022"/>
                  </a:cubicBezTo>
                  <a:cubicBezTo>
                    <a:pt x="104" y="814"/>
                    <a:pt x="302" y="596"/>
                    <a:pt x="707" y="373"/>
                  </a:cubicBezTo>
                  <a:cubicBezTo>
                    <a:pt x="1085" y="168"/>
                    <a:pt x="1429" y="91"/>
                    <a:pt x="1730" y="91"/>
                  </a:cubicBezTo>
                  <a:close/>
                  <a:moveTo>
                    <a:pt x="1719" y="1"/>
                  </a:moveTo>
                  <a:cubicBezTo>
                    <a:pt x="1404" y="1"/>
                    <a:pt x="1048" y="79"/>
                    <a:pt x="660" y="290"/>
                  </a:cubicBezTo>
                  <a:cubicBezTo>
                    <a:pt x="219" y="529"/>
                    <a:pt x="1" y="778"/>
                    <a:pt x="21" y="1032"/>
                  </a:cubicBezTo>
                  <a:cubicBezTo>
                    <a:pt x="53" y="1406"/>
                    <a:pt x="598" y="1650"/>
                    <a:pt x="779" y="1723"/>
                  </a:cubicBezTo>
                  <a:cubicBezTo>
                    <a:pt x="717" y="1842"/>
                    <a:pt x="644" y="2143"/>
                    <a:pt x="1101" y="2637"/>
                  </a:cubicBezTo>
                  <a:cubicBezTo>
                    <a:pt x="1164" y="2709"/>
                    <a:pt x="1252" y="2751"/>
                    <a:pt x="1345" y="2751"/>
                  </a:cubicBezTo>
                  <a:cubicBezTo>
                    <a:pt x="1361" y="2751"/>
                    <a:pt x="1376" y="2751"/>
                    <a:pt x="1392" y="2746"/>
                  </a:cubicBezTo>
                  <a:cubicBezTo>
                    <a:pt x="2062" y="2673"/>
                    <a:pt x="3136" y="778"/>
                    <a:pt x="3183" y="695"/>
                  </a:cubicBezTo>
                  <a:cubicBezTo>
                    <a:pt x="3194" y="679"/>
                    <a:pt x="3188" y="659"/>
                    <a:pt x="3178" y="638"/>
                  </a:cubicBezTo>
                  <a:cubicBezTo>
                    <a:pt x="3170" y="630"/>
                    <a:pt x="261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66"/>
            <p:cNvSpPr/>
            <p:nvPr/>
          </p:nvSpPr>
          <p:spPr>
            <a:xfrm>
              <a:off x="1166650" y="2928425"/>
              <a:ext cx="37650" cy="23000"/>
            </a:xfrm>
            <a:custGeom>
              <a:rect b="b" l="l" r="r" t="t"/>
              <a:pathLst>
                <a:path extrusionOk="0" h="920" w="1506">
                  <a:moveTo>
                    <a:pt x="1506" y="0"/>
                  </a:moveTo>
                  <a:cubicBezTo>
                    <a:pt x="1506" y="0"/>
                    <a:pt x="561" y="218"/>
                    <a:pt x="0" y="919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66"/>
            <p:cNvSpPr/>
            <p:nvPr/>
          </p:nvSpPr>
          <p:spPr>
            <a:xfrm>
              <a:off x="1165725" y="2927250"/>
              <a:ext cx="38725" cy="24950"/>
            </a:xfrm>
            <a:custGeom>
              <a:rect b="b" l="l" r="r" t="t"/>
              <a:pathLst>
                <a:path extrusionOk="0" h="998" w="1549">
                  <a:moveTo>
                    <a:pt x="1527" y="1"/>
                  </a:moveTo>
                  <a:cubicBezTo>
                    <a:pt x="1491" y="11"/>
                    <a:pt x="562" y="229"/>
                    <a:pt x="1" y="935"/>
                  </a:cubicBezTo>
                  <a:lnTo>
                    <a:pt x="74" y="997"/>
                  </a:lnTo>
                  <a:cubicBezTo>
                    <a:pt x="619" y="317"/>
                    <a:pt x="1543" y="94"/>
                    <a:pt x="1548" y="94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66"/>
            <p:cNvSpPr/>
            <p:nvPr/>
          </p:nvSpPr>
          <p:spPr>
            <a:xfrm>
              <a:off x="1208575" y="2934025"/>
              <a:ext cx="102800" cy="46075"/>
            </a:xfrm>
            <a:custGeom>
              <a:rect b="b" l="l" r="r" t="t"/>
              <a:pathLst>
                <a:path extrusionOk="0" h="1843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9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9"/>
                    <a:pt x="3017" y="1329"/>
                  </a:cubicBezTo>
                  <a:cubicBezTo>
                    <a:pt x="3598" y="1329"/>
                    <a:pt x="4112" y="1843"/>
                    <a:pt x="4112" y="1843"/>
                  </a:cubicBezTo>
                  <a:cubicBezTo>
                    <a:pt x="3987" y="789"/>
                    <a:pt x="3053" y="654"/>
                    <a:pt x="3053" y="654"/>
                  </a:cubicBezTo>
                  <a:cubicBezTo>
                    <a:pt x="2882" y="477"/>
                    <a:pt x="2612" y="327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66"/>
            <p:cNvSpPr/>
            <p:nvPr/>
          </p:nvSpPr>
          <p:spPr>
            <a:xfrm>
              <a:off x="1210000" y="2932850"/>
              <a:ext cx="102675" cy="48425"/>
            </a:xfrm>
            <a:custGeom>
              <a:rect b="b" l="l" r="r" t="t"/>
              <a:pathLst>
                <a:path extrusionOk="0" h="1937" w="4107">
                  <a:moveTo>
                    <a:pt x="1355" y="97"/>
                  </a:moveTo>
                  <a:cubicBezTo>
                    <a:pt x="1665" y="97"/>
                    <a:pt x="1983" y="165"/>
                    <a:pt x="2274" y="301"/>
                  </a:cubicBezTo>
                  <a:cubicBezTo>
                    <a:pt x="2586" y="441"/>
                    <a:pt x="2819" y="586"/>
                    <a:pt x="2960" y="737"/>
                  </a:cubicBezTo>
                  <a:cubicBezTo>
                    <a:pt x="2965" y="742"/>
                    <a:pt x="2975" y="747"/>
                    <a:pt x="2986" y="747"/>
                  </a:cubicBezTo>
                  <a:cubicBezTo>
                    <a:pt x="3494" y="851"/>
                    <a:pt x="3889" y="1251"/>
                    <a:pt x="3988" y="1760"/>
                  </a:cubicBezTo>
                  <a:cubicBezTo>
                    <a:pt x="3806" y="1609"/>
                    <a:pt x="3406" y="1324"/>
                    <a:pt x="2960" y="1324"/>
                  </a:cubicBezTo>
                  <a:cubicBezTo>
                    <a:pt x="2736" y="1339"/>
                    <a:pt x="2508" y="1376"/>
                    <a:pt x="2290" y="1427"/>
                  </a:cubicBezTo>
                  <a:cubicBezTo>
                    <a:pt x="1941" y="1497"/>
                    <a:pt x="1548" y="1576"/>
                    <a:pt x="1198" y="1576"/>
                  </a:cubicBezTo>
                  <a:cubicBezTo>
                    <a:pt x="866" y="1576"/>
                    <a:pt x="572" y="1505"/>
                    <a:pt x="390" y="1287"/>
                  </a:cubicBezTo>
                  <a:cubicBezTo>
                    <a:pt x="187" y="1048"/>
                    <a:pt x="104" y="836"/>
                    <a:pt x="151" y="659"/>
                  </a:cubicBezTo>
                  <a:cubicBezTo>
                    <a:pt x="198" y="477"/>
                    <a:pt x="374" y="332"/>
                    <a:pt x="675" y="218"/>
                  </a:cubicBezTo>
                  <a:cubicBezTo>
                    <a:pt x="887" y="137"/>
                    <a:pt x="1118" y="97"/>
                    <a:pt x="1355" y="97"/>
                  </a:cubicBezTo>
                  <a:close/>
                  <a:moveTo>
                    <a:pt x="1359" y="1"/>
                  </a:moveTo>
                  <a:cubicBezTo>
                    <a:pt x="1109" y="1"/>
                    <a:pt x="863" y="44"/>
                    <a:pt x="639" y="130"/>
                  </a:cubicBezTo>
                  <a:cubicBezTo>
                    <a:pt x="307" y="254"/>
                    <a:pt x="115" y="425"/>
                    <a:pt x="57" y="633"/>
                  </a:cubicBezTo>
                  <a:cubicBezTo>
                    <a:pt x="0" y="841"/>
                    <a:pt x="89" y="1085"/>
                    <a:pt x="317" y="1350"/>
                  </a:cubicBezTo>
                  <a:cubicBezTo>
                    <a:pt x="521" y="1593"/>
                    <a:pt x="841" y="1671"/>
                    <a:pt x="1198" y="1671"/>
                  </a:cubicBezTo>
                  <a:cubicBezTo>
                    <a:pt x="1558" y="1671"/>
                    <a:pt x="1956" y="1591"/>
                    <a:pt x="2311" y="1521"/>
                  </a:cubicBezTo>
                  <a:cubicBezTo>
                    <a:pt x="2523" y="1469"/>
                    <a:pt x="2741" y="1438"/>
                    <a:pt x="2960" y="1422"/>
                  </a:cubicBezTo>
                  <a:cubicBezTo>
                    <a:pt x="3515" y="1422"/>
                    <a:pt x="4019" y="1915"/>
                    <a:pt x="4024" y="1921"/>
                  </a:cubicBezTo>
                  <a:cubicBezTo>
                    <a:pt x="4029" y="1931"/>
                    <a:pt x="4045" y="1936"/>
                    <a:pt x="4055" y="1936"/>
                  </a:cubicBezTo>
                  <a:cubicBezTo>
                    <a:pt x="4065" y="1936"/>
                    <a:pt x="4071" y="1936"/>
                    <a:pt x="4081" y="1931"/>
                  </a:cubicBezTo>
                  <a:cubicBezTo>
                    <a:pt x="4097" y="1921"/>
                    <a:pt x="4107" y="1900"/>
                    <a:pt x="4107" y="1879"/>
                  </a:cubicBezTo>
                  <a:cubicBezTo>
                    <a:pt x="3982" y="882"/>
                    <a:pt x="3146" y="680"/>
                    <a:pt x="3017" y="654"/>
                  </a:cubicBezTo>
                  <a:cubicBezTo>
                    <a:pt x="2866" y="503"/>
                    <a:pt x="2632" y="353"/>
                    <a:pt x="2316" y="213"/>
                  </a:cubicBezTo>
                  <a:cubicBezTo>
                    <a:pt x="2014" y="72"/>
                    <a:pt x="1683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66"/>
            <p:cNvSpPr/>
            <p:nvPr/>
          </p:nvSpPr>
          <p:spPr>
            <a:xfrm>
              <a:off x="1238150" y="2946325"/>
              <a:ext cx="46750" cy="6125"/>
            </a:xfrm>
            <a:custGeom>
              <a:rect b="b" l="l" r="r" t="t"/>
              <a:pathLst>
                <a:path extrusionOk="0" h="245" w="1870">
                  <a:moveTo>
                    <a:pt x="859" y="1"/>
                  </a:moveTo>
                  <a:cubicBezTo>
                    <a:pt x="227" y="1"/>
                    <a:pt x="1" y="245"/>
                    <a:pt x="1" y="245"/>
                  </a:cubicBezTo>
                  <a:lnTo>
                    <a:pt x="1870" y="162"/>
                  </a:lnTo>
                  <a:cubicBezTo>
                    <a:pt x="1454" y="43"/>
                    <a:pt x="112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66"/>
            <p:cNvSpPr/>
            <p:nvPr/>
          </p:nvSpPr>
          <p:spPr>
            <a:xfrm>
              <a:off x="1237250" y="2945150"/>
              <a:ext cx="47925" cy="8075"/>
            </a:xfrm>
            <a:custGeom>
              <a:rect b="b" l="l" r="r" t="t"/>
              <a:pathLst>
                <a:path extrusionOk="0" h="323" w="1917">
                  <a:moveTo>
                    <a:pt x="893" y="1"/>
                  </a:moveTo>
                  <a:cubicBezTo>
                    <a:pt x="252" y="1"/>
                    <a:pt x="15" y="244"/>
                    <a:pt x="1" y="255"/>
                  </a:cubicBezTo>
                  <a:lnTo>
                    <a:pt x="73" y="323"/>
                  </a:lnTo>
                  <a:cubicBezTo>
                    <a:pt x="77" y="319"/>
                    <a:pt x="296" y="97"/>
                    <a:pt x="895" y="97"/>
                  </a:cubicBezTo>
                  <a:cubicBezTo>
                    <a:pt x="1152" y="97"/>
                    <a:pt x="1480" y="138"/>
                    <a:pt x="1890" y="255"/>
                  </a:cubicBezTo>
                  <a:lnTo>
                    <a:pt x="1916" y="162"/>
                  </a:lnTo>
                  <a:cubicBezTo>
                    <a:pt x="1496" y="43"/>
                    <a:pt x="1160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66"/>
            <p:cNvSpPr/>
            <p:nvPr/>
          </p:nvSpPr>
          <p:spPr>
            <a:xfrm>
              <a:off x="1274250" y="2896000"/>
              <a:ext cx="102800" cy="45950"/>
            </a:xfrm>
            <a:custGeom>
              <a:rect b="b" l="l" r="r" t="t"/>
              <a:pathLst>
                <a:path extrusionOk="0" h="1838" w="4112">
                  <a:moveTo>
                    <a:pt x="1413" y="0"/>
                  </a:moveTo>
                  <a:cubicBezTo>
                    <a:pt x="1174" y="0"/>
                    <a:pt x="935" y="40"/>
                    <a:pt x="711" y="124"/>
                  </a:cubicBezTo>
                  <a:cubicBezTo>
                    <a:pt x="42" y="378"/>
                    <a:pt x="0" y="788"/>
                    <a:pt x="410" y="1271"/>
                  </a:cubicBezTo>
                  <a:cubicBezTo>
                    <a:pt x="603" y="1501"/>
                    <a:pt x="914" y="1575"/>
                    <a:pt x="1261" y="1575"/>
                  </a:cubicBezTo>
                  <a:cubicBezTo>
                    <a:pt x="1893" y="1575"/>
                    <a:pt x="2644" y="1328"/>
                    <a:pt x="3017" y="1328"/>
                  </a:cubicBezTo>
                  <a:cubicBezTo>
                    <a:pt x="3598" y="1328"/>
                    <a:pt x="4112" y="1837"/>
                    <a:pt x="4112" y="1837"/>
                  </a:cubicBezTo>
                  <a:cubicBezTo>
                    <a:pt x="3982" y="788"/>
                    <a:pt x="3053" y="653"/>
                    <a:pt x="3053" y="653"/>
                  </a:cubicBezTo>
                  <a:cubicBezTo>
                    <a:pt x="2882" y="477"/>
                    <a:pt x="2612" y="326"/>
                    <a:pt x="2352" y="207"/>
                  </a:cubicBezTo>
                  <a:cubicBezTo>
                    <a:pt x="2063" y="73"/>
                    <a:pt x="1737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66"/>
            <p:cNvSpPr/>
            <p:nvPr/>
          </p:nvSpPr>
          <p:spPr>
            <a:xfrm>
              <a:off x="1275675" y="2894800"/>
              <a:ext cx="102675" cy="48300"/>
            </a:xfrm>
            <a:custGeom>
              <a:rect b="b" l="l" r="r" t="t"/>
              <a:pathLst>
                <a:path extrusionOk="0" h="1932" w="4107">
                  <a:moveTo>
                    <a:pt x="1359" y="97"/>
                  </a:moveTo>
                  <a:cubicBezTo>
                    <a:pt x="1667" y="97"/>
                    <a:pt x="1984" y="165"/>
                    <a:pt x="2274" y="297"/>
                  </a:cubicBezTo>
                  <a:cubicBezTo>
                    <a:pt x="2586" y="442"/>
                    <a:pt x="2819" y="587"/>
                    <a:pt x="2960" y="733"/>
                  </a:cubicBezTo>
                  <a:cubicBezTo>
                    <a:pt x="2965" y="743"/>
                    <a:pt x="2975" y="748"/>
                    <a:pt x="2985" y="748"/>
                  </a:cubicBezTo>
                  <a:cubicBezTo>
                    <a:pt x="3494" y="847"/>
                    <a:pt x="3889" y="1247"/>
                    <a:pt x="3987" y="1755"/>
                  </a:cubicBezTo>
                  <a:cubicBezTo>
                    <a:pt x="3806" y="1605"/>
                    <a:pt x="3406" y="1324"/>
                    <a:pt x="2960" y="1324"/>
                  </a:cubicBezTo>
                  <a:cubicBezTo>
                    <a:pt x="2736" y="1340"/>
                    <a:pt x="2508" y="1371"/>
                    <a:pt x="2290" y="1423"/>
                  </a:cubicBezTo>
                  <a:cubicBezTo>
                    <a:pt x="1941" y="1495"/>
                    <a:pt x="1548" y="1574"/>
                    <a:pt x="1198" y="1574"/>
                  </a:cubicBezTo>
                  <a:cubicBezTo>
                    <a:pt x="866" y="1574"/>
                    <a:pt x="572" y="1503"/>
                    <a:pt x="390" y="1288"/>
                  </a:cubicBezTo>
                  <a:cubicBezTo>
                    <a:pt x="187" y="1044"/>
                    <a:pt x="104" y="836"/>
                    <a:pt x="151" y="655"/>
                  </a:cubicBezTo>
                  <a:cubicBezTo>
                    <a:pt x="198" y="478"/>
                    <a:pt x="374" y="333"/>
                    <a:pt x="675" y="219"/>
                  </a:cubicBezTo>
                  <a:cubicBezTo>
                    <a:pt x="888" y="137"/>
                    <a:pt x="1121" y="97"/>
                    <a:pt x="1359" y="97"/>
                  </a:cubicBezTo>
                  <a:close/>
                  <a:moveTo>
                    <a:pt x="1355" y="0"/>
                  </a:moveTo>
                  <a:cubicBezTo>
                    <a:pt x="1106" y="0"/>
                    <a:pt x="862" y="42"/>
                    <a:pt x="639" y="125"/>
                  </a:cubicBezTo>
                  <a:cubicBezTo>
                    <a:pt x="307" y="250"/>
                    <a:pt x="109" y="421"/>
                    <a:pt x="57" y="634"/>
                  </a:cubicBezTo>
                  <a:cubicBezTo>
                    <a:pt x="0" y="842"/>
                    <a:pt x="89" y="1080"/>
                    <a:pt x="317" y="1350"/>
                  </a:cubicBezTo>
                  <a:cubicBezTo>
                    <a:pt x="521" y="1593"/>
                    <a:pt x="841" y="1672"/>
                    <a:pt x="1198" y="1672"/>
                  </a:cubicBezTo>
                  <a:cubicBezTo>
                    <a:pt x="1558" y="1672"/>
                    <a:pt x="1956" y="1592"/>
                    <a:pt x="2311" y="1522"/>
                  </a:cubicBezTo>
                  <a:cubicBezTo>
                    <a:pt x="2523" y="1470"/>
                    <a:pt x="2741" y="1439"/>
                    <a:pt x="2960" y="1423"/>
                  </a:cubicBezTo>
                  <a:cubicBezTo>
                    <a:pt x="3515" y="1423"/>
                    <a:pt x="4019" y="1916"/>
                    <a:pt x="4024" y="1922"/>
                  </a:cubicBezTo>
                  <a:cubicBezTo>
                    <a:pt x="4029" y="1927"/>
                    <a:pt x="4045" y="1932"/>
                    <a:pt x="4055" y="1932"/>
                  </a:cubicBezTo>
                  <a:cubicBezTo>
                    <a:pt x="4065" y="1932"/>
                    <a:pt x="4071" y="1932"/>
                    <a:pt x="4076" y="1927"/>
                  </a:cubicBezTo>
                  <a:cubicBezTo>
                    <a:pt x="4097" y="1922"/>
                    <a:pt x="4107" y="1901"/>
                    <a:pt x="4107" y="1880"/>
                  </a:cubicBezTo>
                  <a:cubicBezTo>
                    <a:pt x="3982" y="883"/>
                    <a:pt x="3146" y="681"/>
                    <a:pt x="3017" y="655"/>
                  </a:cubicBezTo>
                  <a:cubicBezTo>
                    <a:pt x="2866" y="504"/>
                    <a:pt x="2632" y="354"/>
                    <a:pt x="2316" y="208"/>
                  </a:cubicBezTo>
                  <a:cubicBezTo>
                    <a:pt x="2011" y="70"/>
                    <a:pt x="1679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66"/>
            <p:cNvSpPr/>
            <p:nvPr/>
          </p:nvSpPr>
          <p:spPr>
            <a:xfrm>
              <a:off x="1303825" y="2908275"/>
              <a:ext cx="46750" cy="6025"/>
            </a:xfrm>
            <a:custGeom>
              <a:rect b="b" l="l" r="r" t="t"/>
              <a:pathLst>
                <a:path extrusionOk="0" h="241" w="1870">
                  <a:moveTo>
                    <a:pt x="853" y="1"/>
                  </a:moveTo>
                  <a:cubicBezTo>
                    <a:pt x="225" y="1"/>
                    <a:pt x="1" y="240"/>
                    <a:pt x="1" y="240"/>
                  </a:cubicBezTo>
                  <a:lnTo>
                    <a:pt x="1870" y="162"/>
                  </a:lnTo>
                  <a:cubicBezTo>
                    <a:pt x="1451" y="43"/>
                    <a:pt x="1117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66"/>
            <p:cNvSpPr/>
            <p:nvPr/>
          </p:nvSpPr>
          <p:spPr>
            <a:xfrm>
              <a:off x="1302925" y="2907050"/>
              <a:ext cx="47925" cy="8150"/>
            </a:xfrm>
            <a:custGeom>
              <a:rect b="b" l="l" r="r" t="t"/>
              <a:pathLst>
                <a:path extrusionOk="0" h="326" w="1917">
                  <a:moveTo>
                    <a:pt x="887" y="0"/>
                  </a:moveTo>
                  <a:cubicBezTo>
                    <a:pt x="251" y="0"/>
                    <a:pt x="15" y="244"/>
                    <a:pt x="1" y="258"/>
                  </a:cubicBezTo>
                  <a:lnTo>
                    <a:pt x="73" y="326"/>
                  </a:lnTo>
                  <a:cubicBezTo>
                    <a:pt x="77" y="322"/>
                    <a:pt x="296" y="100"/>
                    <a:pt x="895" y="100"/>
                  </a:cubicBezTo>
                  <a:cubicBezTo>
                    <a:pt x="1152" y="100"/>
                    <a:pt x="1480" y="141"/>
                    <a:pt x="1890" y="258"/>
                  </a:cubicBezTo>
                  <a:lnTo>
                    <a:pt x="1916" y="165"/>
                  </a:lnTo>
                  <a:cubicBezTo>
                    <a:pt x="1493" y="43"/>
                    <a:pt x="1155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66"/>
            <p:cNvSpPr/>
            <p:nvPr/>
          </p:nvSpPr>
          <p:spPr>
            <a:xfrm>
              <a:off x="1132000" y="2880975"/>
              <a:ext cx="75025" cy="45575"/>
            </a:xfrm>
            <a:custGeom>
              <a:rect b="b" l="l" r="r" t="t"/>
              <a:pathLst>
                <a:path extrusionOk="0" h="1823" w="3001">
                  <a:moveTo>
                    <a:pt x="2035" y="1"/>
                  </a:moveTo>
                  <a:cubicBezTo>
                    <a:pt x="1791" y="1"/>
                    <a:pt x="1651" y="92"/>
                    <a:pt x="1651" y="92"/>
                  </a:cubicBezTo>
                  <a:cubicBezTo>
                    <a:pt x="1562" y="77"/>
                    <a:pt x="1473" y="70"/>
                    <a:pt x="1383" y="70"/>
                  </a:cubicBezTo>
                  <a:cubicBezTo>
                    <a:pt x="1253" y="70"/>
                    <a:pt x="1123" y="85"/>
                    <a:pt x="997" y="112"/>
                  </a:cubicBezTo>
                  <a:cubicBezTo>
                    <a:pt x="592" y="190"/>
                    <a:pt x="260" y="450"/>
                    <a:pt x="145" y="839"/>
                  </a:cubicBezTo>
                  <a:cubicBezTo>
                    <a:pt x="0" y="1348"/>
                    <a:pt x="270" y="1654"/>
                    <a:pt x="810" y="1800"/>
                  </a:cubicBezTo>
                  <a:cubicBezTo>
                    <a:pt x="867" y="1815"/>
                    <a:pt x="922" y="1823"/>
                    <a:pt x="974" y="1823"/>
                  </a:cubicBezTo>
                  <a:cubicBezTo>
                    <a:pt x="1579" y="1823"/>
                    <a:pt x="1850" y="843"/>
                    <a:pt x="2108" y="585"/>
                  </a:cubicBezTo>
                  <a:cubicBezTo>
                    <a:pt x="2261" y="434"/>
                    <a:pt x="2513" y="400"/>
                    <a:pt x="2711" y="400"/>
                  </a:cubicBezTo>
                  <a:cubicBezTo>
                    <a:pt x="2875" y="400"/>
                    <a:pt x="3001" y="424"/>
                    <a:pt x="3001" y="424"/>
                  </a:cubicBezTo>
                  <a:cubicBezTo>
                    <a:pt x="2605" y="86"/>
                    <a:pt x="2271" y="1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66"/>
            <p:cNvSpPr/>
            <p:nvPr/>
          </p:nvSpPr>
          <p:spPr>
            <a:xfrm>
              <a:off x="1132900" y="2879750"/>
              <a:ext cx="75425" cy="48050"/>
            </a:xfrm>
            <a:custGeom>
              <a:rect b="b" l="l" r="r" t="t"/>
              <a:pathLst>
                <a:path extrusionOk="0" h="1922" w="3017">
                  <a:moveTo>
                    <a:pt x="1999" y="107"/>
                  </a:moveTo>
                  <a:cubicBezTo>
                    <a:pt x="2199" y="107"/>
                    <a:pt x="2473" y="171"/>
                    <a:pt x="2799" y="411"/>
                  </a:cubicBezTo>
                  <a:cubicBezTo>
                    <a:pt x="2760" y="408"/>
                    <a:pt x="2716" y="406"/>
                    <a:pt x="2669" y="406"/>
                  </a:cubicBezTo>
                  <a:cubicBezTo>
                    <a:pt x="2466" y="406"/>
                    <a:pt x="2205" y="443"/>
                    <a:pt x="2041" y="608"/>
                  </a:cubicBezTo>
                  <a:cubicBezTo>
                    <a:pt x="1937" y="727"/>
                    <a:pt x="1849" y="862"/>
                    <a:pt x="1781" y="1008"/>
                  </a:cubicBezTo>
                  <a:cubicBezTo>
                    <a:pt x="1577" y="1374"/>
                    <a:pt x="1327" y="1827"/>
                    <a:pt x="936" y="1827"/>
                  </a:cubicBezTo>
                  <a:cubicBezTo>
                    <a:pt x="889" y="1827"/>
                    <a:pt x="841" y="1821"/>
                    <a:pt x="790" y="1807"/>
                  </a:cubicBezTo>
                  <a:cubicBezTo>
                    <a:pt x="488" y="1724"/>
                    <a:pt x="286" y="1594"/>
                    <a:pt x="193" y="1423"/>
                  </a:cubicBezTo>
                  <a:cubicBezTo>
                    <a:pt x="109" y="1278"/>
                    <a:pt x="99" y="1106"/>
                    <a:pt x="161" y="904"/>
                  </a:cubicBezTo>
                  <a:cubicBezTo>
                    <a:pt x="260" y="546"/>
                    <a:pt x="566" y="286"/>
                    <a:pt x="971" y="208"/>
                  </a:cubicBezTo>
                  <a:cubicBezTo>
                    <a:pt x="1101" y="182"/>
                    <a:pt x="1231" y="172"/>
                    <a:pt x="1366" y="167"/>
                  </a:cubicBezTo>
                  <a:cubicBezTo>
                    <a:pt x="1444" y="167"/>
                    <a:pt x="1527" y="177"/>
                    <a:pt x="1605" y="198"/>
                  </a:cubicBezTo>
                  <a:cubicBezTo>
                    <a:pt x="1615" y="198"/>
                    <a:pt x="1631" y="198"/>
                    <a:pt x="1641" y="187"/>
                  </a:cubicBezTo>
                  <a:cubicBezTo>
                    <a:pt x="1644" y="187"/>
                    <a:pt x="1774" y="107"/>
                    <a:pt x="1999" y="107"/>
                  </a:cubicBezTo>
                  <a:close/>
                  <a:moveTo>
                    <a:pt x="1998" y="1"/>
                  </a:moveTo>
                  <a:cubicBezTo>
                    <a:pt x="1790" y="1"/>
                    <a:pt x="1652" y="65"/>
                    <a:pt x="1605" y="94"/>
                  </a:cubicBezTo>
                  <a:cubicBezTo>
                    <a:pt x="1516" y="79"/>
                    <a:pt x="1426" y="72"/>
                    <a:pt x="1337" y="72"/>
                  </a:cubicBezTo>
                  <a:cubicBezTo>
                    <a:pt x="1206" y="72"/>
                    <a:pt x="1077" y="87"/>
                    <a:pt x="951" y="115"/>
                  </a:cubicBezTo>
                  <a:cubicBezTo>
                    <a:pt x="509" y="198"/>
                    <a:pt x="177" y="488"/>
                    <a:pt x="68" y="878"/>
                  </a:cubicBezTo>
                  <a:cubicBezTo>
                    <a:pt x="0" y="1101"/>
                    <a:pt x="11" y="1303"/>
                    <a:pt x="104" y="1464"/>
                  </a:cubicBezTo>
                  <a:cubicBezTo>
                    <a:pt x="218" y="1662"/>
                    <a:pt x="437" y="1807"/>
                    <a:pt x="764" y="1895"/>
                  </a:cubicBezTo>
                  <a:cubicBezTo>
                    <a:pt x="821" y="1911"/>
                    <a:pt x="878" y="1921"/>
                    <a:pt x="940" y="1921"/>
                  </a:cubicBezTo>
                  <a:cubicBezTo>
                    <a:pt x="1387" y="1921"/>
                    <a:pt x="1662" y="1423"/>
                    <a:pt x="1869" y="1049"/>
                  </a:cubicBezTo>
                  <a:cubicBezTo>
                    <a:pt x="1932" y="914"/>
                    <a:pt x="2015" y="784"/>
                    <a:pt x="2108" y="670"/>
                  </a:cubicBezTo>
                  <a:cubicBezTo>
                    <a:pt x="2248" y="530"/>
                    <a:pt x="2489" y="499"/>
                    <a:pt x="2678" y="499"/>
                  </a:cubicBezTo>
                  <a:cubicBezTo>
                    <a:pt x="2832" y="499"/>
                    <a:pt x="2952" y="520"/>
                    <a:pt x="2955" y="520"/>
                  </a:cubicBezTo>
                  <a:cubicBezTo>
                    <a:pt x="2958" y="520"/>
                    <a:pt x="2962" y="521"/>
                    <a:pt x="2965" y="521"/>
                  </a:cubicBezTo>
                  <a:cubicBezTo>
                    <a:pt x="2982" y="521"/>
                    <a:pt x="2998" y="511"/>
                    <a:pt x="3006" y="494"/>
                  </a:cubicBezTo>
                  <a:cubicBezTo>
                    <a:pt x="3017" y="473"/>
                    <a:pt x="3012" y="452"/>
                    <a:pt x="2991" y="436"/>
                  </a:cubicBezTo>
                  <a:cubicBezTo>
                    <a:pt x="2586" y="91"/>
                    <a:pt x="2244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66"/>
            <p:cNvSpPr/>
            <p:nvPr/>
          </p:nvSpPr>
          <p:spPr>
            <a:xfrm>
              <a:off x="1147825" y="2882225"/>
              <a:ext cx="25850" cy="25200"/>
            </a:xfrm>
            <a:custGeom>
              <a:rect b="b" l="l" r="r" t="t"/>
              <a:pathLst>
                <a:path extrusionOk="0" h="1008" w="1034">
                  <a:moveTo>
                    <a:pt x="997" y="0"/>
                  </a:moveTo>
                  <a:cubicBezTo>
                    <a:pt x="0" y="405"/>
                    <a:pt x="120" y="981"/>
                    <a:pt x="125" y="1007"/>
                  </a:cubicBezTo>
                  <a:lnTo>
                    <a:pt x="219" y="986"/>
                  </a:lnTo>
                  <a:cubicBezTo>
                    <a:pt x="213" y="966"/>
                    <a:pt x="120" y="462"/>
                    <a:pt x="1034" y="88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66"/>
            <p:cNvSpPr/>
            <p:nvPr/>
          </p:nvSpPr>
          <p:spPr>
            <a:xfrm>
              <a:off x="1115125" y="2922325"/>
              <a:ext cx="29750" cy="55575"/>
            </a:xfrm>
            <a:custGeom>
              <a:rect b="b" l="l" r="r" t="t"/>
              <a:pathLst>
                <a:path extrusionOk="0" h="2223" w="1190">
                  <a:moveTo>
                    <a:pt x="1132" y="0"/>
                  </a:moveTo>
                  <a:cubicBezTo>
                    <a:pt x="1122" y="11"/>
                    <a:pt x="0" y="826"/>
                    <a:pt x="795" y="2222"/>
                  </a:cubicBezTo>
                  <a:lnTo>
                    <a:pt x="883" y="2176"/>
                  </a:lnTo>
                  <a:cubicBezTo>
                    <a:pt x="130" y="857"/>
                    <a:pt x="1148" y="114"/>
                    <a:pt x="1189" y="83"/>
                  </a:cubicBezTo>
                  <a:lnTo>
                    <a:pt x="1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66"/>
            <p:cNvSpPr/>
            <p:nvPr/>
          </p:nvSpPr>
          <p:spPr>
            <a:xfrm>
              <a:off x="1007775" y="2898000"/>
              <a:ext cx="76350" cy="52750"/>
            </a:xfrm>
            <a:custGeom>
              <a:rect b="b" l="l" r="r" t="t"/>
              <a:pathLst>
                <a:path extrusionOk="0" h="2110" w="3054">
                  <a:moveTo>
                    <a:pt x="1660" y="1"/>
                  </a:moveTo>
                  <a:cubicBezTo>
                    <a:pt x="1523" y="1"/>
                    <a:pt x="1348" y="56"/>
                    <a:pt x="1127" y="194"/>
                  </a:cubicBezTo>
                  <a:cubicBezTo>
                    <a:pt x="1" y="895"/>
                    <a:pt x="608" y="2105"/>
                    <a:pt x="608" y="2105"/>
                  </a:cubicBezTo>
                  <a:cubicBezTo>
                    <a:pt x="608" y="2105"/>
                    <a:pt x="725" y="2109"/>
                    <a:pt x="905" y="2109"/>
                  </a:cubicBezTo>
                  <a:cubicBezTo>
                    <a:pt x="1560" y="2109"/>
                    <a:pt x="3054" y="2052"/>
                    <a:pt x="2809" y="1518"/>
                  </a:cubicBezTo>
                  <a:cubicBezTo>
                    <a:pt x="2552" y="970"/>
                    <a:pt x="2291" y="919"/>
                    <a:pt x="2203" y="919"/>
                  </a:cubicBezTo>
                  <a:cubicBezTo>
                    <a:pt x="2182" y="919"/>
                    <a:pt x="2171" y="921"/>
                    <a:pt x="2171" y="921"/>
                  </a:cubicBezTo>
                  <a:cubicBezTo>
                    <a:pt x="2171" y="921"/>
                    <a:pt x="2221" y="1"/>
                    <a:pt x="1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66"/>
            <p:cNvSpPr/>
            <p:nvPr/>
          </p:nvSpPr>
          <p:spPr>
            <a:xfrm>
              <a:off x="1006750" y="2896775"/>
              <a:ext cx="73600" cy="55150"/>
            </a:xfrm>
            <a:custGeom>
              <a:rect b="b" l="l" r="r" t="t"/>
              <a:pathLst>
                <a:path extrusionOk="0" h="2206" w="2944">
                  <a:moveTo>
                    <a:pt x="1700" y="98"/>
                  </a:moveTo>
                  <a:cubicBezTo>
                    <a:pt x="1769" y="98"/>
                    <a:pt x="1831" y="114"/>
                    <a:pt x="1885" y="145"/>
                  </a:cubicBezTo>
                  <a:cubicBezTo>
                    <a:pt x="2191" y="327"/>
                    <a:pt x="2165" y="965"/>
                    <a:pt x="2165" y="970"/>
                  </a:cubicBezTo>
                  <a:cubicBezTo>
                    <a:pt x="2160" y="986"/>
                    <a:pt x="2170" y="1001"/>
                    <a:pt x="2181" y="1007"/>
                  </a:cubicBezTo>
                  <a:cubicBezTo>
                    <a:pt x="2188" y="1014"/>
                    <a:pt x="2199" y="1019"/>
                    <a:pt x="2210" y="1019"/>
                  </a:cubicBezTo>
                  <a:cubicBezTo>
                    <a:pt x="2214" y="1019"/>
                    <a:pt x="2218" y="1018"/>
                    <a:pt x="2222" y="1017"/>
                  </a:cubicBezTo>
                  <a:cubicBezTo>
                    <a:pt x="2223" y="1017"/>
                    <a:pt x="2229" y="1016"/>
                    <a:pt x="2241" y="1016"/>
                  </a:cubicBezTo>
                  <a:cubicBezTo>
                    <a:pt x="2310" y="1016"/>
                    <a:pt x="2560" y="1054"/>
                    <a:pt x="2809" y="1588"/>
                  </a:cubicBezTo>
                  <a:cubicBezTo>
                    <a:pt x="2840" y="1645"/>
                    <a:pt x="2835" y="1713"/>
                    <a:pt x="2804" y="1770"/>
                  </a:cubicBezTo>
                  <a:cubicBezTo>
                    <a:pt x="2618" y="2044"/>
                    <a:pt x="1605" y="2107"/>
                    <a:pt x="972" y="2107"/>
                  </a:cubicBezTo>
                  <a:cubicBezTo>
                    <a:pt x="861" y="2107"/>
                    <a:pt x="761" y="2105"/>
                    <a:pt x="680" y="2102"/>
                  </a:cubicBezTo>
                  <a:cubicBezTo>
                    <a:pt x="597" y="1926"/>
                    <a:pt x="197" y="908"/>
                    <a:pt x="1194" y="285"/>
                  </a:cubicBezTo>
                  <a:cubicBezTo>
                    <a:pt x="1391" y="160"/>
                    <a:pt x="1561" y="98"/>
                    <a:pt x="1700" y="98"/>
                  </a:cubicBezTo>
                  <a:close/>
                  <a:moveTo>
                    <a:pt x="1703" y="1"/>
                  </a:moveTo>
                  <a:cubicBezTo>
                    <a:pt x="1545" y="1"/>
                    <a:pt x="1357" y="68"/>
                    <a:pt x="1142" y="202"/>
                  </a:cubicBezTo>
                  <a:cubicBezTo>
                    <a:pt x="0" y="924"/>
                    <a:pt x="597" y="2159"/>
                    <a:pt x="608" y="2175"/>
                  </a:cubicBezTo>
                  <a:cubicBezTo>
                    <a:pt x="613" y="2190"/>
                    <a:pt x="628" y="2201"/>
                    <a:pt x="649" y="2201"/>
                  </a:cubicBezTo>
                  <a:cubicBezTo>
                    <a:pt x="665" y="2201"/>
                    <a:pt x="784" y="2206"/>
                    <a:pt x="955" y="2206"/>
                  </a:cubicBezTo>
                  <a:cubicBezTo>
                    <a:pt x="1516" y="2206"/>
                    <a:pt x="2653" y="2159"/>
                    <a:pt x="2882" y="1822"/>
                  </a:cubicBezTo>
                  <a:cubicBezTo>
                    <a:pt x="2939" y="1739"/>
                    <a:pt x="2944" y="1635"/>
                    <a:pt x="2892" y="1547"/>
                  </a:cubicBezTo>
                  <a:cubicBezTo>
                    <a:pt x="2643" y="1012"/>
                    <a:pt x="2378" y="929"/>
                    <a:pt x="2264" y="924"/>
                  </a:cubicBezTo>
                  <a:cubicBezTo>
                    <a:pt x="2264" y="752"/>
                    <a:pt x="2243" y="243"/>
                    <a:pt x="1937" y="62"/>
                  </a:cubicBezTo>
                  <a:cubicBezTo>
                    <a:pt x="1868" y="21"/>
                    <a:pt x="1790" y="1"/>
                    <a:pt x="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66"/>
            <p:cNvSpPr/>
            <p:nvPr/>
          </p:nvSpPr>
          <p:spPr>
            <a:xfrm>
              <a:off x="1030500" y="2919725"/>
              <a:ext cx="31675" cy="18850"/>
            </a:xfrm>
            <a:custGeom>
              <a:rect b="b" l="l" r="r" t="t"/>
              <a:pathLst>
                <a:path extrusionOk="0" h="754" w="1267">
                  <a:moveTo>
                    <a:pt x="1257" y="0"/>
                  </a:moveTo>
                  <a:cubicBezTo>
                    <a:pt x="504" y="94"/>
                    <a:pt x="21" y="665"/>
                    <a:pt x="0" y="691"/>
                  </a:cubicBezTo>
                  <a:lnTo>
                    <a:pt x="73" y="753"/>
                  </a:lnTo>
                  <a:cubicBezTo>
                    <a:pt x="78" y="748"/>
                    <a:pt x="556" y="193"/>
                    <a:pt x="1267" y="99"/>
                  </a:cubicBez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66"/>
            <p:cNvSpPr/>
            <p:nvPr/>
          </p:nvSpPr>
          <p:spPr>
            <a:xfrm>
              <a:off x="1107200" y="2914925"/>
              <a:ext cx="23000" cy="41425"/>
            </a:xfrm>
            <a:custGeom>
              <a:rect b="b" l="l" r="r" t="t"/>
              <a:pathLst>
                <a:path extrusionOk="0" h="1657" w="920">
                  <a:moveTo>
                    <a:pt x="42" y="0"/>
                  </a:moveTo>
                  <a:lnTo>
                    <a:pt x="0" y="89"/>
                  </a:lnTo>
                  <a:cubicBezTo>
                    <a:pt x="774" y="447"/>
                    <a:pt x="826" y="1641"/>
                    <a:pt x="826" y="1656"/>
                  </a:cubicBezTo>
                  <a:lnTo>
                    <a:pt x="919" y="1651"/>
                  </a:lnTo>
                  <a:cubicBezTo>
                    <a:pt x="919" y="1599"/>
                    <a:pt x="867" y="385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66"/>
            <p:cNvSpPr/>
            <p:nvPr/>
          </p:nvSpPr>
          <p:spPr>
            <a:xfrm>
              <a:off x="1037625" y="2892150"/>
              <a:ext cx="109325" cy="60175"/>
            </a:xfrm>
            <a:custGeom>
              <a:rect b="b" l="l" r="r" t="t"/>
              <a:pathLst>
                <a:path extrusionOk="0" h="2407" w="4373">
                  <a:moveTo>
                    <a:pt x="1474" y="1"/>
                  </a:moveTo>
                  <a:cubicBezTo>
                    <a:pt x="1253" y="1"/>
                    <a:pt x="1015" y="117"/>
                    <a:pt x="785" y="444"/>
                  </a:cubicBezTo>
                  <a:cubicBezTo>
                    <a:pt x="1" y="1555"/>
                    <a:pt x="1486" y="2407"/>
                    <a:pt x="1486" y="2407"/>
                  </a:cubicBezTo>
                  <a:cubicBezTo>
                    <a:pt x="1486" y="2407"/>
                    <a:pt x="4372" y="1441"/>
                    <a:pt x="3567" y="953"/>
                  </a:cubicBezTo>
                  <a:cubicBezTo>
                    <a:pt x="3130" y="689"/>
                    <a:pt x="2838" y="629"/>
                    <a:pt x="2662" y="629"/>
                  </a:cubicBezTo>
                  <a:cubicBezTo>
                    <a:pt x="2512" y="629"/>
                    <a:pt x="2446" y="673"/>
                    <a:pt x="2446" y="673"/>
                  </a:cubicBezTo>
                  <a:cubicBezTo>
                    <a:pt x="2446" y="673"/>
                    <a:pt x="2008" y="1"/>
                    <a:pt x="1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66"/>
            <p:cNvSpPr/>
            <p:nvPr/>
          </p:nvSpPr>
          <p:spPr>
            <a:xfrm>
              <a:off x="1049300" y="2891025"/>
              <a:ext cx="82450" cy="62525"/>
            </a:xfrm>
            <a:custGeom>
              <a:rect b="b" l="l" r="r" t="t"/>
              <a:pathLst>
                <a:path extrusionOk="0" h="2501" w="3298">
                  <a:moveTo>
                    <a:pt x="1019" y="95"/>
                  </a:moveTo>
                  <a:cubicBezTo>
                    <a:pt x="1517" y="105"/>
                    <a:pt x="1937" y="738"/>
                    <a:pt x="1943" y="743"/>
                  </a:cubicBezTo>
                  <a:cubicBezTo>
                    <a:pt x="1953" y="757"/>
                    <a:pt x="1968" y="764"/>
                    <a:pt x="1983" y="764"/>
                  </a:cubicBezTo>
                  <a:cubicBezTo>
                    <a:pt x="1991" y="764"/>
                    <a:pt x="1998" y="762"/>
                    <a:pt x="2005" y="759"/>
                  </a:cubicBezTo>
                  <a:cubicBezTo>
                    <a:pt x="2007" y="757"/>
                    <a:pt x="2066" y="722"/>
                    <a:pt x="2196" y="722"/>
                  </a:cubicBezTo>
                  <a:cubicBezTo>
                    <a:pt x="2362" y="722"/>
                    <a:pt x="2645" y="780"/>
                    <a:pt x="3074" y="1039"/>
                  </a:cubicBezTo>
                  <a:cubicBezTo>
                    <a:pt x="3158" y="1091"/>
                    <a:pt x="3199" y="1148"/>
                    <a:pt x="3194" y="1211"/>
                  </a:cubicBezTo>
                  <a:cubicBezTo>
                    <a:pt x="3147" y="1600"/>
                    <a:pt x="1631" y="2192"/>
                    <a:pt x="1024" y="2400"/>
                  </a:cubicBezTo>
                  <a:cubicBezTo>
                    <a:pt x="910" y="2327"/>
                    <a:pt x="287" y="1917"/>
                    <a:pt x="162" y="1346"/>
                  </a:cubicBezTo>
                  <a:cubicBezTo>
                    <a:pt x="100" y="1065"/>
                    <a:pt x="162" y="795"/>
                    <a:pt x="359" y="515"/>
                  </a:cubicBezTo>
                  <a:cubicBezTo>
                    <a:pt x="551" y="235"/>
                    <a:pt x="775" y="95"/>
                    <a:pt x="1008" y="95"/>
                  </a:cubicBezTo>
                  <a:close/>
                  <a:moveTo>
                    <a:pt x="993" y="1"/>
                  </a:moveTo>
                  <a:cubicBezTo>
                    <a:pt x="733" y="1"/>
                    <a:pt x="492" y="156"/>
                    <a:pt x="276" y="458"/>
                  </a:cubicBezTo>
                  <a:cubicBezTo>
                    <a:pt x="68" y="754"/>
                    <a:pt x="1" y="1060"/>
                    <a:pt x="63" y="1366"/>
                  </a:cubicBezTo>
                  <a:cubicBezTo>
                    <a:pt x="214" y="2041"/>
                    <a:pt x="961" y="2477"/>
                    <a:pt x="993" y="2493"/>
                  </a:cubicBezTo>
                  <a:cubicBezTo>
                    <a:pt x="998" y="2498"/>
                    <a:pt x="1008" y="2498"/>
                    <a:pt x="1019" y="2498"/>
                  </a:cubicBezTo>
                  <a:cubicBezTo>
                    <a:pt x="1020" y="2500"/>
                    <a:pt x="1022" y="2501"/>
                    <a:pt x="1024" y="2501"/>
                  </a:cubicBezTo>
                  <a:cubicBezTo>
                    <a:pt x="1027" y="2501"/>
                    <a:pt x="1031" y="2498"/>
                    <a:pt x="1034" y="2498"/>
                  </a:cubicBezTo>
                  <a:cubicBezTo>
                    <a:pt x="1257" y="2426"/>
                    <a:pt x="3230" y="1751"/>
                    <a:pt x="3287" y="1226"/>
                  </a:cubicBezTo>
                  <a:cubicBezTo>
                    <a:pt x="3298" y="1122"/>
                    <a:pt x="3246" y="1029"/>
                    <a:pt x="3121" y="956"/>
                  </a:cubicBezTo>
                  <a:cubicBezTo>
                    <a:pt x="2677" y="689"/>
                    <a:pt x="2376" y="626"/>
                    <a:pt x="2190" y="626"/>
                  </a:cubicBezTo>
                  <a:cubicBezTo>
                    <a:pt x="2098" y="626"/>
                    <a:pt x="2034" y="641"/>
                    <a:pt x="1995" y="655"/>
                  </a:cubicBezTo>
                  <a:cubicBezTo>
                    <a:pt x="1896" y="520"/>
                    <a:pt x="1501" y="6"/>
                    <a:pt x="1019" y="1"/>
                  </a:cubicBezTo>
                  <a:cubicBezTo>
                    <a:pt x="1010" y="1"/>
                    <a:pt x="1002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66"/>
            <p:cNvSpPr/>
            <p:nvPr/>
          </p:nvSpPr>
          <p:spPr>
            <a:xfrm>
              <a:off x="1074500" y="2907775"/>
              <a:ext cx="24800" cy="29500"/>
            </a:xfrm>
            <a:custGeom>
              <a:rect b="b" l="l" r="r" t="t"/>
              <a:pathLst>
                <a:path extrusionOk="0" h="1180" w="992">
                  <a:moveTo>
                    <a:pt x="950" y="1"/>
                  </a:moveTo>
                  <a:cubicBezTo>
                    <a:pt x="483" y="234"/>
                    <a:pt x="135" y="655"/>
                    <a:pt x="0" y="1164"/>
                  </a:cubicBezTo>
                  <a:lnTo>
                    <a:pt x="99" y="1179"/>
                  </a:lnTo>
                  <a:cubicBezTo>
                    <a:pt x="229" y="707"/>
                    <a:pt x="556" y="312"/>
                    <a:pt x="992" y="89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66"/>
            <p:cNvSpPr/>
            <p:nvPr/>
          </p:nvSpPr>
          <p:spPr>
            <a:xfrm>
              <a:off x="1172625" y="2586425"/>
              <a:ext cx="88400" cy="248175"/>
            </a:xfrm>
            <a:custGeom>
              <a:rect b="b" l="l" r="r" t="t"/>
              <a:pathLst>
                <a:path extrusionOk="0" h="9927" w="3536">
                  <a:moveTo>
                    <a:pt x="88" y="0"/>
                  </a:moveTo>
                  <a:lnTo>
                    <a:pt x="0" y="31"/>
                  </a:lnTo>
                  <a:lnTo>
                    <a:pt x="3442" y="9927"/>
                  </a:lnTo>
                  <a:lnTo>
                    <a:pt x="3536" y="989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66"/>
            <p:cNvSpPr/>
            <p:nvPr/>
          </p:nvSpPr>
          <p:spPr>
            <a:xfrm>
              <a:off x="1258800" y="2833675"/>
              <a:ext cx="72575" cy="203150"/>
            </a:xfrm>
            <a:custGeom>
              <a:rect b="b" l="l" r="r" t="t"/>
              <a:pathLst>
                <a:path extrusionOk="0" h="8126" w="2903">
                  <a:moveTo>
                    <a:pt x="89" y="0"/>
                  </a:moveTo>
                  <a:lnTo>
                    <a:pt x="0" y="31"/>
                  </a:lnTo>
                  <a:lnTo>
                    <a:pt x="2710" y="7819"/>
                  </a:lnTo>
                  <a:lnTo>
                    <a:pt x="789" y="5389"/>
                  </a:lnTo>
                  <a:lnTo>
                    <a:pt x="712" y="5452"/>
                  </a:lnTo>
                  <a:lnTo>
                    <a:pt x="2809" y="8105"/>
                  </a:lnTo>
                  <a:cubicBezTo>
                    <a:pt x="2819" y="8115"/>
                    <a:pt x="2835" y="8125"/>
                    <a:pt x="2851" y="8125"/>
                  </a:cubicBezTo>
                  <a:cubicBezTo>
                    <a:pt x="2856" y="8125"/>
                    <a:pt x="2866" y="8120"/>
                    <a:pt x="2871" y="8115"/>
                  </a:cubicBezTo>
                  <a:cubicBezTo>
                    <a:pt x="2892" y="8105"/>
                    <a:pt x="2903" y="8079"/>
                    <a:pt x="2897" y="8058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66"/>
            <p:cNvSpPr/>
            <p:nvPr/>
          </p:nvSpPr>
          <p:spPr>
            <a:xfrm>
              <a:off x="1146650" y="2547425"/>
              <a:ext cx="47400" cy="40450"/>
            </a:xfrm>
            <a:custGeom>
              <a:rect b="b" l="l" r="r" t="t"/>
              <a:pathLst>
                <a:path extrusionOk="0" h="1618" w="1896">
                  <a:moveTo>
                    <a:pt x="1079" y="101"/>
                  </a:moveTo>
                  <a:cubicBezTo>
                    <a:pt x="1082" y="101"/>
                    <a:pt x="1084" y="101"/>
                    <a:pt x="1086" y="101"/>
                  </a:cubicBezTo>
                  <a:cubicBezTo>
                    <a:pt x="1475" y="101"/>
                    <a:pt x="1792" y="418"/>
                    <a:pt x="1797" y="813"/>
                  </a:cubicBezTo>
                  <a:cubicBezTo>
                    <a:pt x="1797" y="1241"/>
                    <a:pt x="1445" y="1527"/>
                    <a:pt x="1077" y="1527"/>
                  </a:cubicBezTo>
                  <a:cubicBezTo>
                    <a:pt x="902" y="1527"/>
                    <a:pt x="723" y="1462"/>
                    <a:pt x="577" y="1316"/>
                  </a:cubicBezTo>
                  <a:cubicBezTo>
                    <a:pt x="127" y="871"/>
                    <a:pt x="445" y="101"/>
                    <a:pt x="1079" y="101"/>
                  </a:cubicBezTo>
                  <a:close/>
                  <a:moveTo>
                    <a:pt x="1080" y="1"/>
                  </a:moveTo>
                  <a:cubicBezTo>
                    <a:pt x="882" y="1"/>
                    <a:pt x="680" y="75"/>
                    <a:pt x="515" y="242"/>
                  </a:cubicBezTo>
                  <a:cubicBezTo>
                    <a:pt x="1" y="750"/>
                    <a:pt x="364" y="1617"/>
                    <a:pt x="1086" y="1617"/>
                  </a:cubicBezTo>
                  <a:cubicBezTo>
                    <a:pt x="1532" y="1617"/>
                    <a:pt x="1891" y="1259"/>
                    <a:pt x="1896" y="813"/>
                  </a:cubicBezTo>
                  <a:cubicBezTo>
                    <a:pt x="1892" y="325"/>
                    <a:pt x="1495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66"/>
            <p:cNvSpPr/>
            <p:nvPr/>
          </p:nvSpPr>
          <p:spPr>
            <a:xfrm>
              <a:off x="1172625" y="2233375"/>
              <a:ext cx="2350" cy="315300"/>
            </a:xfrm>
            <a:custGeom>
              <a:rect b="b" l="l" r="r" t="t"/>
              <a:pathLst>
                <a:path extrusionOk="0" h="12612" w="94">
                  <a:moveTo>
                    <a:pt x="0" y="1"/>
                  </a:moveTo>
                  <a:lnTo>
                    <a:pt x="0" y="12611"/>
                  </a:lnTo>
                  <a:lnTo>
                    <a:pt x="94" y="12611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66"/>
            <p:cNvSpPr/>
            <p:nvPr/>
          </p:nvSpPr>
          <p:spPr>
            <a:xfrm>
              <a:off x="1027250" y="3022125"/>
              <a:ext cx="302825" cy="158775"/>
            </a:xfrm>
            <a:custGeom>
              <a:rect b="b" l="l" r="r" t="t"/>
              <a:pathLst>
                <a:path extrusionOk="0" h="6351" w="12113">
                  <a:moveTo>
                    <a:pt x="6059" y="1"/>
                  </a:moveTo>
                  <a:cubicBezTo>
                    <a:pt x="2716" y="1"/>
                    <a:pt x="6" y="239"/>
                    <a:pt x="6" y="535"/>
                  </a:cubicBezTo>
                  <a:cubicBezTo>
                    <a:pt x="11" y="541"/>
                    <a:pt x="11" y="546"/>
                    <a:pt x="11" y="551"/>
                  </a:cubicBezTo>
                  <a:lnTo>
                    <a:pt x="0" y="551"/>
                  </a:lnTo>
                  <a:lnTo>
                    <a:pt x="1786" y="5878"/>
                  </a:lnTo>
                  <a:cubicBezTo>
                    <a:pt x="1786" y="6137"/>
                    <a:pt x="3687" y="6350"/>
                    <a:pt x="6028" y="6350"/>
                  </a:cubicBezTo>
                  <a:cubicBezTo>
                    <a:pt x="8369" y="6350"/>
                    <a:pt x="10270" y="6137"/>
                    <a:pt x="10270" y="5878"/>
                  </a:cubicBezTo>
                  <a:lnTo>
                    <a:pt x="12035" y="624"/>
                  </a:lnTo>
                  <a:cubicBezTo>
                    <a:pt x="12081" y="598"/>
                    <a:pt x="12113" y="567"/>
                    <a:pt x="12113" y="535"/>
                  </a:cubicBezTo>
                  <a:cubicBezTo>
                    <a:pt x="12113" y="239"/>
                    <a:pt x="9403" y="1"/>
                    <a:pt x="6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66"/>
            <p:cNvSpPr/>
            <p:nvPr/>
          </p:nvSpPr>
          <p:spPr>
            <a:xfrm>
              <a:off x="1025950" y="3020825"/>
              <a:ext cx="305300" cy="161225"/>
            </a:xfrm>
            <a:custGeom>
              <a:rect b="b" l="l" r="r" t="t"/>
              <a:pathLst>
                <a:path extrusionOk="0" h="6449" w="12212">
                  <a:moveTo>
                    <a:pt x="6106" y="99"/>
                  </a:moveTo>
                  <a:cubicBezTo>
                    <a:pt x="7721" y="99"/>
                    <a:pt x="9242" y="156"/>
                    <a:pt x="10384" y="255"/>
                  </a:cubicBezTo>
                  <a:cubicBezTo>
                    <a:pt x="12092" y="411"/>
                    <a:pt x="12113" y="587"/>
                    <a:pt x="12113" y="587"/>
                  </a:cubicBezTo>
                  <a:cubicBezTo>
                    <a:pt x="12113" y="587"/>
                    <a:pt x="12107" y="603"/>
                    <a:pt x="12056" y="634"/>
                  </a:cubicBezTo>
                  <a:cubicBezTo>
                    <a:pt x="12045" y="639"/>
                    <a:pt x="12040" y="650"/>
                    <a:pt x="12035" y="660"/>
                  </a:cubicBezTo>
                  <a:lnTo>
                    <a:pt x="10275" y="5914"/>
                  </a:lnTo>
                  <a:cubicBezTo>
                    <a:pt x="10270" y="5919"/>
                    <a:pt x="10270" y="5924"/>
                    <a:pt x="10275" y="5930"/>
                  </a:cubicBezTo>
                  <a:cubicBezTo>
                    <a:pt x="10275" y="6080"/>
                    <a:pt x="8873" y="6350"/>
                    <a:pt x="6080" y="6350"/>
                  </a:cubicBezTo>
                  <a:cubicBezTo>
                    <a:pt x="3287" y="6350"/>
                    <a:pt x="1885" y="6080"/>
                    <a:pt x="1885" y="5930"/>
                  </a:cubicBezTo>
                  <a:cubicBezTo>
                    <a:pt x="1890" y="5924"/>
                    <a:pt x="1890" y="5919"/>
                    <a:pt x="1885" y="5914"/>
                  </a:cubicBezTo>
                  <a:lnTo>
                    <a:pt x="110" y="613"/>
                  </a:lnTo>
                  <a:lnTo>
                    <a:pt x="110" y="619"/>
                  </a:lnTo>
                  <a:cubicBezTo>
                    <a:pt x="110" y="608"/>
                    <a:pt x="110" y="598"/>
                    <a:pt x="104" y="587"/>
                  </a:cubicBezTo>
                  <a:cubicBezTo>
                    <a:pt x="104" y="587"/>
                    <a:pt x="104" y="582"/>
                    <a:pt x="104" y="582"/>
                  </a:cubicBezTo>
                  <a:cubicBezTo>
                    <a:pt x="115" y="561"/>
                    <a:pt x="250" y="395"/>
                    <a:pt x="1833" y="255"/>
                  </a:cubicBezTo>
                  <a:cubicBezTo>
                    <a:pt x="2975" y="156"/>
                    <a:pt x="4491" y="99"/>
                    <a:pt x="6106" y="99"/>
                  </a:cubicBezTo>
                  <a:close/>
                  <a:moveTo>
                    <a:pt x="6111" y="1"/>
                  </a:moveTo>
                  <a:cubicBezTo>
                    <a:pt x="4491" y="1"/>
                    <a:pt x="2975" y="58"/>
                    <a:pt x="1828" y="162"/>
                  </a:cubicBezTo>
                  <a:cubicBezTo>
                    <a:pt x="115" y="312"/>
                    <a:pt x="16" y="494"/>
                    <a:pt x="11" y="572"/>
                  </a:cubicBezTo>
                  <a:cubicBezTo>
                    <a:pt x="6" y="587"/>
                    <a:pt x="0" y="603"/>
                    <a:pt x="6" y="613"/>
                  </a:cubicBezTo>
                  <a:lnTo>
                    <a:pt x="1792" y="5935"/>
                  </a:lnTo>
                  <a:cubicBezTo>
                    <a:pt x="1833" y="6314"/>
                    <a:pt x="4372" y="6449"/>
                    <a:pt x="6080" y="6449"/>
                  </a:cubicBezTo>
                  <a:cubicBezTo>
                    <a:pt x="7793" y="6449"/>
                    <a:pt x="10327" y="6314"/>
                    <a:pt x="10373" y="5935"/>
                  </a:cubicBezTo>
                  <a:lnTo>
                    <a:pt x="12123" y="707"/>
                  </a:lnTo>
                  <a:cubicBezTo>
                    <a:pt x="12170" y="686"/>
                    <a:pt x="12206" y="639"/>
                    <a:pt x="12211" y="587"/>
                  </a:cubicBezTo>
                  <a:cubicBezTo>
                    <a:pt x="12211" y="515"/>
                    <a:pt x="12211" y="323"/>
                    <a:pt x="10394" y="162"/>
                  </a:cubicBezTo>
                  <a:cubicBezTo>
                    <a:pt x="9252" y="58"/>
                    <a:pt x="7731" y="1"/>
                    <a:pt x="6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66"/>
            <p:cNvSpPr/>
            <p:nvPr/>
          </p:nvSpPr>
          <p:spPr>
            <a:xfrm>
              <a:off x="1008950" y="3022125"/>
              <a:ext cx="339425" cy="62475"/>
            </a:xfrm>
            <a:custGeom>
              <a:rect b="b" l="l" r="r" t="t"/>
              <a:pathLst>
                <a:path extrusionOk="0" h="2499" w="13577">
                  <a:moveTo>
                    <a:pt x="6791" y="1"/>
                  </a:moveTo>
                  <a:cubicBezTo>
                    <a:pt x="3048" y="1"/>
                    <a:pt x="6" y="271"/>
                    <a:pt x="6" y="603"/>
                  </a:cubicBezTo>
                  <a:cubicBezTo>
                    <a:pt x="6" y="608"/>
                    <a:pt x="11" y="608"/>
                    <a:pt x="11" y="613"/>
                  </a:cubicBezTo>
                  <a:lnTo>
                    <a:pt x="0" y="613"/>
                  </a:lnTo>
                  <a:lnTo>
                    <a:pt x="431" y="1890"/>
                  </a:lnTo>
                  <a:cubicBezTo>
                    <a:pt x="551" y="2258"/>
                    <a:pt x="889" y="2498"/>
                    <a:pt x="1266" y="2498"/>
                  </a:cubicBezTo>
                  <a:cubicBezTo>
                    <a:pt x="1299" y="2498"/>
                    <a:pt x="1332" y="2496"/>
                    <a:pt x="1366" y="2493"/>
                  </a:cubicBezTo>
                  <a:cubicBezTo>
                    <a:pt x="2607" y="2342"/>
                    <a:pt x="4574" y="2249"/>
                    <a:pt x="6791" y="2249"/>
                  </a:cubicBezTo>
                  <a:cubicBezTo>
                    <a:pt x="8977" y="2249"/>
                    <a:pt x="10913" y="2342"/>
                    <a:pt x="12154" y="2482"/>
                  </a:cubicBezTo>
                  <a:cubicBezTo>
                    <a:pt x="12188" y="2486"/>
                    <a:pt x="12221" y="2488"/>
                    <a:pt x="12254" y="2488"/>
                  </a:cubicBezTo>
                  <a:cubicBezTo>
                    <a:pt x="12631" y="2488"/>
                    <a:pt x="12969" y="2248"/>
                    <a:pt x="13089" y="1885"/>
                  </a:cubicBezTo>
                  <a:lnTo>
                    <a:pt x="13488" y="696"/>
                  </a:lnTo>
                  <a:cubicBezTo>
                    <a:pt x="13545" y="665"/>
                    <a:pt x="13577" y="634"/>
                    <a:pt x="13577" y="603"/>
                  </a:cubicBezTo>
                  <a:cubicBezTo>
                    <a:pt x="13577" y="271"/>
                    <a:pt x="10539" y="1"/>
                    <a:pt x="6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66"/>
            <p:cNvSpPr/>
            <p:nvPr/>
          </p:nvSpPr>
          <p:spPr>
            <a:xfrm>
              <a:off x="1007650" y="3020825"/>
              <a:ext cx="342025" cy="64925"/>
            </a:xfrm>
            <a:custGeom>
              <a:rect b="b" l="l" r="r" t="t"/>
              <a:pathLst>
                <a:path extrusionOk="0" h="2597" w="13681">
                  <a:moveTo>
                    <a:pt x="6843" y="99"/>
                  </a:moveTo>
                  <a:cubicBezTo>
                    <a:pt x="8655" y="99"/>
                    <a:pt x="10358" y="162"/>
                    <a:pt x="11640" y="276"/>
                  </a:cubicBezTo>
                  <a:cubicBezTo>
                    <a:pt x="13561" y="447"/>
                    <a:pt x="13582" y="650"/>
                    <a:pt x="13582" y="655"/>
                  </a:cubicBezTo>
                  <a:cubicBezTo>
                    <a:pt x="13582" y="660"/>
                    <a:pt x="13566" y="681"/>
                    <a:pt x="13514" y="707"/>
                  </a:cubicBezTo>
                  <a:cubicBezTo>
                    <a:pt x="13504" y="712"/>
                    <a:pt x="13499" y="722"/>
                    <a:pt x="13494" y="733"/>
                  </a:cubicBezTo>
                  <a:lnTo>
                    <a:pt x="13094" y="1922"/>
                  </a:lnTo>
                  <a:cubicBezTo>
                    <a:pt x="12979" y="2267"/>
                    <a:pt x="12656" y="2492"/>
                    <a:pt x="12301" y="2492"/>
                  </a:cubicBezTo>
                  <a:cubicBezTo>
                    <a:pt x="12271" y="2492"/>
                    <a:pt x="12241" y="2491"/>
                    <a:pt x="12211" y="2488"/>
                  </a:cubicBezTo>
                  <a:cubicBezTo>
                    <a:pt x="10913" y="2337"/>
                    <a:pt x="8956" y="2254"/>
                    <a:pt x="6843" y="2254"/>
                  </a:cubicBezTo>
                  <a:cubicBezTo>
                    <a:pt x="4689" y="2254"/>
                    <a:pt x="2711" y="2342"/>
                    <a:pt x="1413" y="2493"/>
                  </a:cubicBezTo>
                  <a:cubicBezTo>
                    <a:pt x="1383" y="2496"/>
                    <a:pt x="1353" y="2497"/>
                    <a:pt x="1323" y="2497"/>
                  </a:cubicBezTo>
                  <a:cubicBezTo>
                    <a:pt x="968" y="2497"/>
                    <a:pt x="645" y="2272"/>
                    <a:pt x="525" y="1927"/>
                  </a:cubicBezTo>
                  <a:lnTo>
                    <a:pt x="109" y="681"/>
                  </a:lnTo>
                  <a:cubicBezTo>
                    <a:pt x="115" y="676"/>
                    <a:pt x="115" y="665"/>
                    <a:pt x="109" y="655"/>
                  </a:cubicBezTo>
                  <a:cubicBezTo>
                    <a:pt x="109" y="655"/>
                    <a:pt x="109" y="650"/>
                    <a:pt x="109" y="650"/>
                  </a:cubicBezTo>
                  <a:cubicBezTo>
                    <a:pt x="120" y="619"/>
                    <a:pt x="250" y="437"/>
                    <a:pt x="2051" y="276"/>
                  </a:cubicBezTo>
                  <a:cubicBezTo>
                    <a:pt x="3334" y="167"/>
                    <a:pt x="5036" y="99"/>
                    <a:pt x="6843" y="99"/>
                  </a:cubicBezTo>
                  <a:close/>
                  <a:moveTo>
                    <a:pt x="6843" y="1"/>
                  </a:moveTo>
                  <a:cubicBezTo>
                    <a:pt x="5031" y="1"/>
                    <a:pt x="3323" y="68"/>
                    <a:pt x="2041" y="182"/>
                  </a:cubicBezTo>
                  <a:cubicBezTo>
                    <a:pt x="115" y="349"/>
                    <a:pt x="16" y="551"/>
                    <a:pt x="11" y="639"/>
                  </a:cubicBezTo>
                  <a:cubicBezTo>
                    <a:pt x="6" y="655"/>
                    <a:pt x="0" y="670"/>
                    <a:pt x="6" y="681"/>
                  </a:cubicBezTo>
                  <a:lnTo>
                    <a:pt x="437" y="1958"/>
                  </a:lnTo>
                  <a:cubicBezTo>
                    <a:pt x="561" y="2337"/>
                    <a:pt x="914" y="2597"/>
                    <a:pt x="1319" y="2597"/>
                  </a:cubicBezTo>
                  <a:cubicBezTo>
                    <a:pt x="1350" y="2597"/>
                    <a:pt x="1387" y="2591"/>
                    <a:pt x="1423" y="2591"/>
                  </a:cubicBezTo>
                  <a:cubicBezTo>
                    <a:pt x="2721" y="2436"/>
                    <a:pt x="4694" y="2347"/>
                    <a:pt x="6843" y="2347"/>
                  </a:cubicBezTo>
                  <a:cubicBezTo>
                    <a:pt x="8956" y="2347"/>
                    <a:pt x="10903" y="2436"/>
                    <a:pt x="12201" y="2581"/>
                  </a:cubicBezTo>
                  <a:cubicBezTo>
                    <a:pt x="12235" y="2585"/>
                    <a:pt x="12269" y="2586"/>
                    <a:pt x="12302" y="2586"/>
                  </a:cubicBezTo>
                  <a:cubicBezTo>
                    <a:pt x="12699" y="2586"/>
                    <a:pt x="13058" y="2336"/>
                    <a:pt x="13187" y="1953"/>
                  </a:cubicBezTo>
                  <a:lnTo>
                    <a:pt x="13582" y="785"/>
                  </a:lnTo>
                  <a:cubicBezTo>
                    <a:pt x="13644" y="743"/>
                    <a:pt x="13681" y="702"/>
                    <a:pt x="13681" y="655"/>
                  </a:cubicBezTo>
                  <a:cubicBezTo>
                    <a:pt x="13681" y="572"/>
                    <a:pt x="13681" y="359"/>
                    <a:pt x="11645" y="182"/>
                  </a:cubicBezTo>
                  <a:cubicBezTo>
                    <a:pt x="10363" y="68"/>
                    <a:pt x="8660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66"/>
            <p:cNvSpPr/>
            <p:nvPr/>
          </p:nvSpPr>
          <p:spPr>
            <a:xfrm>
              <a:off x="1026075" y="2952550"/>
              <a:ext cx="43000" cy="84275"/>
            </a:xfrm>
            <a:custGeom>
              <a:rect b="b" l="l" r="r" t="t"/>
              <a:pathLst>
                <a:path extrusionOk="0" h="3371" w="1720">
                  <a:moveTo>
                    <a:pt x="1086" y="1"/>
                  </a:moveTo>
                  <a:lnTo>
                    <a:pt x="6" y="3303"/>
                  </a:lnTo>
                  <a:cubicBezTo>
                    <a:pt x="1" y="3329"/>
                    <a:pt x="11" y="3355"/>
                    <a:pt x="32" y="3365"/>
                  </a:cubicBezTo>
                  <a:cubicBezTo>
                    <a:pt x="42" y="3365"/>
                    <a:pt x="47" y="3370"/>
                    <a:pt x="53" y="3370"/>
                  </a:cubicBezTo>
                  <a:cubicBezTo>
                    <a:pt x="73" y="3370"/>
                    <a:pt x="89" y="3360"/>
                    <a:pt x="99" y="3344"/>
                  </a:cubicBezTo>
                  <a:lnTo>
                    <a:pt x="1719" y="525"/>
                  </a:lnTo>
                  <a:lnTo>
                    <a:pt x="1636" y="479"/>
                  </a:lnTo>
                  <a:lnTo>
                    <a:pt x="250" y="2893"/>
                  </a:lnTo>
                  <a:lnTo>
                    <a:pt x="1179" y="32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66"/>
            <p:cNvSpPr/>
            <p:nvPr/>
          </p:nvSpPr>
          <p:spPr>
            <a:xfrm>
              <a:off x="1053200" y="2586425"/>
              <a:ext cx="121775" cy="366950"/>
            </a:xfrm>
            <a:custGeom>
              <a:rect b="b" l="l" r="r" t="t"/>
              <a:pathLst>
                <a:path extrusionOk="0" h="14678" w="4871">
                  <a:moveTo>
                    <a:pt x="4777" y="0"/>
                  </a:moveTo>
                  <a:lnTo>
                    <a:pt x="1" y="14651"/>
                  </a:lnTo>
                  <a:lnTo>
                    <a:pt x="94" y="14677"/>
                  </a:lnTo>
                  <a:lnTo>
                    <a:pt x="4871" y="31"/>
                  </a:lnTo>
                  <a:lnTo>
                    <a:pt x="4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66"/>
            <p:cNvSpPr/>
            <p:nvPr/>
          </p:nvSpPr>
          <p:spPr>
            <a:xfrm>
              <a:off x="1281375" y="3029400"/>
              <a:ext cx="47925" cy="143450"/>
            </a:xfrm>
            <a:custGeom>
              <a:rect b="b" l="l" r="r" t="t"/>
              <a:pathLst>
                <a:path extrusionOk="0" h="5738" w="1917">
                  <a:moveTo>
                    <a:pt x="1828" y="0"/>
                  </a:moveTo>
                  <a:lnTo>
                    <a:pt x="920" y="2077"/>
                  </a:lnTo>
                  <a:lnTo>
                    <a:pt x="634" y="2404"/>
                  </a:lnTo>
                  <a:cubicBezTo>
                    <a:pt x="629" y="2409"/>
                    <a:pt x="624" y="2420"/>
                    <a:pt x="624" y="2425"/>
                  </a:cubicBezTo>
                  <a:lnTo>
                    <a:pt x="1" y="5722"/>
                  </a:lnTo>
                  <a:lnTo>
                    <a:pt x="94" y="5737"/>
                  </a:lnTo>
                  <a:lnTo>
                    <a:pt x="712" y="2456"/>
                  </a:lnTo>
                  <a:lnTo>
                    <a:pt x="998" y="2139"/>
                  </a:lnTo>
                  <a:cubicBezTo>
                    <a:pt x="998" y="2134"/>
                    <a:pt x="1003" y="2129"/>
                    <a:pt x="1003" y="2124"/>
                  </a:cubicBezTo>
                  <a:lnTo>
                    <a:pt x="1916" y="42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66"/>
            <p:cNvSpPr/>
            <p:nvPr/>
          </p:nvSpPr>
          <p:spPr>
            <a:xfrm>
              <a:off x="1026075" y="3035500"/>
              <a:ext cx="199775" cy="146550"/>
            </a:xfrm>
            <a:custGeom>
              <a:rect b="b" l="l" r="r" t="t"/>
              <a:pathLst>
                <a:path extrusionOk="0" h="5862" w="7991">
                  <a:moveTo>
                    <a:pt x="94" y="0"/>
                  </a:moveTo>
                  <a:lnTo>
                    <a:pt x="1" y="26"/>
                  </a:lnTo>
                  <a:lnTo>
                    <a:pt x="535" y="1968"/>
                  </a:lnTo>
                  <a:cubicBezTo>
                    <a:pt x="535" y="1973"/>
                    <a:pt x="541" y="1978"/>
                    <a:pt x="541" y="1978"/>
                  </a:cubicBezTo>
                  <a:lnTo>
                    <a:pt x="930" y="2622"/>
                  </a:lnTo>
                  <a:lnTo>
                    <a:pt x="1787" y="5348"/>
                  </a:lnTo>
                  <a:cubicBezTo>
                    <a:pt x="1828" y="5727"/>
                    <a:pt x="4367" y="5862"/>
                    <a:pt x="6075" y="5862"/>
                  </a:cubicBezTo>
                  <a:cubicBezTo>
                    <a:pt x="6750" y="5862"/>
                    <a:pt x="7394" y="5846"/>
                    <a:pt x="7991" y="5810"/>
                  </a:cubicBezTo>
                  <a:lnTo>
                    <a:pt x="7985" y="5716"/>
                  </a:lnTo>
                  <a:cubicBezTo>
                    <a:pt x="7388" y="5748"/>
                    <a:pt x="6745" y="5763"/>
                    <a:pt x="6075" y="5763"/>
                  </a:cubicBezTo>
                  <a:cubicBezTo>
                    <a:pt x="3282" y="5763"/>
                    <a:pt x="1880" y="5493"/>
                    <a:pt x="1880" y="5343"/>
                  </a:cubicBezTo>
                  <a:cubicBezTo>
                    <a:pt x="1880" y="5337"/>
                    <a:pt x="1880" y="5332"/>
                    <a:pt x="1880" y="5327"/>
                  </a:cubicBezTo>
                  <a:lnTo>
                    <a:pt x="1023" y="2591"/>
                  </a:lnTo>
                  <a:cubicBezTo>
                    <a:pt x="1023" y="2586"/>
                    <a:pt x="1018" y="2581"/>
                    <a:pt x="1018" y="2581"/>
                  </a:cubicBezTo>
                  <a:lnTo>
                    <a:pt x="629" y="193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66"/>
            <p:cNvSpPr/>
            <p:nvPr/>
          </p:nvSpPr>
          <p:spPr>
            <a:xfrm>
              <a:off x="1172750" y="2888450"/>
              <a:ext cx="106050" cy="217800"/>
            </a:xfrm>
            <a:custGeom>
              <a:rect b="b" l="l" r="r" t="t"/>
              <a:pathLst>
                <a:path extrusionOk="0" h="8712" w="4242">
                  <a:moveTo>
                    <a:pt x="3364" y="0"/>
                  </a:moveTo>
                  <a:lnTo>
                    <a:pt x="3271" y="26"/>
                  </a:lnTo>
                  <a:lnTo>
                    <a:pt x="4138" y="3219"/>
                  </a:lnTo>
                  <a:lnTo>
                    <a:pt x="0" y="8655"/>
                  </a:lnTo>
                  <a:lnTo>
                    <a:pt x="78" y="8712"/>
                  </a:lnTo>
                  <a:lnTo>
                    <a:pt x="4231" y="3261"/>
                  </a:lnTo>
                  <a:cubicBezTo>
                    <a:pt x="4242" y="3250"/>
                    <a:pt x="4242" y="3235"/>
                    <a:pt x="4237" y="3219"/>
                  </a:cubicBezTo>
                  <a:lnTo>
                    <a:pt x="3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66"/>
            <p:cNvSpPr/>
            <p:nvPr/>
          </p:nvSpPr>
          <p:spPr>
            <a:xfrm>
              <a:off x="1172625" y="2586300"/>
              <a:ext cx="84375" cy="302675"/>
            </a:xfrm>
            <a:custGeom>
              <a:rect b="b" l="l" r="r" t="t"/>
              <a:pathLst>
                <a:path extrusionOk="0" h="12107" w="3375">
                  <a:moveTo>
                    <a:pt x="94" y="0"/>
                  </a:moveTo>
                  <a:lnTo>
                    <a:pt x="0" y="26"/>
                  </a:lnTo>
                  <a:lnTo>
                    <a:pt x="3281" y="12107"/>
                  </a:lnTo>
                  <a:lnTo>
                    <a:pt x="3375" y="1208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66"/>
            <p:cNvSpPr/>
            <p:nvPr/>
          </p:nvSpPr>
          <p:spPr>
            <a:xfrm>
              <a:off x="1066825" y="2585400"/>
              <a:ext cx="108225" cy="380025"/>
            </a:xfrm>
            <a:custGeom>
              <a:rect b="b" l="l" r="r" t="t"/>
              <a:pathLst>
                <a:path extrusionOk="0" h="15201" w="4329">
                  <a:moveTo>
                    <a:pt x="4275" y="0"/>
                  </a:moveTo>
                  <a:cubicBezTo>
                    <a:pt x="4256" y="0"/>
                    <a:pt x="4237" y="11"/>
                    <a:pt x="4232" y="36"/>
                  </a:cubicBezTo>
                  <a:lnTo>
                    <a:pt x="1" y="15175"/>
                  </a:lnTo>
                  <a:lnTo>
                    <a:pt x="94" y="15201"/>
                  </a:lnTo>
                  <a:lnTo>
                    <a:pt x="4232" y="405"/>
                  </a:lnTo>
                  <a:lnTo>
                    <a:pt x="4232" y="11852"/>
                  </a:lnTo>
                  <a:lnTo>
                    <a:pt x="4326" y="11852"/>
                  </a:lnTo>
                  <a:lnTo>
                    <a:pt x="4326" y="52"/>
                  </a:lnTo>
                  <a:cubicBezTo>
                    <a:pt x="4328" y="19"/>
                    <a:pt x="4301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66"/>
            <p:cNvSpPr/>
            <p:nvPr/>
          </p:nvSpPr>
          <p:spPr>
            <a:xfrm>
              <a:off x="1066975" y="2964500"/>
              <a:ext cx="107750" cy="141900"/>
            </a:xfrm>
            <a:custGeom>
              <a:rect b="b" l="l" r="r" t="t"/>
              <a:pathLst>
                <a:path extrusionOk="0" h="5676" w="4310">
                  <a:moveTo>
                    <a:pt x="78" y="1"/>
                  </a:moveTo>
                  <a:lnTo>
                    <a:pt x="0" y="58"/>
                  </a:lnTo>
                  <a:lnTo>
                    <a:pt x="4231" y="5675"/>
                  </a:lnTo>
                  <a:lnTo>
                    <a:pt x="4309" y="5618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66"/>
            <p:cNvSpPr/>
            <p:nvPr/>
          </p:nvSpPr>
          <p:spPr>
            <a:xfrm>
              <a:off x="1172625" y="3105450"/>
              <a:ext cx="6625" cy="75450"/>
            </a:xfrm>
            <a:custGeom>
              <a:rect b="b" l="l" r="r" t="t"/>
              <a:pathLst>
                <a:path extrusionOk="0" h="3018" w="265">
                  <a:moveTo>
                    <a:pt x="99" y="1"/>
                  </a:moveTo>
                  <a:lnTo>
                    <a:pt x="0" y="6"/>
                  </a:lnTo>
                  <a:lnTo>
                    <a:pt x="171" y="3017"/>
                  </a:lnTo>
                  <a:lnTo>
                    <a:pt x="265" y="301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66"/>
            <p:cNvSpPr/>
            <p:nvPr/>
          </p:nvSpPr>
          <p:spPr>
            <a:xfrm>
              <a:off x="1146400" y="3283650"/>
              <a:ext cx="44025" cy="152275"/>
            </a:xfrm>
            <a:custGeom>
              <a:rect b="b" l="l" r="r" t="t"/>
              <a:pathLst>
                <a:path extrusionOk="0" h="6091" w="1761">
                  <a:moveTo>
                    <a:pt x="94" y="1"/>
                  </a:moveTo>
                  <a:lnTo>
                    <a:pt x="0" y="37"/>
                  </a:lnTo>
                  <a:cubicBezTo>
                    <a:pt x="21" y="79"/>
                    <a:pt x="1646" y="4658"/>
                    <a:pt x="68" y="6018"/>
                  </a:cubicBezTo>
                  <a:lnTo>
                    <a:pt x="135" y="6091"/>
                  </a:lnTo>
                  <a:cubicBezTo>
                    <a:pt x="1760" y="4684"/>
                    <a:pt x="161" y="193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66"/>
            <p:cNvSpPr/>
            <p:nvPr/>
          </p:nvSpPr>
          <p:spPr>
            <a:xfrm>
              <a:off x="1098500" y="340412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94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66"/>
            <p:cNvSpPr/>
            <p:nvPr/>
          </p:nvSpPr>
          <p:spPr>
            <a:xfrm>
              <a:off x="1097075" y="340292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8" y="724"/>
                    <a:pt x="2136" y="734"/>
                    <a:pt x="2154" y="734"/>
                  </a:cubicBezTo>
                  <a:cubicBezTo>
                    <a:pt x="2164" y="734"/>
                    <a:pt x="2173" y="730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6"/>
                    <a:pt x="717" y="484"/>
                  </a:cubicBezTo>
                  <a:cubicBezTo>
                    <a:pt x="1" y="1636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lnTo>
                    <a:pt x="1304" y="2488"/>
                  </a:ln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39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3"/>
                    <a:pt x="1781" y="11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66"/>
            <p:cNvSpPr/>
            <p:nvPr/>
          </p:nvSpPr>
          <p:spPr>
            <a:xfrm>
              <a:off x="1130550" y="342007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66"/>
            <p:cNvSpPr/>
            <p:nvPr/>
          </p:nvSpPr>
          <p:spPr>
            <a:xfrm>
              <a:off x="1129275" y="341902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66"/>
            <p:cNvSpPr/>
            <p:nvPr/>
          </p:nvSpPr>
          <p:spPr>
            <a:xfrm>
              <a:off x="1127825" y="3018750"/>
              <a:ext cx="30550" cy="69075"/>
            </a:xfrm>
            <a:custGeom>
              <a:rect b="b" l="l" r="r" t="t"/>
              <a:pathLst>
                <a:path extrusionOk="0" h="2763" w="1222">
                  <a:moveTo>
                    <a:pt x="1138" y="1"/>
                  </a:moveTo>
                  <a:cubicBezTo>
                    <a:pt x="1091" y="73"/>
                    <a:pt x="1" y="1813"/>
                    <a:pt x="323" y="2763"/>
                  </a:cubicBezTo>
                  <a:lnTo>
                    <a:pt x="416" y="2731"/>
                  </a:lnTo>
                  <a:cubicBezTo>
                    <a:pt x="105" y="1823"/>
                    <a:pt x="1211" y="73"/>
                    <a:pt x="1221" y="53"/>
                  </a:cubicBezTo>
                  <a:lnTo>
                    <a:pt x="1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66"/>
            <p:cNvSpPr/>
            <p:nvPr/>
          </p:nvSpPr>
          <p:spPr>
            <a:xfrm>
              <a:off x="1012575" y="2955800"/>
              <a:ext cx="139950" cy="76875"/>
            </a:xfrm>
            <a:custGeom>
              <a:rect b="b" l="l" r="r" t="t"/>
              <a:pathLst>
                <a:path extrusionOk="0" h="3075" w="5598">
                  <a:moveTo>
                    <a:pt x="1672" y="1"/>
                  </a:moveTo>
                  <a:cubicBezTo>
                    <a:pt x="1327" y="1"/>
                    <a:pt x="978" y="186"/>
                    <a:pt x="722" y="759"/>
                  </a:cubicBezTo>
                  <a:cubicBezTo>
                    <a:pt x="1" y="2373"/>
                    <a:pt x="2135" y="3074"/>
                    <a:pt x="2135" y="3074"/>
                  </a:cubicBezTo>
                  <a:cubicBezTo>
                    <a:pt x="2135" y="3074"/>
                    <a:pt x="5597" y="1101"/>
                    <a:pt x="4429" y="686"/>
                  </a:cubicBezTo>
                  <a:cubicBezTo>
                    <a:pt x="3992" y="532"/>
                    <a:pt x="3670" y="484"/>
                    <a:pt x="3439" y="484"/>
                  </a:cubicBezTo>
                  <a:cubicBezTo>
                    <a:pt x="3053" y="484"/>
                    <a:pt x="2918" y="619"/>
                    <a:pt x="2918" y="619"/>
                  </a:cubicBezTo>
                  <a:cubicBezTo>
                    <a:pt x="2918" y="619"/>
                    <a:pt x="2303" y="1"/>
                    <a:pt x="1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66"/>
            <p:cNvSpPr/>
            <p:nvPr/>
          </p:nvSpPr>
          <p:spPr>
            <a:xfrm>
              <a:off x="1024400" y="2954650"/>
              <a:ext cx="107750" cy="79250"/>
            </a:xfrm>
            <a:custGeom>
              <a:rect b="b" l="l" r="r" t="t"/>
              <a:pathLst>
                <a:path extrusionOk="0" h="3170" w="4310">
                  <a:moveTo>
                    <a:pt x="1194" y="93"/>
                  </a:moveTo>
                  <a:cubicBezTo>
                    <a:pt x="1802" y="93"/>
                    <a:pt x="2404" y="690"/>
                    <a:pt x="2414" y="701"/>
                  </a:cubicBezTo>
                  <a:cubicBezTo>
                    <a:pt x="2425" y="709"/>
                    <a:pt x="2436" y="713"/>
                    <a:pt x="2448" y="713"/>
                  </a:cubicBezTo>
                  <a:cubicBezTo>
                    <a:pt x="2460" y="713"/>
                    <a:pt x="2471" y="709"/>
                    <a:pt x="2482" y="701"/>
                  </a:cubicBezTo>
                  <a:cubicBezTo>
                    <a:pt x="2482" y="698"/>
                    <a:pt x="2612" y="581"/>
                    <a:pt x="2969" y="581"/>
                  </a:cubicBezTo>
                  <a:cubicBezTo>
                    <a:pt x="3195" y="581"/>
                    <a:pt x="3510" y="628"/>
                    <a:pt x="3941" y="779"/>
                  </a:cubicBezTo>
                  <a:cubicBezTo>
                    <a:pt x="4076" y="825"/>
                    <a:pt x="4143" y="893"/>
                    <a:pt x="4148" y="981"/>
                  </a:cubicBezTo>
                  <a:cubicBezTo>
                    <a:pt x="4195" y="1495"/>
                    <a:pt x="2388" y="2653"/>
                    <a:pt x="1656" y="3068"/>
                  </a:cubicBezTo>
                  <a:cubicBezTo>
                    <a:pt x="1511" y="3016"/>
                    <a:pt x="571" y="2653"/>
                    <a:pt x="255" y="1942"/>
                  </a:cubicBezTo>
                  <a:cubicBezTo>
                    <a:pt x="104" y="1599"/>
                    <a:pt x="114" y="1220"/>
                    <a:pt x="296" y="825"/>
                  </a:cubicBezTo>
                  <a:cubicBezTo>
                    <a:pt x="478" y="405"/>
                    <a:pt x="732" y="166"/>
                    <a:pt x="1044" y="109"/>
                  </a:cubicBezTo>
                  <a:cubicBezTo>
                    <a:pt x="1090" y="99"/>
                    <a:pt x="1142" y="93"/>
                    <a:pt x="1194" y="93"/>
                  </a:cubicBezTo>
                  <a:close/>
                  <a:moveTo>
                    <a:pt x="1195" y="0"/>
                  </a:moveTo>
                  <a:cubicBezTo>
                    <a:pt x="1138" y="0"/>
                    <a:pt x="1080" y="5"/>
                    <a:pt x="1023" y="16"/>
                  </a:cubicBezTo>
                  <a:cubicBezTo>
                    <a:pt x="680" y="78"/>
                    <a:pt x="405" y="337"/>
                    <a:pt x="203" y="784"/>
                  </a:cubicBezTo>
                  <a:cubicBezTo>
                    <a:pt x="16" y="1210"/>
                    <a:pt x="0" y="1615"/>
                    <a:pt x="166" y="1983"/>
                  </a:cubicBezTo>
                  <a:cubicBezTo>
                    <a:pt x="525" y="2793"/>
                    <a:pt x="1604" y="3151"/>
                    <a:pt x="1646" y="3167"/>
                  </a:cubicBezTo>
                  <a:lnTo>
                    <a:pt x="1662" y="3167"/>
                  </a:lnTo>
                  <a:cubicBezTo>
                    <a:pt x="1665" y="3169"/>
                    <a:pt x="1668" y="3169"/>
                    <a:pt x="1672" y="3169"/>
                  </a:cubicBezTo>
                  <a:cubicBezTo>
                    <a:pt x="1678" y="3169"/>
                    <a:pt x="1684" y="3167"/>
                    <a:pt x="1687" y="3167"/>
                  </a:cubicBezTo>
                  <a:cubicBezTo>
                    <a:pt x="1797" y="3105"/>
                    <a:pt x="4309" y="1661"/>
                    <a:pt x="4247" y="976"/>
                  </a:cubicBezTo>
                  <a:cubicBezTo>
                    <a:pt x="4237" y="846"/>
                    <a:pt x="4143" y="748"/>
                    <a:pt x="3977" y="690"/>
                  </a:cubicBezTo>
                  <a:cubicBezTo>
                    <a:pt x="3534" y="534"/>
                    <a:pt x="3205" y="485"/>
                    <a:pt x="2967" y="485"/>
                  </a:cubicBezTo>
                  <a:cubicBezTo>
                    <a:pt x="2674" y="485"/>
                    <a:pt x="2516" y="559"/>
                    <a:pt x="2451" y="602"/>
                  </a:cubicBezTo>
                  <a:cubicBezTo>
                    <a:pt x="2314" y="475"/>
                    <a:pt x="1766" y="0"/>
                    <a:pt x="1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66"/>
            <p:cNvSpPr/>
            <p:nvPr/>
          </p:nvSpPr>
          <p:spPr>
            <a:xfrm>
              <a:off x="1063325" y="2971250"/>
              <a:ext cx="22225" cy="41825"/>
            </a:xfrm>
            <a:custGeom>
              <a:rect b="b" l="l" r="r" t="t"/>
              <a:pathLst>
                <a:path extrusionOk="0" h="1673" w="889">
                  <a:moveTo>
                    <a:pt x="888" y="1"/>
                  </a:moveTo>
                  <a:lnTo>
                    <a:pt x="888" y="1"/>
                  </a:lnTo>
                  <a:cubicBezTo>
                    <a:pt x="369" y="405"/>
                    <a:pt x="42" y="1013"/>
                    <a:pt x="1" y="1672"/>
                  </a:cubicBezTo>
                  <a:lnTo>
                    <a:pt x="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66"/>
            <p:cNvSpPr/>
            <p:nvPr/>
          </p:nvSpPr>
          <p:spPr>
            <a:xfrm>
              <a:off x="1062025" y="297035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0"/>
                  </a:moveTo>
                  <a:cubicBezTo>
                    <a:pt x="375" y="410"/>
                    <a:pt x="42" y="1033"/>
                    <a:pt x="1" y="1708"/>
                  </a:cubicBezTo>
                  <a:lnTo>
                    <a:pt x="99" y="1708"/>
                  </a:lnTo>
                  <a:cubicBezTo>
                    <a:pt x="146" y="1064"/>
                    <a:pt x="463" y="473"/>
                    <a:pt x="972" y="78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66"/>
            <p:cNvSpPr/>
            <p:nvPr/>
          </p:nvSpPr>
          <p:spPr>
            <a:xfrm>
              <a:off x="1082025" y="2975375"/>
              <a:ext cx="139925" cy="76900"/>
            </a:xfrm>
            <a:custGeom>
              <a:rect b="b" l="l" r="r" t="t"/>
              <a:pathLst>
                <a:path extrusionOk="0" h="3076" w="5597">
                  <a:moveTo>
                    <a:pt x="1667" y="0"/>
                  </a:moveTo>
                  <a:cubicBezTo>
                    <a:pt x="1323" y="0"/>
                    <a:pt x="975" y="184"/>
                    <a:pt x="722" y="754"/>
                  </a:cubicBezTo>
                  <a:cubicBezTo>
                    <a:pt x="0" y="2374"/>
                    <a:pt x="2134" y="3075"/>
                    <a:pt x="2134" y="3075"/>
                  </a:cubicBezTo>
                  <a:cubicBezTo>
                    <a:pt x="2134" y="3075"/>
                    <a:pt x="5597" y="1097"/>
                    <a:pt x="4429" y="687"/>
                  </a:cubicBezTo>
                  <a:cubicBezTo>
                    <a:pt x="3991" y="533"/>
                    <a:pt x="3670" y="485"/>
                    <a:pt x="3439" y="485"/>
                  </a:cubicBezTo>
                  <a:cubicBezTo>
                    <a:pt x="3052" y="485"/>
                    <a:pt x="2918" y="619"/>
                    <a:pt x="2918" y="619"/>
                  </a:cubicBezTo>
                  <a:cubicBezTo>
                    <a:pt x="2918" y="619"/>
                    <a:pt x="2299" y="0"/>
                    <a:pt x="1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66"/>
            <p:cNvSpPr/>
            <p:nvPr/>
          </p:nvSpPr>
          <p:spPr>
            <a:xfrm>
              <a:off x="1093825" y="2974225"/>
              <a:ext cx="107750" cy="79200"/>
            </a:xfrm>
            <a:custGeom>
              <a:rect b="b" l="l" r="r" t="t"/>
              <a:pathLst>
                <a:path extrusionOk="0" h="3168" w="4310">
                  <a:moveTo>
                    <a:pt x="1195" y="94"/>
                  </a:moveTo>
                  <a:cubicBezTo>
                    <a:pt x="1797" y="94"/>
                    <a:pt x="2404" y="691"/>
                    <a:pt x="2415" y="702"/>
                  </a:cubicBezTo>
                  <a:cubicBezTo>
                    <a:pt x="2425" y="710"/>
                    <a:pt x="2437" y="713"/>
                    <a:pt x="2448" y="713"/>
                  </a:cubicBezTo>
                  <a:cubicBezTo>
                    <a:pt x="2459" y="713"/>
                    <a:pt x="2469" y="710"/>
                    <a:pt x="2477" y="702"/>
                  </a:cubicBezTo>
                  <a:cubicBezTo>
                    <a:pt x="2480" y="699"/>
                    <a:pt x="2611" y="580"/>
                    <a:pt x="2968" y="580"/>
                  </a:cubicBezTo>
                  <a:cubicBezTo>
                    <a:pt x="3194" y="580"/>
                    <a:pt x="3510" y="627"/>
                    <a:pt x="3941" y="780"/>
                  </a:cubicBezTo>
                  <a:cubicBezTo>
                    <a:pt x="4071" y="826"/>
                    <a:pt x="4139" y="894"/>
                    <a:pt x="4149" y="982"/>
                  </a:cubicBezTo>
                  <a:cubicBezTo>
                    <a:pt x="4196" y="1496"/>
                    <a:pt x="2384" y="2649"/>
                    <a:pt x="1657" y="3069"/>
                  </a:cubicBezTo>
                  <a:cubicBezTo>
                    <a:pt x="1506" y="3012"/>
                    <a:pt x="567" y="2654"/>
                    <a:pt x="255" y="1937"/>
                  </a:cubicBezTo>
                  <a:cubicBezTo>
                    <a:pt x="99" y="1595"/>
                    <a:pt x="115" y="1221"/>
                    <a:pt x="291" y="821"/>
                  </a:cubicBezTo>
                  <a:cubicBezTo>
                    <a:pt x="478" y="406"/>
                    <a:pt x="728" y="167"/>
                    <a:pt x="1039" y="110"/>
                  </a:cubicBezTo>
                  <a:cubicBezTo>
                    <a:pt x="1091" y="100"/>
                    <a:pt x="1143" y="94"/>
                    <a:pt x="1195" y="94"/>
                  </a:cubicBezTo>
                  <a:close/>
                  <a:moveTo>
                    <a:pt x="1201" y="0"/>
                  </a:moveTo>
                  <a:cubicBezTo>
                    <a:pt x="1142" y="0"/>
                    <a:pt x="1083" y="5"/>
                    <a:pt x="1024" y="16"/>
                  </a:cubicBezTo>
                  <a:cubicBezTo>
                    <a:pt x="676" y="79"/>
                    <a:pt x="400" y="338"/>
                    <a:pt x="203" y="785"/>
                  </a:cubicBezTo>
                  <a:cubicBezTo>
                    <a:pt x="16" y="1211"/>
                    <a:pt x="1" y="1610"/>
                    <a:pt x="167" y="1979"/>
                  </a:cubicBezTo>
                  <a:cubicBezTo>
                    <a:pt x="525" y="2789"/>
                    <a:pt x="1600" y="3152"/>
                    <a:pt x="1647" y="3168"/>
                  </a:cubicBezTo>
                  <a:lnTo>
                    <a:pt x="1662" y="3168"/>
                  </a:lnTo>
                  <a:cubicBezTo>
                    <a:pt x="1672" y="3168"/>
                    <a:pt x="1678" y="3168"/>
                    <a:pt x="1688" y="3163"/>
                  </a:cubicBezTo>
                  <a:cubicBezTo>
                    <a:pt x="1797" y="3100"/>
                    <a:pt x="4310" y="1662"/>
                    <a:pt x="4248" y="972"/>
                  </a:cubicBezTo>
                  <a:cubicBezTo>
                    <a:pt x="4232" y="842"/>
                    <a:pt x="4144" y="749"/>
                    <a:pt x="3972" y="691"/>
                  </a:cubicBezTo>
                  <a:cubicBezTo>
                    <a:pt x="3529" y="535"/>
                    <a:pt x="3202" y="486"/>
                    <a:pt x="2964" y="486"/>
                  </a:cubicBezTo>
                  <a:cubicBezTo>
                    <a:pt x="2673" y="486"/>
                    <a:pt x="2517" y="560"/>
                    <a:pt x="2451" y="603"/>
                  </a:cubicBezTo>
                  <a:cubicBezTo>
                    <a:pt x="2315" y="476"/>
                    <a:pt x="1770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66"/>
            <p:cNvSpPr/>
            <p:nvPr/>
          </p:nvSpPr>
          <p:spPr>
            <a:xfrm>
              <a:off x="1132650" y="2990850"/>
              <a:ext cx="22350" cy="41675"/>
            </a:xfrm>
            <a:custGeom>
              <a:rect b="b" l="l" r="r" t="t"/>
              <a:pathLst>
                <a:path extrusionOk="0" h="1667" w="894">
                  <a:moveTo>
                    <a:pt x="893" y="0"/>
                  </a:moveTo>
                  <a:cubicBezTo>
                    <a:pt x="369" y="405"/>
                    <a:pt x="47" y="1013"/>
                    <a:pt x="0" y="1667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66"/>
            <p:cNvSpPr/>
            <p:nvPr/>
          </p:nvSpPr>
          <p:spPr>
            <a:xfrm>
              <a:off x="1131475" y="2989800"/>
              <a:ext cx="24300" cy="42725"/>
            </a:xfrm>
            <a:custGeom>
              <a:rect b="b" l="l" r="r" t="t"/>
              <a:pathLst>
                <a:path extrusionOk="0" h="1709" w="972">
                  <a:moveTo>
                    <a:pt x="909" y="1"/>
                  </a:moveTo>
                  <a:cubicBezTo>
                    <a:pt x="374" y="416"/>
                    <a:pt x="42" y="1039"/>
                    <a:pt x="0" y="1709"/>
                  </a:cubicBezTo>
                  <a:lnTo>
                    <a:pt x="99" y="1709"/>
                  </a:lnTo>
                  <a:cubicBezTo>
                    <a:pt x="146" y="1070"/>
                    <a:pt x="462" y="473"/>
                    <a:pt x="971" y="79"/>
                  </a:cubicBez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66"/>
            <p:cNvSpPr/>
            <p:nvPr/>
          </p:nvSpPr>
          <p:spPr>
            <a:xfrm>
              <a:off x="1053725" y="3010575"/>
              <a:ext cx="86200" cy="76350"/>
            </a:xfrm>
            <a:custGeom>
              <a:rect b="b" l="l" r="r" t="t"/>
              <a:pathLst>
                <a:path extrusionOk="0" h="3054" w="3448">
                  <a:moveTo>
                    <a:pt x="1466" y="1"/>
                  </a:moveTo>
                  <a:cubicBezTo>
                    <a:pt x="1288" y="1"/>
                    <a:pt x="1072" y="156"/>
                    <a:pt x="821" y="603"/>
                  </a:cubicBezTo>
                  <a:cubicBezTo>
                    <a:pt x="1" y="2056"/>
                    <a:pt x="1008" y="3053"/>
                    <a:pt x="1008" y="3053"/>
                  </a:cubicBezTo>
                  <a:cubicBezTo>
                    <a:pt x="1008" y="3053"/>
                    <a:pt x="3448" y="1662"/>
                    <a:pt x="2903" y="1091"/>
                  </a:cubicBezTo>
                  <a:cubicBezTo>
                    <a:pt x="2629" y="799"/>
                    <a:pt x="2422" y="727"/>
                    <a:pt x="2284" y="727"/>
                  </a:cubicBezTo>
                  <a:cubicBezTo>
                    <a:pt x="2151" y="727"/>
                    <a:pt x="2082" y="795"/>
                    <a:pt x="2082" y="795"/>
                  </a:cubicBezTo>
                  <a:cubicBezTo>
                    <a:pt x="2082" y="795"/>
                    <a:pt x="1870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66"/>
            <p:cNvSpPr/>
            <p:nvPr/>
          </p:nvSpPr>
          <p:spPr>
            <a:xfrm>
              <a:off x="1052425" y="3009350"/>
              <a:ext cx="77525" cy="78750"/>
            </a:xfrm>
            <a:custGeom>
              <a:rect b="b" l="l" r="r" t="t"/>
              <a:pathLst>
                <a:path extrusionOk="0" h="3150" w="3101">
                  <a:moveTo>
                    <a:pt x="1517" y="96"/>
                  </a:moveTo>
                  <a:lnTo>
                    <a:pt x="1543" y="101"/>
                  </a:lnTo>
                  <a:cubicBezTo>
                    <a:pt x="1885" y="143"/>
                    <a:pt x="2082" y="849"/>
                    <a:pt x="2082" y="854"/>
                  </a:cubicBezTo>
                  <a:cubicBezTo>
                    <a:pt x="2088" y="875"/>
                    <a:pt x="2098" y="885"/>
                    <a:pt x="2114" y="891"/>
                  </a:cubicBezTo>
                  <a:cubicBezTo>
                    <a:pt x="2118" y="892"/>
                    <a:pt x="2122" y="893"/>
                    <a:pt x="2127" y="893"/>
                  </a:cubicBezTo>
                  <a:cubicBezTo>
                    <a:pt x="2140" y="893"/>
                    <a:pt x="2153" y="888"/>
                    <a:pt x="2160" y="880"/>
                  </a:cubicBezTo>
                  <a:cubicBezTo>
                    <a:pt x="2207" y="843"/>
                    <a:pt x="2262" y="822"/>
                    <a:pt x="2322" y="822"/>
                  </a:cubicBezTo>
                  <a:cubicBezTo>
                    <a:pt x="2328" y="822"/>
                    <a:pt x="2335" y="823"/>
                    <a:pt x="2342" y="823"/>
                  </a:cubicBezTo>
                  <a:cubicBezTo>
                    <a:pt x="2456" y="828"/>
                    <a:pt x="2648" y="891"/>
                    <a:pt x="2918" y="1171"/>
                  </a:cubicBezTo>
                  <a:cubicBezTo>
                    <a:pt x="2970" y="1223"/>
                    <a:pt x="2996" y="1301"/>
                    <a:pt x="2981" y="1373"/>
                  </a:cubicBezTo>
                  <a:cubicBezTo>
                    <a:pt x="2898" y="1945"/>
                    <a:pt x="1314" y="2889"/>
                    <a:pt x="1065" y="3035"/>
                  </a:cubicBezTo>
                  <a:cubicBezTo>
                    <a:pt x="909" y="2869"/>
                    <a:pt x="182" y="1965"/>
                    <a:pt x="909" y="673"/>
                  </a:cubicBezTo>
                  <a:cubicBezTo>
                    <a:pt x="1127" y="294"/>
                    <a:pt x="1330" y="96"/>
                    <a:pt x="1517" y="96"/>
                  </a:cubicBezTo>
                  <a:close/>
                  <a:moveTo>
                    <a:pt x="1524" y="1"/>
                  </a:moveTo>
                  <a:cubicBezTo>
                    <a:pt x="1302" y="1"/>
                    <a:pt x="1067" y="209"/>
                    <a:pt x="831" y="626"/>
                  </a:cubicBezTo>
                  <a:cubicBezTo>
                    <a:pt x="1" y="2095"/>
                    <a:pt x="1013" y="3123"/>
                    <a:pt x="1029" y="3133"/>
                  </a:cubicBezTo>
                  <a:cubicBezTo>
                    <a:pt x="1034" y="3144"/>
                    <a:pt x="1049" y="3149"/>
                    <a:pt x="1060" y="3149"/>
                  </a:cubicBezTo>
                  <a:cubicBezTo>
                    <a:pt x="1070" y="3149"/>
                    <a:pt x="1075" y="3144"/>
                    <a:pt x="1086" y="3139"/>
                  </a:cubicBezTo>
                  <a:cubicBezTo>
                    <a:pt x="1164" y="3097"/>
                    <a:pt x="2986" y="2054"/>
                    <a:pt x="3084" y="1389"/>
                  </a:cubicBezTo>
                  <a:cubicBezTo>
                    <a:pt x="3100" y="1285"/>
                    <a:pt x="3069" y="1176"/>
                    <a:pt x="2996" y="1103"/>
                  </a:cubicBezTo>
                  <a:cubicBezTo>
                    <a:pt x="2757" y="859"/>
                    <a:pt x="2539" y="730"/>
                    <a:pt x="2347" y="730"/>
                  </a:cubicBezTo>
                  <a:cubicBezTo>
                    <a:pt x="2339" y="729"/>
                    <a:pt x="2330" y="729"/>
                    <a:pt x="2321" y="729"/>
                  </a:cubicBezTo>
                  <a:cubicBezTo>
                    <a:pt x="2264" y="729"/>
                    <a:pt x="2211" y="743"/>
                    <a:pt x="2166" y="766"/>
                  </a:cubicBezTo>
                  <a:cubicBezTo>
                    <a:pt x="2103" y="579"/>
                    <a:pt x="1906" y="44"/>
                    <a:pt x="1563" y="3"/>
                  </a:cubicBezTo>
                  <a:cubicBezTo>
                    <a:pt x="1550" y="1"/>
                    <a:pt x="1537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66"/>
            <p:cNvSpPr/>
            <p:nvPr/>
          </p:nvSpPr>
          <p:spPr>
            <a:xfrm>
              <a:off x="1082550" y="3030425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29" y="1"/>
                  </a:moveTo>
                  <a:lnTo>
                    <a:pt x="929" y="1"/>
                  </a:lnTo>
                  <a:cubicBezTo>
                    <a:pt x="254" y="546"/>
                    <a:pt x="0" y="1481"/>
                    <a:pt x="0" y="148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66"/>
            <p:cNvSpPr/>
            <p:nvPr/>
          </p:nvSpPr>
          <p:spPr>
            <a:xfrm>
              <a:off x="1081375" y="3029525"/>
              <a:ext cx="25200" cy="38325"/>
            </a:xfrm>
            <a:custGeom>
              <a:rect b="b" l="l" r="r" t="t"/>
              <a:pathLst>
                <a:path extrusionOk="0" h="1533" w="1008">
                  <a:moveTo>
                    <a:pt x="945" y="1"/>
                  </a:moveTo>
                  <a:cubicBezTo>
                    <a:pt x="265" y="546"/>
                    <a:pt x="11" y="1465"/>
                    <a:pt x="0" y="1506"/>
                  </a:cubicBezTo>
                  <a:lnTo>
                    <a:pt x="94" y="1532"/>
                  </a:lnTo>
                  <a:cubicBezTo>
                    <a:pt x="94" y="1522"/>
                    <a:pt x="348" y="603"/>
                    <a:pt x="1008" y="73"/>
                  </a:cubicBezTo>
                  <a:lnTo>
                    <a:pt x="9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66"/>
            <p:cNvSpPr/>
            <p:nvPr/>
          </p:nvSpPr>
          <p:spPr>
            <a:xfrm>
              <a:off x="1259175" y="2986150"/>
              <a:ext cx="81150" cy="63525"/>
            </a:xfrm>
            <a:custGeom>
              <a:rect b="b" l="l" r="r" t="t"/>
              <a:pathLst>
                <a:path extrusionOk="0" h="2541" w="3246">
                  <a:moveTo>
                    <a:pt x="1174" y="0"/>
                  </a:moveTo>
                  <a:cubicBezTo>
                    <a:pt x="598" y="0"/>
                    <a:pt x="821" y="1024"/>
                    <a:pt x="821" y="1024"/>
                  </a:cubicBezTo>
                  <a:cubicBezTo>
                    <a:pt x="821" y="1024"/>
                    <a:pt x="799" y="1017"/>
                    <a:pt x="763" y="1017"/>
                  </a:cubicBezTo>
                  <a:cubicBezTo>
                    <a:pt x="649" y="1017"/>
                    <a:pt x="390" y="1086"/>
                    <a:pt x="224" y="1663"/>
                  </a:cubicBezTo>
                  <a:cubicBezTo>
                    <a:pt x="1" y="2421"/>
                    <a:pt x="2804" y="2540"/>
                    <a:pt x="2804" y="2540"/>
                  </a:cubicBezTo>
                  <a:cubicBezTo>
                    <a:pt x="2804" y="2540"/>
                    <a:pt x="3246" y="1196"/>
                    <a:pt x="1854" y="277"/>
                  </a:cubicBezTo>
                  <a:cubicBezTo>
                    <a:pt x="1553" y="78"/>
                    <a:pt x="1333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66"/>
            <p:cNvSpPr/>
            <p:nvPr/>
          </p:nvSpPr>
          <p:spPr>
            <a:xfrm>
              <a:off x="1262825" y="2984800"/>
              <a:ext cx="78675" cy="66050"/>
            </a:xfrm>
            <a:custGeom>
              <a:rect b="b" l="l" r="r" t="t"/>
              <a:pathLst>
                <a:path extrusionOk="0" h="2642" w="3147">
                  <a:moveTo>
                    <a:pt x="1030" y="103"/>
                  </a:moveTo>
                  <a:cubicBezTo>
                    <a:pt x="1194" y="103"/>
                    <a:pt x="1415" y="191"/>
                    <a:pt x="1682" y="367"/>
                  </a:cubicBezTo>
                  <a:cubicBezTo>
                    <a:pt x="2923" y="1187"/>
                    <a:pt x="2684" y="2324"/>
                    <a:pt x="2627" y="2542"/>
                  </a:cubicBezTo>
                  <a:cubicBezTo>
                    <a:pt x="2337" y="2527"/>
                    <a:pt x="499" y="2413"/>
                    <a:pt x="161" y="1940"/>
                  </a:cubicBezTo>
                  <a:cubicBezTo>
                    <a:pt x="115" y="1883"/>
                    <a:pt x="99" y="1800"/>
                    <a:pt x="125" y="1727"/>
                  </a:cubicBezTo>
                  <a:cubicBezTo>
                    <a:pt x="234" y="1359"/>
                    <a:pt x="374" y="1213"/>
                    <a:pt x="478" y="1156"/>
                  </a:cubicBezTo>
                  <a:cubicBezTo>
                    <a:pt x="519" y="1135"/>
                    <a:pt x="566" y="1120"/>
                    <a:pt x="618" y="1120"/>
                  </a:cubicBezTo>
                  <a:cubicBezTo>
                    <a:pt x="634" y="1120"/>
                    <a:pt x="649" y="1125"/>
                    <a:pt x="665" y="1125"/>
                  </a:cubicBezTo>
                  <a:cubicBezTo>
                    <a:pt x="671" y="1128"/>
                    <a:pt x="678" y="1129"/>
                    <a:pt x="684" y="1129"/>
                  </a:cubicBezTo>
                  <a:cubicBezTo>
                    <a:pt x="713" y="1129"/>
                    <a:pt x="736" y="1102"/>
                    <a:pt x="727" y="1068"/>
                  </a:cubicBezTo>
                  <a:cubicBezTo>
                    <a:pt x="727" y="1063"/>
                    <a:pt x="571" y="346"/>
                    <a:pt x="857" y="149"/>
                  </a:cubicBezTo>
                  <a:cubicBezTo>
                    <a:pt x="904" y="118"/>
                    <a:pt x="962" y="103"/>
                    <a:pt x="1030" y="103"/>
                  </a:cubicBezTo>
                  <a:close/>
                  <a:moveTo>
                    <a:pt x="1031" y="0"/>
                  </a:moveTo>
                  <a:cubicBezTo>
                    <a:pt x="943" y="0"/>
                    <a:pt x="867" y="22"/>
                    <a:pt x="805" y="66"/>
                  </a:cubicBezTo>
                  <a:cubicBezTo>
                    <a:pt x="519" y="263"/>
                    <a:pt x="587" y="829"/>
                    <a:pt x="618" y="1021"/>
                  </a:cubicBezTo>
                  <a:cubicBezTo>
                    <a:pt x="556" y="1021"/>
                    <a:pt x="494" y="1037"/>
                    <a:pt x="436" y="1068"/>
                  </a:cubicBezTo>
                  <a:cubicBezTo>
                    <a:pt x="265" y="1161"/>
                    <a:pt x="130" y="1374"/>
                    <a:pt x="31" y="1701"/>
                  </a:cubicBezTo>
                  <a:cubicBezTo>
                    <a:pt x="0" y="1800"/>
                    <a:pt x="21" y="1909"/>
                    <a:pt x="83" y="1992"/>
                  </a:cubicBezTo>
                  <a:cubicBezTo>
                    <a:pt x="478" y="2542"/>
                    <a:pt x="2570" y="2641"/>
                    <a:pt x="2658" y="2641"/>
                  </a:cubicBezTo>
                  <a:cubicBezTo>
                    <a:pt x="2662" y="2642"/>
                    <a:pt x="2665" y="2642"/>
                    <a:pt x="2668" y="2642"/>
                  </a:cubicBezTo>
                  <a:cubicBezTo>
                    <a:pt x="2690" y="2642"/>
                    <a:pt x="2706" y="2627"/>
                    <a:pt x="2710" y="2605"/>
                  </a:cubicBezTo>
                  <a:cubicBezTo>
                    <a:pt x="2710" y="2594"/>
                    <a:pt x="3146" y="1213"/>
                    <a:pt x="1740" y="284"/>
                  </a:cubicBezTo>
                  <a:cubicBezTo>
                    <a:pt x="1452" y="95"/>
                    <a:pt x="1214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66"/>
            <p:cNvSpPr/>
            <p:nvPr/>
          </p:nvSpPr>
          <p:spPr>
            <a:xfrm>
              <a:off x="1279700" y="3011750"/>
              <a:ext cx="37650" cy="22350"/>
            </a:xfrm>
            <a:custGeom>
              <a:rect b="b" l="l" r="r" t="t"/>
              <a:pathLst>
                <a:path extrusionOk="0" h="894" w="1506">
                  <a:moveTo>
                    <a:pt x="0" y="0"/>
                  </a:moveTo>
                  <a:lnTo>
                    <a:pt x="1506" y="893"/>
                  </a:lnTo>
                  <a:cubicBezTo>
                    <a:pt x="1506" y="893"/>
                    <a:pt x="857" y="18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66"/>
            <p:cNvSpPr/>
            <p:nvPr/>
          </p:nvSpPr>
          <p:spPr>
            <a:xfrm>
              <a:off x="1279425" y="3010575"/>
              <a:ext cx="38700" cy="24300"/>
            </a:xfrm>
            <a:custGeom>
              <a:rect b="b" l="l" r="r" t="t"/>
              <a:pathLst>
                <a:path extrusionOk="0" h="972" w="1548">
                  <a:moveTo>
                    <a:pt x="22" y="1"/>
                  </a:moveTo>
                  <a:lnTo>
                    <a:pt x="1" y="94"/>
                  </a:lnTo>
                  <a:cubicBezTo>
                    <a:pt x="832" y="265"/>
                    <a:pt x="1470" y="966"/>
                    <a:pt x="1480" y="971"/>
                  </a:cubicBezTo>
                  <a:lnTo>
                    <a:pt x="1548" y="909"/>
                  </a:lnTo>
                  <a:cubicBezTo>
                    <a:pt x="1522" y="878"/>
                    <a:pt x="878" y="177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66"/>
            <p:cNvSpPr/>
            <p:nvPr/>
          </p:nvSpPr>
          <p:spPr>
            <a:xfrm>
              <a:off x="1158075" y="2972000"/>
              <a:ext cx="139825" cy="76900"/>
            </a:xfrm>
            <a:custGeom>
              <a:rect b="b" l="l" r="r" t="t"/>
              <a:pathLst>
                <a:path extrusionOk="0" h="3076" w="5593">
                  <a:moveTo>
                    <a:pt x="3928" y="0"/>
                  </a:moveTo>
                  <a:cubicBezTo>
                    <a:pt x="3297" y="0"/>
                    <a:pt x="2680" y="619"/>
                    <a:pt x="2680" y="619"/>
                  </a:cubicBezTo>
                  <a:cubicBezTo>
                    <a:pt x="2680" y="619"/>
                    <a:pt x="2543" y="485"/>
                    <a:pt x="2157" y="485"/>
                  </a:cubicBezTo>
                  <a:cubicBezTo>
                    <a:pt x="1925" y="485"/>
                    <a:pt x="1604" y="533"/>
                    <a:pt x="1169" y="687"/>
                  </a:cubicBezTo>
                  <a:cubicBezTo>
                    <a:pt x="1" y="1097"/>
                    <a:pt x="3463" y="3075"/>
                    <a:pt x="3463" y="3075"/>
                  </a:cubicBezTo>
                  <a:cubicBezTo>
                    <a:pt x="3463" y="3075"/>
                    <a:pt x="5592" y="2374"/>
                    <a:pt x="4876" y="754"/>
                  </a:cubicBezTo>
                  <a:cubicBezTo>
                    <a:pt x="4621" y="184"/>
                    <a:pt x="4272" y="0"/>
                    <a:pt x="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66"/>
            <p:cNvSpPr/>
            <p:nvPr/>
          </p:nvSpPr>
          <p:spPr>
            <a:xfrm>
              <a:off x="1178450" y="2970750"/>
              <a:ext cx="107750" cy="79300"/>
            </a:xfrm>
            <a:custGeom>
              <a:rect b="b" l="l" r="r" t="t"/>
              <a:pathLst>
                <a:path extrusionOk="0" h="3172" w="4310">
                  <a:moveTo>
                    <a:pt x="3114" y="95"/>
                  </a:moveTo>
                  <a:cubicBezTo>
                    <a:pt x="3165" y="95"/>
                    <a:pt x="3216" y="99"/>
                    <a:pt x="3266" y="109"/>
                  </a:cubicBezTo>
                  <a:cubicBezTo>
                    <a:pt x="3578" y="171"/>
                    <a:pt x="3832" y="410"/>
                    <a:pt x="4014" y="825"/>
                  </a:cubicBezTo>
                  <a:cubicBezTo>
                    <a:pt x="4190" y="1225"/>
                    <a:pt x="4206" y="1599"/>
                    <a:pt x="4055" y="1941"/>
                  </a:cubicBezTo>
                  <a:cubicBezTo>
                    <a:pt x="3739" y="2653"/>
                    <a:pt x="2799" y="3016"/>
                    <a:pt x="2648" y="3068"/>
                  </a:cubicBezTo>
                  <a:cubicBezTo>
                    <a:pt x="1922" y="2653"/>
                    <a:pt x="115" y="1500"/>
                    <a:pt x="162" y="981"/>
                  </a:cubicBezTo>
                  <a:cubicBezTo>
                    <a:pt x="167" y="893"/>
                    <a:pt x="240" y="830"/>
                    <a:pt x="369" y="784"/>
                  </a:cubicBezTo>
                  <a:cubicBezTo>
                    <a:pt x="800" y="628"/>
                    <a:pt x="1117" y="581"/>
                    <a:pt x="1340" y="581"/>
                  </a:cubicBezTo>
                  <a:cubicBezTo>
                    <a:pt x="1693" y="581"/>
                    <a:pt x="1828" y="701"/>
                    <a:pt x="1828" y="701"/>
                  </a:cubicBezTo>
                  <a:cubicBezTo>
                    <a:pt x="1839" y="711"/>
                    <a:pt x="1850" y="716"/>
                    <a:pt x="1862" y="716"/>
                  </a:cubicBezTo>
                  <a:cubicBezTo>
                    <a:pt x="1874" y="716"/>
                    <a:pt x="1885" y="711"/>
                    <a:pt x="1896" y="701"/>
                  </a:cubicBezTo>
                  <a:cubicBezTo>
                    <a:pt x="1905" y="696"/>
                    <a:pt x="2511" y="95"/>
                    <a:pt x="3114" y="95"/>
                  </a:cubicBezTo>
                  <a:close/>
                  <a:moveTo>
                    <a:pt x="3116" y="0"/>
                  </a:moveTo>
                  <a:cubicBezTo>
                    <a:pt x="2545" y="0"/>
                    <a:pt x="1996" y="480"/>
                    <a:pt x="1859" y="607"/>
                  </a:cubicBezTo>
                  <a:cubicBezTo>
                    <a:pt x="1793" y="561"/>
                    <a:pt x="1637" y="485"/>
                    <a:pt x="1342" y="485"/>
                  </a:cubicBezTo>
                  <a:cubicBezTo>
                    <a:pt x="1104" y="485"/>
                    <a:pt x="776" y="535"/>
                    <a:pt x="333" y="690"/>
                  </a:cubicBezTo>
                  <a:cubicBezTo>
                    <a:pt x="167" y="753"/>
                    <a:pt x="73" y="846"/>
                    <a:pt x="63" y="976"/>
                  </a:cubicBezTo>
                  <a:cubicBezTo>
                    <a:pt x="1" y="1661"/>
                    <a:pt x="2513" y="3104"/>
                    <a:pt x="2623" y="3167"/>
                  </a:cubicBezTo>
                  <a:cubicBezTo>
                    <a:pt x="2628" y="3172"/>
                    <a:pt x="2638" y="3172"/>
                    <a:pt x="2648" y="3172"/>
                  </a:cubicBezTo>
                  <a:lnTo>
                    <a:pt x="2664" y="3172"/>
                  </a:lnTo>
                  <a:cubicBezTo>
                    <a:pt x="2711" y="3156"/>
                    <a:pt x="3785" y="2793"/>
                    <a:pt x="4144" y="1983"/>
                  </a:cubicBezTo>
                  <a:cubicBezTo>
                    <a:pt x="4310" y="1614"/>
                    <a:pt x="4294" y="1209"/>
                    <a:pt x="4107" y="784"/>
                  </a:cubicBezTo>
                  <a:cubicBezTo>
                    <a:pt x="3910" y="342"/>
                    <a:pt x="3630" y="83"/>
                    <a:pt x="3287" y="15"/>
                  </a:cubicBezTo>
                  <a:cubicBezTo>
                    <a:pt x="3230" y="5"/>
                    <a:pt x="3173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66"/>
            <p:cNvSpPr/>
            <p:nvPr/>
          </p:nvSpPr>
          <p:spPr>
            <a:xfrm>
              <a:off x="1225050" y="2987475"/>
              <a:ext cx="22225" cy="41675"/>
            </a:xfrm>
            <a:custGeom>
              <a:rect b="b" l="l" r="r" t="t"/>
              <a:pathLst>
                <a:path extrusionOk="0" h="1667" w="889">
                  <a:moveTo>
                    <a:pt x="1" y="0"/>
                  </a:moveTo>
                  <a:lnTo>
                    <a:pt x="888" y="1667"/>
                  </a:lnTo>
                  <a:cubicBezTo>
                    <a:pt x="847" y="1013"/>
                    <a:pt x="520" y="4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66"/>
            <p:cNvSpPr/>
            <p:nvPr/>
          </p:nvSpPr>
          <p:spPr>
            <a:xfrm>
              <a:off x="1224275" y="2986425"/>
              <a:ext cx="24175" cy="42875"/>
            </a:xfrm>
            <a:custGeom>
              <a:rect b="b" l="l" r="r" t="t"/>
              <a:pathLst>
                <a:path extrusionOk="0" h="1715" w="967">
                  <a:moveTo>
                    <a:pt x="57" y="1"/>
                  </a:moveTo>
                  <a:lnTo>
                    <a:pt x="0" y="79"/>
                  </a:lnTo>
                  <a:cubicBezTo>
                    <a:pt x="509" y="473"/>
                    <a:pt x="826" y="1070"/>
                    <a:pt x="873" y="1714"/>
                  </a:cubicBezTo>
                  <a:lnTo>
                    <a:pt x="966" y="1709"/>
                  </a:lnTo>
                  <a:cubicBezTo>
                    <a:pt x="924" y="1039"/>
                    <a:pt x="597" y="416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66"/>
            <p:cNvSpPr/>
            <p:nvPr/>
          </p:nvSpPr>
          <p:spPr>
            <a:xfrm>
              <a:off x="1121350" y="2938625"/>
              <a:ext cx="142150" cy="60950"/>
            </a:xfrm>
            <a:custGeom>
              <a:rect b="b" l="l" r="r" t="t"/>
              <a:pathLst>
                <a:path extrusionOk="0" h="2438" w="5686">
                  <a:moveTo>
                    <a:pt x="1778" y="1"/>
                  </a:moveTo>
                  <a:cubicBezTo>
                    <a:pt x="1504" y="1"/>
                    <a:pt x="1220" y="109"/>
                    <a:pt x="956" y="407"/>
                  </a:cubicBezTo>
                  <a:cubicBezTo>
                    <a:pt x="0" y="1482"/>
                    <a:pt x="1984" y="2437"/>
                    <a:pt x="1984" y="2437"/>
                  </a:cubicBezTo>
                  <a:cubicBezTo>
                    <a:pt x="1984" y="2437"/>
                    <a:pt x="5685" y="1638"/>
                    <a:pt x="4600" y="1093"/>
                  </a:cubicBezTo>
                  <a:cubicBezTo>
                    <a:pt x="3964" y="773"/>
                    <a:pt x="3568" y="707"/>
                    <a:pt x="3350" y="707"/>
                  </a:cubicBezTo>
                  <a:cubicBezTo>
                    <a:pt x="3197" y="707"/>
                    <a:pt x="3131" y="740"/>
                    <a:pt x="3131" y="740"/>
                  </a:cubicBezTo>
                  <a:cubicBezTo>
                    <a:pt x="3131" y="740"/>
                    <a:pt x="2492" y="1"/>
                    <a:pt x="1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66"/>
            <p:cNvSpPr/>
            <p:nvPr/>
          </p:nvSpPr>
          <p:spPr>
            <a:xfrm>
              <a:off x="1136525" y="2937375"/>
              <a:ext cx="106325" cy="63500"/>
            </a:xfrm>
            <a:custGeom>
              <a:rect b="b" l="l" r="r" t="t"/>
              <a:pathLst>
                <a:path extrusionOk="0" h="2540" w="4253">
                  <a:moveTo>
                    <a:pt x="1174" y="99"/>
                  </a:moveTo>
                  <a:cubicBezTo>
                    <a:pt x="1854" y="104"/>
                    <a:pt x="2482" y="816"/>
                    <a:pt x="2488" y="826"/>
                  </a:cubicBezTo>
                  <a:cubicBezTo>
                    <a:pt x="2498" y="836"/>
                    <a:pt x="2510" y="842"/>
                    <a:pt x="2523" y="842"/>
                  </a:cubicBezTo>
                  <a:cubicBezTo>
                    <a:pt x="2530" y="842"/>
                    <a:pt x="2537" y="840"/>
                    <a:pt x="2545" y="836"/>
                  </a:cubicBezTo>
                  <a:cubicBezTo>
                    <a:pt x="2547" y="834"/>
                    <a:pt x="2606" y="809"/>
                    <a:pt x="2739" y="809"/>
                  </a:cubicBezTo>
                  <a:cubicBezTo>
                    <a:pt x="2947" y="809"/>
                    <a:pt x="3338" y="872"/>
                    <a:pt x="3972" y="1189"/>
                  </a:cubicBezTo>
                  <a:cubicBezTo>
                    <a:pt x="4092" y="1246"/>
                    <a:pt x="4149" y="1309"/>
                    <a:pt x="4144" y="1376"/>
                  </a:cubicBezTo>
                  <a:cubicBezTo>
                    <a:pt x="4097" y="1724"/>
                    <a:pt x="2477" y="2202"/>
                    <a:pt x="1382" y="2441"/>
                  </a:cubicBezTo>
                  <a:cubicBezTo>
                    <a:pt x="1252" y="2373"/>
                    <a:pt x="281" y="1859"/>
                    <a:pt x="151" y="1210"/>
                  </a:cubicBezTo>
                  <a:cubicBezTo>
                    <a:pt x="99" y="961"/>
                    <a:pt x="183" y="722"/>
                    <a:pt x="385" y="488"/>
                  </a:cubicBezTo>
                  <a:cubicBezTo>
                    <a:pt x="613" y="229"/>
                    <a:pt x="878" y="99"/>
                    <a:pt x="1169" y="99"/>
                  </a:cubicBezTo>
                  <a:close/>
                  <a:moveTo>
                    <a:pt x="1174" y="0"/>
                  </a:moveTo>
                  <a:cubicBezTo>
                    <a:pt x="852" y="0"/>
                    <a:pt x="562" y="141"/>
                    <a:pt x="312" y="426"/>
                  </a:cubicBezTo>
                  <a:cubicBezTo>
                    <a:pt x="89" y="681"/>
                    <a:pt x="1" y="951"/>
                    <a:pt x="58" y="1226"/>
                  </a:cubicBezTo>
                  <a:cubicBezTo>
                    <a:pt x="203" y="1973"/>
                    <a:pt x="1309" y="2508"/>
                    <a:pt x="1356" y="2534"/>
                  </a:cubicBezTo>
                  <a:cubicBezTo>
                    <a:pt x="1361" y="2534"/>
                    <a:pt x="1371" y="2539"/>
                    <a:pt x="1377" y="2539"/>
                  </a:cubicBezTo>
                  <a:lnTo>
                    <a:pt x="1387" y="2539"/>
                  </a:lnTo>
                  <a:cubicBezTo>
                    <a:pt x="1673" y="2477"/>
                    <a:pt x="4175" y="1921"/>
                    <a:pt x="4237" y="1387"/>
                  </a:cubicBezTo>
                  <a:cubicBezTo>
                    <a:pt x="4253" y="1278"/>
                    <a:pt x="4175" y="1184"/>
                    <a:pt x="4014" y="1101"/>
                  </a:cubicBezTo>
                  <a:cubicBezTo>
                    <a:pt x="3372" y="777"/>
                    <a:pt x="2968" y="710"/>
                    <a:pt x="2742" y="710"/>
                  </a:cubicBezTo>
                  <a:cubicBezTo>
                    <a:pt x="2642" y="710"/>
                    <a:pt x="2576" y="723"/>
                    <a:pt x="2540" y="733"/>
                  </a:cubicBezTo>
                  <a:cubicBezTo>
                    <a:pt x="2415" y="603"/>
                    <a:pt x="1833" y="6"/>
                    <a:pt x="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66"/>
            <p:cNvSpPr/>
            <p:nvPr/>
          </p:nvSpPr>
          <p:spPr>
            <a:xfrm>
              <a:off x="1170150" y="2955925"/>
              <a:ext cx="29875" cy="28600"/>
            </a:xfrm>
            <a:custGeom>
              <a:rect b="b" l="l" r="r" t="t"/>
              <a:pathLst>
                <a:path extrusionOk="0" h="1144" w="1195">
                  <a:moveTo>
                    <a:pt x="1163" y="1"/>
                  </a:moveTo>
                  <a:cubicBezTo>
                    <a:pt x="167" y="359"/>
                    <a:pt x="6" y="1091"/>
                    <a:pt x="0" y="1122"/>
                  </a:cubicBezTo>
                  <a:lnTo>
                    <a:pt x="94" y="1143"/>
                  </a:lnTo>
                  <a:cubicBezTo>
                    <a:pt x="99" y="1138"/>
                    <a:pt x="250" y="437"/>
                    <a:pt x="1195" y="94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66"/>
            <p:cNvSpPr/>
            <p:nvPr/>
          </p:nvSpPr>
          <p:spPr>
            <a:xfrm>
              <a:off x="1137950" y="3111950"/>
              <a:ext cx="43900" cy="152275"/>
            </a:xfrm>
            <a:custGeom>
              <a:rect b="b" l="l" r="r" t="t"/>
              <a:pathLst>
                <a:path extrusionOk="0" h="6091" w="1756">
                  <a:moveTo>
                    <a:pt x="89" y="0"/>
                  </a:moveTo>
                  <a:lnTo>
                    <a:pt x="1" y="37"/>
                  </a:lnTo>
                  <a:cubicBezTo>
                    <a:pt x="16" y="83"/>
                    <a:pt x="1641" y="4657"/>
                    <a:pt x="68" y="6017"/>
                  </a:cubicBezTo>
                  <a:lnTo>
                    <a:pt x="131" y="6090"/>
                  </a:lnTo>
                  <a:cubicBezTo>
                    <a:pt x="1756" y="4683"/>
                    <a:pt x="162" y="192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66"/>
            <p:cNvSpPr/>
            <p:nvPr/>
          </p:nvSpPr>
          <p:spPr>
            <a:xfrm>
              <a:off x="1098500" y="3257975"/>
              <a:ext cx="92300" cy="59850"/>
            </a:xfrm>
            <a:custGeom>
              <a:rect b="b" l="l" r="r" t="t"/>
              <a:pathLst>
                <a:path extrusionOk="0" h="2394" w="3692">
                  <a:moveTo>
                    <a:pt x="1314" y="1"/>
                  </a:moveTo>
                  <a:cubicBezTo>
                    <a:pt x="1122" y="1"/>
                    <a:pt x="912" y="120"/>
                    <a:pt x="702" y="462"/>
                  </a:cubicBezTo>
                  <a:cubicBezTo>
                    <a:pt x="1" y="1589"/>
                    <a:pt x="1226" y="2393"/>
                    <a:pt x="1226" y="2393"/>
                  </a:cubicBezTo>
                  <a:cubicBezTo>
                    <a:pt x="1226" y="2393"/>
                    <a:pt x="3692" y="1339"/>
                    <a:pt x="3033" y="882"/>
                  </a:cubicBezTo>
                  <a:cubicBezTo>
                    <a:pt x="2691" y="645"/>
                    <a:pt x="2453" y="587"/>
                    <a:pt x="2303" y="587"/>
                  </a:cubicBezTo>
                  <a:cubicBezTo>
                    <a:pt x="2162" y="587"/>
                    <a:pt x="2098" y="638"/>
                    <a:pt x="2098" y="638"/>
                  </a:cubicBezTo>
                  <a:cubicBezTo>
                    <a:pt x="2098" y="638"/>
                    <a:pt x="1757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66"/>
            <p:cNvSpPr/>
            <p:nvPr/>
          </p:nvSpPr>
          <p:spPr>
            <a:xfrm>
              <a:off x="1097075" y="3256775"/>
              <a:ext cx="81400" cy="62200"/>
            </a:xfrm>
            <a:custGeom>
              <a:rect b="b" l="l" r="r" t="t"/>
              <a:pathLst>
                <a:path extrusionOk="0" h="2488" w="3256">
                  <a:moveTo>
                    <a:pt x="1382" y="100"/>
                  </a:moveTo>
                  <a:cubicBezTo>
                    <a:pt x="1786" y="110"/>
                    <a:pt x="2108" y="702"/>
                    <a:pt x="2108" y="707"/>
                  </a:cubicBezTo>
                  <a:cubicBezTo>
                    <a:pt x="2119" y="723"/>
                    <a:pt x="2129" y="728"/>
                    <a:pt x="2145" y="733"/>
                  </a:cubicBezTo>
                  <a:cubicBezTo>
                    <a:pt x="2155" y="733"/>
                    <a:pt x="2171" y="733"/>
                    <a:pt x="2181" y="723"/>
                  </a:cubicBezTo>
                  <a:cubicBezTo>
                    <a:pt x="2183" y="723"/>
                    <a:pt x="2238" y="685"/>
                    <a:pt x="2356" y="685"/>
                  </a:cubicBezTo>
                  <a:cubicBezTo>
                    <a:pt x="2495" y="685"/>
                    <a:pt x="2723" y="738"/>
                    <a:pt x="3058" y="972"/>
                  </a:cubicBezTo>
                  <a:cubicBezTo>
                    <a:pt x="3121" y="1003"/>
                    <a:pt x="3157" y="1065"/>
                    <a:pt x="3152" y="1133"/>
                  </a:cubicBezTo>
                  <a:cubicBezTo>
                    <a:pt x="3110" y="1522"/>
                    <a:pt x="1818" y="2156"/>
                    <a:pt x="1288" y="2384"/>
                  </a:cubicBezTo>
                  <a:cubicBezTo>
                    <a:pt x="1127" y="2270"/>
                    <a:pt x="172" y="1543"/>
                    <a:pt x="795" y="536"/>
                  </a:cubicBezTo>
                  <a:cubicBezTo>
                    <a:pt x="982" y="245"/>
                    <a:pt x="1169" y="100"/>
                    <a:pt x="1371" y="100"/>
                  </a:cubicBezTo>
                  <a:close/>
                  <a:moveTo>
                    <a:pt x="1365" y="1"/>
                  </a:moveTo>
                  <a:cubicBezTo>
                    <a:pt x="1130" y="1"/>
                    <a:pt x="913" y="167"/>
                    <a:pt x="717" y="484"/>
                  </a:cubicBezTo>
                  <a:cubicBezTo>
                    <a:pt x="1" y="1637"/>
                    <a:pt x="1247" y="2472"/>
                    <a:pt x="1257" y="2483"/>
                  </a:cubicBezTo>
                  <a:cubicBezTo>
                    <a:pt x="1267" y="2488"/>
                    <a:pt x="1278" y="2488"/>
                    <a:pt x="1283" y="2488"/>
                  </a:cubicBezTo>
                  <a:cubicBezTo>
                    <a:pt x="1288" y="2488"/>
                    <a:pt x="1298" y="2488"/>
                    <a:pt x="1304" y="2483"/>
                  </a:cubicBezTo>
                  <a:cubicBezTo>
                    <a:pt x="1496" y="2405"/>
                    <a:pt x="3199" y="1668"/>
                    <a:pt x="3251" y="1143"/>
                  </a:cubicBezTo>
                  <a:cubicBezTo>
                    <a:pt x="3256" y="1040"/>
                    <a:pt x="3204" y="941"/>
                    <a:pt x="3116" y="889"/>
                  </a:cubicBezTo>
                  <a:cubicBezTo>
                    <a:pt x="2761" y="647"/>
                    <a:pt x="2512" y="586"/>
                    <a:pt x="2352" y="586"/>
                  </a:cubicBezTo>
                  <a:cubicBezTo>
                    <a:pt x="2268" y="586"/>
                    <a:pt x="2208" y="603"/>
                    <a:pt x="2171" y="619"/>
                  </a:cubicBezTo>
                  <a:cubicBezTo>
                    <a:pt x="2088" y="474"/>
                    <a:pt x="1781" y="12"/>
                    <a:pt x="1387" y="1"/>
                  </a:cubicBezTo>
                  <a:cubicBezTo>
                    <a:pt x="1380" y="1"/>
                    <a:pt x="1372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66"/>
            <p:cNvSpPr/>
            <p:nvPr/>
          </p:nvSpPr>
          <p:spPr>
            <a:xfrm>
              <a:off x="1130550" y="3273925"/>
              <a:ext cx="20275" cy="28700"/>
            </a:xfrm>
            <a:custGeom>
              <a:rect b="b" l="l" r="r" t="t"/>
              <a:pathLst>
                <a:path extrusionOk="0" h="1148" w="811">
                  <a:moveTo>
                    <a:pt x="811" y="0"/>
                  </a:moveTo>
                  <a:cubicBezTo>
                    <a:pt x="152" y="416"/>
                    <a:pt x="1" y="1148"/>
                    <a:pt x="1" y="1148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66"/>
            <p:cNvSpPr/>
            <p:nvPr/>
          </p:nvSpPr>
          <p:spPr>
            <a:xfrm>
              <a:off x="1129275" y="3272875"/>
              <a:ext cx="22200" cy="30025"/>
            </a:xfrm>
            <a:custGeom>
              <a:rect b="b" l="l" r="r" t="t"/>
              <a:pathLst>
                <a:path extrusionOk="0" h="1201" w="888">
                  <a:moveTo>
                    <a:pt x="836" y="1"/>
                  </a:moveTo>
                  <a:cubicBezTo>
                    <a:pt x="166" y="421"/>
                    <a:pt x="10" y="1148"/>
                    <a:pt x="0" y="1179"/>
                  </a:cubicBezTo>
                  <a:lnTo>
                    <a:pt x="99" y="1200"/>
                  </a:lnTo>
                  <a:cubicBezTo>
                    <a:pt x="99" y="1195"/>
                    <a:pt x="254" y="484"/>
                    <a:pt x="888" y="84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66"/>
            <p:cNvSpPr/>
            <p:nvPr/>
          </p:nvSpPr>
          <p:spPr>
            <a:xfrm>
              <a:off x="1084750" y="3133200"/>
              <a:ext cx="86200" cy="76250"/>
            </a:xfrm>
            <a:custGeom>
              <a:rect b="b" l="l" r="r" t="t"/>
              <a:pathLst>
                <a:path extrusionOk="0" h="3050" w="3448">
                  <a:moveTo>
                    <a:pt x="1465" y="0"/>
                  </a:moveTo>
                  <a:cubicBezTo>
                    <a:pt x="1287" y="0"/>
                    <a:pt x="1071" y="154"/>
                    <a:pt x="821" y="599"/>
                  </a:cubicBezTo>
                  <a:cubicBezTo>
                    <a:pt x="0" y="2058"/>
                    <a:pt x="1008" y="3049"/>
                    <a:pt x="1008" y="3049"/>
                  </a:cubicBezTo>
                  <a:cubicBezTo>
                    <a:pt x="1008" y="3049"/>
                    <a:pt x="3448" y="1663"/>
                    <a:pt x="2902" y="1087"/>
                  </a:cubicBezTo>
                  <a:cubicBezTo>
                    <a:pt x="2630" y="799"/>
                    <a:pt x="2424" y="727"/>
                    <a:pt x="2286" y="727"/>
                  </a:cubicBezTo>
                  <a:cubicBezTo>
                    <a:pt x="2151" y="727"/>
                    <a:pt x="2082" y="796"/>
                    <a:pt x="2082" y="796"/>
                  </a:cubicBezTo>
                  <a:cubicBezTo>
                    <a:pt x="2082" y="796"/>
                    <a:pt x="1869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66"/>
            <p:cNvSpPr/>
            <p:nvPr/>
          </p:nvSpPr>
          <p:spPr>
            <a:xfrm>
              <a:off x="1083450" y="3131975"/>
              <a:ext cx="77500" cy="78775"/>
            </a:xfrm>
            <a:custGeom>
              <a:rect b="b" l="l" r="r" t="t"/>
              <a:pathLst>
                <a:path extrusionOk="0" h="3151" w="3100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8" y="887"/>
                    <a:pt x="2113" y="892"/>
                  </a:cubicBezTo>
                  <a:cubicBezTo>
                    <a:pt x="2117" y="893"/>
                    <a:pt x="2122" y="894"/>
                    <a:pt x="2126" y="894"/>
                  </a:cubicBezTo>
                  <a:cubicBezTo>
                    <a:pt x="2139" y="894"/>
                    <a:pt x="2152" y="888"/>
                    <a:pt x="2160" y="876"/>
                  </a:cubicBezTo>
                  <a:cubicBezTo>
                    <a:pt x="2207" y="844"/>
                    <a:pt x="2262" y="823"/>
                    <a:pt x="2318" y="823"/>
                  </a:cubicBezTo>
                  <a:cubicBezTo>
                    <a:pt x="2324" y="823"/>
                    <a:pt x="2330" y="824"/>
                    <a:pt x="2337" y="824"/>
                  </a:cubicBezTo>
                  <a:cubicBezTo>
                    <a:pt x="2456" y="829"/>
                    <a:pt x="2648" y="892"/>
                    <a:pt x="2918" y="1172"/>
                  </a:cubicBezTo>
                  <a:cubicBezTo>
                    <a:pt x="2970" y="1224"/>
                    <a:pt x="2996" y="1297"/>
                    <a:pt x="2980" y="1375"/>
                  </a:cubicBezTo>
                  <a:cubicBezTo>
                    <a:pt x="2897" y="1946"/>
                    <a:pt x="1314" y="2891"/>
                    <a:pt x="1065" y="3036"/>
                  </a:cubicBezTo>
                  <a:cubicBezTo>
                    <a:pt x="909" y="2870"/>
                    <a:pt x="182" y="1961"/>
                    <a:pt x="909" y="674"/>
                  </a:cubicBezTo>
                  <a:cubicBezTo>
                    <a:pt x="1122" y="295"/>
                    <a:pt x="1329" y="97"/>
                    <a:pt x="1511" y="97"/>
                  </a:cubicBezTo>
                  <a:close/>
                  <a:moveTo>
                    <a:pt x="1516" y="1"/>
                  </a:moveTo>
                  <a:cubicBezTo>
                    <a:pt x="1292" y="1"/>
                    <a:pt x="1064" y="209"/>
                    <a:pt x="831" y="622"/>
                  </a:cubicBezTo>
                  <a:cubicBezTo>
                    <a:pt x="0" y="2096"/>
                    <a:pt x="1013" y="3124"/>
                    <a:pt x="1023" y="3135"/>
                  </a:cubicBezTo>
                  <a:cubicBezTo>
                    <a:pt x="1034" y="3140"/>
                    <a:pt x="1044" y="3145"/>
                    <a:pt x="1060" y="3150"/>
                  </a:cubicBezTo>
                  <a:cubicBezTo>
                    <a:pt x="1070" y="3145"/>
                    <a:pt x="1075" y="3145"/>
                    <a:pt x="1085" y="3140"/>
                  </a:cubicBezTo>
                  <a:cubicBezTo>
                    <a:pt x="1163" y="3098"/>
                    <a:pt x="2980" y="2055"/>
                    <a:pt x="3079" y="1390"/>
                  </a:cubicBezTo>
                  <a:cubicBezTo>
                    <a:pt x="3100" y="1286"/>
                    <a:pt x="3069" y="1177"/>
                    <a:pt x="2991" y="1105"/>
                  </a:cubicBezTo>
                  <a:cubicBezTo>
                    <a:pt x="2757" y="855"/>
                    <a:pt x="2539" y="726"/>
                    <a:pt x="2342" y="726"/>
                  </a:cubicBezTo>
                  <a:cubicBezTo>
                    <a:pt x="2280" y="726"/>
                    <a:pt x="2217" y="741"/>
                    <a:pt x="2160" y="767"/>
                  </a:cubicBezTo>
                  <a:cubicBezTo>
                    <a:pt x="2103" y="580"/>
                    <a:pt x="1906" y="46"/>
                    <a:pt x="1563" y="4"/>
                  </a:cubicBezTo>
                  <a:cubicBezTo>
                    <a:pt x="1548" y="2"/>
                    <a:pt x="1532" y="1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66"/>
            <p:cNvSpPr/>
            <p:nvPr/>
          </p:nvSpPr>
          <p:spPr>
            <a:xfrm>
              <a:off x="1113550" y="3153100"/>
              <a:ext cx="23275" cy="37000"/>
            </a:xfrm>
            <a:custGeom>
              <a:rect b="b" l="l" r="r" t="t"/>
              <a:pathLst>
                <a:path extrusionOk="0" h="1480" w="931">
                  <a:moveTo>
                    <a:pt x="930" y="0"/>
                  </a:moveTo>
                  <a:lnTo>
                    <a:pt x="930" y="0"/>
                  </a:lnTo>
                  <a:cubicBezTo>
                    <a:pt x="250" y="545"/>
                    <a:pt x="1" y="1480"/>
                    <a:pt x="1" y="1480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66"/>
            <p:cNvSpPr/>
            <p:nvPr/>
          </p:nvSpPr>
          <p:spPr>
            <a:xfrm>
              <a:off x="1112250" y="3152175"/>
              <a:ext cx="25225" cy="38200"/>
            </a:xfrm>
            <a:custGeom>
              <a:rect b="b" l="l" r="r" t="t"/>
              <a:pathLst>
                <a:path extrusionOk="0" h="1528" w="1009">
                  <a:moveTo>
                    <a:pt x="951" y="1"/>
                  </a:moveTo>
                  <a:cubicBezTo>
                    <a:pt x="266" y="546"/>
                    <a:pt x="11" y="1465"/>
                    <a:pt x="1" y="1501"/>
                  </a:cubicBezTo>
                  <a:lnTo>
                    <a:pt x="100" y="1527"/>
                  </a:lnTo>
                  <a:cubicBezTo>
                    <a:pt x="100" y="1522"/>
                    <a:pt x="354" y="603"/>
                    <a:pt x="1008" y="73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66"/>
            <p:cNvSpPr/>
            <p:nvPr/>
          </p:nvSpPr>
          <p:spPr>
            <a:xfrm>
              <a:off x="1055675" y="3106400"/>
              <a:ext cx="74525" cy="58425"/>
            </a:xfrm>
            <a:custGeom>
              <a:rect b="b" l="l" r="r" t="t"/>
              <a:pathLst>
                <a:path extrusionOk="0" h="2337" w="2981">
                  <a:moveTo>
                    <a:pt x="2140" y="1"/>
                  </a:moveTo>
                  <a:cubicBezTo>
                    <a:pt x="1989" y="1"/>
                    <a:pt x="1784" y="53"/>
                    <a:pt x="1511" y="181"/>
                  </a:cubicBezTo>
                  <a:cubicBezTo>
                    <a:pt x="0" y="887"/>
                    <a:pt x="234" y="2283"/>
                    <a:pt x="234" y="2283"/>
                  </a:cubicBezTo>
                  <a:cubicBezTo>
                    <a:pt x="234" y="2283"/>
                    <a:pt x="741" y="2336"/>
                    <a:pt x="1314" y="2336"/>
                  </a:cubicBezTo>
                  <a:cubicBezTo>
                    <a:pt x="2087" y="2336"/>
                    <a:pt x="2981" y="2240"/>
                    <a:pt x="2918" y="1790"/>
                  </a:cubicBezTo>
                  <a:cubicBezTo>
                    <a:pt x="2824" y="1119"/>
                    <a:pt x="2522" y="1073"/>
                    <a:pt x="2440" y="1073"/>
                  </a:cubicBezTo>
                  <a:cubicBezTo>
                    <a:pt x="2427" y="1073"/>
                    <a:pt x="2420" y="1074"/>
                    <a:pt x="2420" y="1074"/>
                  </a:cubicBezTo>
                  <a:cubicBezTo>
                    <a:pt x="2420" y="1074"/>
                    <a:pt x="2824" y="1"/>
                    <a:pt x="2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66"/>
            <p:cNvSpPr/>
            <p:nvPr/>
          </p:nvSpPr>
          <p:spPr>
            <a:xfrm>
              <a:off x="1054625" y="3105325"/>
              <a:ext cx="75575" cy="60775"/>
            </a:xfrm>
            <a:custGeom>
              <a:rect b="b" l="l" r="r" t="t"/>
              <a:pathLst>
                <a:path extrusionOk="0" h="2431" w="3023">
                  <a:moveTo>
                    <a:pt x="2178" y="95"/>
                  </a:moveTo>
                  <a:cubicBezTo>
                    <a:pt x="2280" y="95"/>
                    <a:pt x="2360" y="120"/>
                    <a:pt x="2415" y="172"/>
                  </a:cubicBezTo>
                  <a:cubicBezTo>
                    <a:pt x="2669" y="405"/>
                    <a:pt x="2410" y="1096"/>
                    <a:pt x="2410" y="1101"/>
                  </a:cubicBezTo>
                  <a:cubicBezTo>
                    <a:pt x="2405" y="1117"/>
                    <a:pt x="2410" y="1137"/>
                    <a:pt x="2420" y="1148"/>
                  </a:cubicBezTo>
                  <a:cubicBezTo>
                    <a:pt x="2431" y="1163"/>
                    <a:pt x="2446" y="1169"/>
                    <a:pt x="2467" y="1169"/>
                  </a:cubicBezTo>
                  <a:cubicBezTo>
                    <a:pt x="2473" y="1168"/>
                    <a:pt x="2479" y="1168"/>
                    <a:pt x="2486" y="1168"/>
                  </a:cubicBezTo>
                  <a:cubicBezTo>
                    <a:pt x="2542" y="1168"/>
                    <a:pt x="2597" y="1188"/>
                    <a:pt x="2643" y="1226"/>
                  </a:cubicBezTo>
                  <a:cubicBezTo>
                    <a:pt x="2737" y="1298"/>
                    <a:pt x="2856" y="1459"/>
                    <a:pt x="2908" y="1844"/>
                  </a:cubicBezTo>
                  <a:cubicBezTo>
                    <a:pt x="2924" y="1916"/>
                    <a:pt x="2898" y="1994"/>
                    <a:pt x="2846" y="2046"/>
                  </a:cubicBezTo>
                  <a:cubicBezTo>
                    <a:pt x="2621" y="2276"/>
                    <a:pt x="1957" y="2333"/>
                    <a:pt x="1361" y="2333"/>
                  </a:cubicBezTo>
                  <a:cubicBezTo>
                    <a:pt x="882" y="2333"/>
                    <a:pt x="447" y="2296"/>
                    <a:pt x="318" y="2285"/>
                  </a:cubicBezTo>
                  <a:lnTo>
                    <a:pt x="318" y="2280"/>
                  </a:lnTo>
                  <a:cubicBezTo>
                    <a:pt x="292" y="2056"/>
                    <a:pt x="224" y="893"/>
                    <a:pt x="1569" y="270"/>
                  </a:cubicBezTo>
                  <a:cubicBezTo>
                    <a:pt x="1817" y="154"/>
                    <a:pt x="2023" y="95"/>
                    <a:pt x="2178" y="95"/>
                  </a:cubicBezTo>
                  <a:close/>
                  <a:moveTo>
                    <a:pt x="2176" y="0"/>
                  </a:moveTo>
                  <a:cubicBezTo>
                    <a:pt x="2006" y="0"/>
                    <a:pt x="1790" y="61"/>
                    <a:pt x="1527" y="182"/>
                  </a:cubicBezTo>
                  <a:cubicBezTo>
                    <a:pt x="1" y="893"/>
                    <a:pt x="229" y="2321"/>
                    <a:pt x="229" y="2337"/>
                  </a:cubicBezTo>
                  <a:cubicBezTo>
                    <a:pt x="229" y="2358"/>
                    <a:pt x="250" y="2373"/>
                    <a:pt x="271" y="2373"/>
                  </a:cubicBezTo>
                  <a:cubicBezTo>
                    <a:pt x="312" y="2378"/>
                    <a:pt x="800" y="2430"/>
                    <a:pt x="1356" y="2430"/>
                  </a:cubicBezTo>
                  <a:cubicBezTo>
                    <a:pt x="1974" y="2430"/>
                    <a:pt x="2669" y="2363"/>
                    <a:pt x="2913" y="2119"/>
                  </a:cubicBezTo>
                  <a:cubicBezTo>
                    <a:pt x="2991" y="2041"/>
                    <a:pt x="3022" y="1937"/>
                    <a:pt x="3007" y="1833"/>
                  </a:cubicBezTo>
                  <a:cubicBezTo>
                    <a:pt x="2960" y="1496"/>
                    <a:pt x="2856" y="1267"/>
                    <a:pt x="2701" y="1148"/>
                  </a:cubicBezTo>
                  <a:cubicBezTo>
                    <a:pt x="2649" y="1112"/>
                    <a:pt x="2592" y="1086"/>
                    <a:pt x="2529" y="1075"/>
                  </a:cubicBezTo>
                  <a:cubicBezTo>
                    <a:pt x="2586" y="883"/>
                    <a:pt x="2737" y="338"/>
                    <a:pt x="2482" y="104"/>
                  </a:cubicBezTo>
                  <a:cubicBezTo>
                    <a:pt x="2406" y="35"/>
                    <a:pt x="2304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66"/>
            <p:cNvSpPr/>
            <p:nvPr/>
          </p:nvSpPr>
          <p:spPr>
            <a:xfrm>
              <a:off x="1075650" y="3133225"/>
              <a:ext cx="40525" cy="16650"/>
            </a:xfrm>
            <a:custGeom>
              <a:rect b="b" l="l" r="r" t="t"/>
              <a:pathLst>
                <a:path extrusionOk="0" h="666" w="1621">
                  <a:moveTo>
                    <a:pt x="1621" y="1"/>
                  </a:moveTo>
                  <a:lnTo>
                    <a:pt x="1621" y="1"/>
                  </a:lnTo>
                  <a:cubicBezTo>
                    <a:pt x="749" y="53"/>
                    <a:pt x="1" y="665"/>
                    <a:pt x="1" y="665"/>
                  </a:cubicBezTo>
                  <a:lnTo>
                    <a:pt x="1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66"/>
            <p:cNvSpPr/>
            <p:nvPr/>
          </p:nvSpPr>
          <p:spPr>
            <a:xfrm>
              <a:off x="1074875" y="3132050"/>
              <a:ext cx="41300" cy="18725"/>
            </a:xfrm>
            <a:custGeom>
              <a:rect b="b" l="l" r="r" t="t"/>
              <a:pathLst>
                <a:path extrusionOk="0" h="749" w="1652">
                  <a:moveTo>
                    <a:pt x="1647" y="1"/>
                  </a:moveTo>
                  <a:cubicBezTo>
                    <a:pt x="774" y="48"/>
                    <a:pt x="32" y="645"/>
                    <a:pt x="1" y="671"/>
                  </a:cubicBezTo>
                  <a:lnTo>
                    <a:pt x="63" y="749"/>
                  </a:lnTo>
                  <a:cubicBezTo>
                    <a:pt x="73" y="743"/>
                    <a:pt x="811" y="146"/>
                    <a:pt x="1652" y="94"/>
                  </a:cubicBez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66"/>
            <p:cNvSpPr/>
            <p:nvPr/>
          </p:nvSpPr>
          <p:spPr>
            <a:xfrm>
              <a:off x="1069300" y="3076675"/>
              <a:ext cx="109050" cy="59825"/>
            </a:xfrm>
            <a:custGeom>
              <a:rect b="b" l="l" r="r" t="t"/>
              <a:pathLst>
                <a:path extrusionOk="0" h="2393" w="4362">
                  <a:moveTo>
                    <a:pt x="3061" y="1"/>
                  </a:moveTo>
                  <a:cubicBezTo>
                    <a:pt x="2569" y="1"/>
                    <a:pt x="2088" y="482"/>
                    <a:pt x="2088" y="482"/>
                  </a:cubicBezTo>
                  <a:cubicBezTo>
                    <a:pt x="2088" y="482"/>
                    <a:pt x="1983" y="380"/>
                    <a:pt x="1686" y="380"/>
                  </a:cubicBezTo>
                  <a:cubicBezTo>
                    <a:pt x="1505" y="380"/>
                    <a:pt x="1253" y="417"/>
                    <a:pt x="909" y="539"/>
                  </a:cubicBezTo>
                  <a:cubicBezTo>
                    <a:pt x="1" y="856"/>
                    <a:pt x="2695" y="2393"/>
                    <a:pt x="2695" y="2393"/>
                  </a:cubicBezTo>
                  <a:cubicBezTo>
                    <a:pt x="2695" y="2393"/>
                    <a:pt x="4362" y="1847"/>
                    <a:pt x="3801" y="591"/>
                  </a:cubicBezTo>
                  <a:cubicBezTo>
                    <a:pt x="3602" y="145"/>
                    <a:pt x="3330" y="1"/>
                    <a:pt x="3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66"/>
            <p:cNvSpPr/>
            <p:nvPr/>
          </p:nvSpPr>
          <p:spPr>
            <a:xfrm>
              <a:off x="1085125" y="3075525"/>
              <a:ext cx="84275" cy="62200"/>
            </a:xfrm>
            <a:custGeom>
              <a:rect b="b" l="l" r="r" t="t"/>
              <a:pathLst>
                <a:path extrusionOk="0" h="2488" w="3371">
                  <a:moveTo>
                    <a:pt x="2431" y="97"/>
                  </a:moveTo>
                  <a:cubicBezTo>
                    <a:pt x="2471" y="97"/>
                    <a:pt x="2511" y="100"/>
                    <a:pt x="2550" y="107"/>
                  </a:cubicBezTo>
                  <a:cubicBezTo>
                    <a:pt x="2789" y="154"/>
                    <a:pt x="2981" y="336"/>
                    <a:pt x="3121" y="658"/>
                  </a:cubicBezTo>
                  <a:cubicBezTo>
                    <a:pt x="3261" y="964"/>
                    <a:pt x="3272" y="1255"/>
                    <a:pt x="3152" y="1520"/>
                  </a:cubicBezTo>
                  <a:cubicBezTo>
                    <a:pt x="2913" y="2065"/>
                    <a:pt x="2202" y="2340"/>
                    <a:pt x="2072" y="2387"/>
                  </a:cubicBezTo>
                  <a:cubicBezTo>
                    <a:pt x="1506" y="2065"/>
                    <a:pt x="110" y="1172"/>
                    <a:pt x="141" y="777"/>
                  </a:cubicBezTo>
                  <a:cubicBezTo>
                    <a:pt x="151" y="715"/>
                    <a:pt x="198" y="668"/>
                    <a:pt x="297" y="632"/>
                  </a:cubicBezTo>
                  <a:cubicBezTo>
                    <a:pt x="536" y="538"/>
                    <a:pt x="790" y="486"/>
                    <a:pt x="1050" y="476"/>
                  </a:cubicBezTo>
                  <a:cubicBezTo>
                    <a:pt x="1320" y="476"/>
                    <a:pt x="1423" y="564"/>
                    <a:pt x="1423" y="564"/>
                  </a:cubicBezTo>
                  <a:cubicBezTo>
                    <a:pt x="1434" y="572"/>
                    <a:pt x="1445" y="576"/>
                    <a:pt x="1457" y="576"/>
                  </a:cubicBezTo>
                  <a:cubicBezTo>
                    <a:pt x="1469" y="576"/>
                    <a:pt x="1481" y="572"/>
                    <a:pt x="1491" y="564"/>
                  </a:cubicBezTo>
                  <a:cubicBezTo>
                    <a:pt x="1496" y="564"/>
                    <a:pt x="1964" y="97"/>
                    <a:pt x="2431" y="97"/>
                  </a:cubicBezTo>
                  <a:close/>
                  <a:moveTo>
                    <a:pt x="2423" y="1"/>
                  </a:moveTo>
                  <a:cubicBezTo>
                    <a:pt x="1985" y="1"/>
                    <a:pt x="1572" y="358"/>
                    <a:pt x="1455" y="466"/>
                  </a:cubicBezTo>
                  <a:cubicBezTo>
                    <a:pt x="1398" y="432"/>
                    <a:pt x="1275" y="378"/>
                    <a:pt x="1055" y="378"/>
                  </a:cubicBezTo>
                  <a:cubicBezTo>
                    <a:pt x="868" y="378"/>
                    <a:pt x="611" y="417"/>
                    <a:pt x="266" y="538"/>
                  </a:cubicBezTo>
                  <a:cubicBezTo>
                    <a:pt x="131" y="585"/>
                    <a:pt x="53" y="663"/>
                    <a:pt x="48" y="767"/>
                  </a:cubicBezTo>
                  <a:cubicBezTo>
                    <a:pt x="1" y="1302"/>
                    <a:pt x="1834" y="2361"/>
                    <a:pt x="2041" y="2480"/>
                  </a:cubicBezTo>
                  <a:cubicBezTo>
                    <a:pt x="2049" y="2484"/>
                    <a:pt x="2053" y="2487"/>
                    <a:pt x="2059" y="2487"/>
                  </a:cubicBezTo>
                  <a:cubicBezTo>
                    <a:pt x="2062" y="2487"/>
                    <a:pt x="2064" y="2487"/>
                    <a:pt x="2067" y="2485"/>
                  </a:cubicBezTo>
                  <a:cubicBezTo>
                    <a:pt x="2069" y="2487"/>
                    <a:pt x="2071" y="2488"/>
                    <a:pt x="2072" y="2488"/>
                  </a:cubicBezTo>
                  <a:cubicBezTo>
                    <a:pt x="2076" y="2488"/>
                    <a:pt x="2079" y="2485"/>
                    <a:pt x="2083" y="2485"/>
                  </a:cubicBezTo>
                  <a:cubicBezTo>
                    <a:pt x="2119" y="2475"/>
                    <a:pt x="2960" y="2189"/>
                    <a:pt x="3241" y="1556"/>
                  </a:cubicBezTo>
                  <a:cubicBezTo>
                    <a:pt x="3370" y="1265"/>
                    <a:pt x="3360" y="948"/>
                    <a:pt x="3209" y="616"/>
                  </a:cubicBezTo>
                  <a:cubicBezTo>
                    <a:pt x="3054" y="268"/>
                    <a:pt x="2836" y="61"/>
                    <a:pt x="2566" y="14"/>
                  </a:cubicBezTo>
                  <a:cubicBezTo>
                    <a:pt x="2518" y="5"/>
                    <a:pt x="2470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66"/>
            <p:cNvSpPr/>
            <p:nvPr/>
          </p:nvSpPr>
          <p:spPr>
            <a:xfrm>
              <a:off x="1121475" y="3088700"/>
              <a:ext cx="17425" cy="32475"/>
            </a:xfrm>
            <a:custGeom>
              <a:rect b="b" l="l" r="r" t="t"/>
              <a:pathLst>
                <a:path extrusionOk="0" h="1299" w="697">
                  <a:moveTo>
                    <a:pt x="1" y="1"/>
                  </a:moveTo>
                  <a:lnTo>
                    <a:pt x="696" y="1299"/>
                  </a:lnTo>
                  <a:cubicBezTo>
                    <a:pt x="660" y="790"/>
                    <a:pt x="411" y="3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66"/>
            <p:cNvSpPr/>
            <p:nvPr/>
          </p:nvSpPr>
          <p:spPr>
            <a:xfrm>
              <a:off x="1120825" y="3087800"/>
              <a:ext cx="19375" cy="33375"/>
            </a:xfrm>
            <a:custGeom>
              <a:rect b="b" l="l" r="r" t="t"/>
              <a:pathLst>
                <a:path extrusionOk="0" h="1335" w="775">
                  <a:moveTo>
                    <a:pt x="63" y="1"/>
                  </a:moveTo>
                  <a:lnTo>
                    <a:pt x="1" y="73"/>
                  </a:lnTo>
                  <a:cubicBezTo>
                    <a:pt x="395" y="385"/>
                    <a:pt x="639" y="842"/>
                    <a:pt x="676" y="1335"/>
                  </a:cubicBezTo>
                  <a:lnTo>
                    <a:pt x="774" y="1335"/>
                  </a:lnTo>
                  <a:cubicBezTo>
                    <a:pt x="743" y="811"/>
                    <a:pt x="483" y="323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66"/>
            <p:cNvSpPr/>
            <p:nvPr/>
          </p:nvSpPr>
          <p:spPr>
            <a:xfrm>
              <a:off x="1127825" y="3164900"/>
              <a:ext cx="30550" cy="69200"/>
            </a:xfrm>
            <a:custGeom>
              <a:rect b="b" l="l" r="r" t="t"/>
              <a:pathLst>
                <a:path extrusionOk="0" h="2768" w="1222">
                  <a:moveTo>
                    <a:pt x="1138" y="0"/>
                  </a:moveTo>
                  <a:cubicBezTo>
                    <a:pt x="1091" y="73"/>
                    <a:pt x="1" y="1812"/>
                    <a:pt x="323" y="2768"/>
                  </a:cubicBezTo>
                  <a:lnTo>
                    <a:pt x="416" y="2736"/>
                  </a:lnTo>
                  <a:cubicBezTo>
                    <a:pt x="105" y="1823"/>
                    <a:pt x="1211" y="73"/>
                    <a:pt x="1221" y="52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66"/>
            <p:cNvSpPr/>
            <p:nvPr/>
          </p:nvSpPr>
          <p:spPr>
            <a:xfrm>
              <a:off x="1093175" y="3304900"/>
              <a:ext cx="86350" cy="76250"/>
            </a:xfrm>
            <a:custGeom>
              <a:rect b="b" l="l" r="r" t="t"/>
              <a:pathLst>
                <a:path extrusionOk="0" h="3050" w="3454">
                  <a:moveTo>
                    <a:pt x="1465" y="1"/>
                  </a:moveTo>
                  <a:cubicBezTo>
                    <a:pt x="1287" y="1"/>
                    <a:pt x="1072" y="155"/>
                    <a:pt x="821" y="599"/>
                  </a:cubicBezTo>
                  <a:cubicBezTo>
                    <a:pt x="1" y="2058"/>
                    <a:pt x="1013" y="3050"/>
                    <a:pt x="1013" y="3050"/>
                  </a:cubicBezTo>
                  <a:cubicBezTo>
                    <a:pt x="1013" y="3050"/>
                    <a:pt x="3453" y="1664"/>
                    <a:pt x="2908" y="1087"/>
                  </a:cubicBezTo>
                  <a:cubicBezTo>
                    <a:pt x="2633" y="799"/>
                    <a:pt x="2425" y="728"/>
                    <a:pt x="2287" y="728"/>
                  </a:cubicBezTo>
                  <a:cubicBezTo>
                    <a:pt x="2151" y="728"/>
                    <a:pt x="2083" y="797"/>
                    <a:pt x="2083" y="797"/>
                  </a:cubicBezTo>
                  <a:cubicBezTo>
                    <a:pt x="2083" y="797"/>
                    <a:pt x="187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66"/>
            <p:cNvSpPr/>
            <p:nvPr/>
          </p:nvSpPr>
          <p:spPr>
            <a:xfrm>
              <a:off x="1092025" y="3303700"/>
              <a:ext cx="77375" cy="78625"/>
            </a:xfrm>
            <a:custGeom>
              <a:rect b="b" l="l" r="r" t="t"/>
              <a:pathLst>
                <a:path extrusionOk="0" h="3145" w="3095">
                  <a:moveTo>
                    <a:pt x="1542" y="97"/>
                  </a:moveTo>
                  <a:cubicBezTo>
                    <a:pt x="1885" y="144"/>
                    <a:pt x="2077" y="850"/>
                    <a:pt x="2077" y="855"/>
                  </a:cubicBezTo>
                  <a:cubicBezTo>
                    <a:pt x="2082" y="871"/>
                    <a:pt x="2097" y="886"/>
                    <a:pt x="2113" y="891"/>
                  </a:cubicBezTo>
                  <a:cubicBezTo>
                    <a:pt x="2129" y="891"/>
                    <a:pt x="2144" y="891"/>
                    <a:pt x="2160" y="876"/>
                  </a:cubicBezTo>
                  <a:cubicBezTo>
                    <a:pt x="2201" y="839"/>
                    <a:pt x="2258" y="823"/>
                    <a:pt x="2313" y="823"/>
                  </a:cubicBezTo>
                  <a:cubicBezTo>
                    <a:pt x="2321" y="823"/>
                    <a:pt x="2329" y="823"/>
                    <a:pt x="2336" y="824"/>
                  </a:cubicBezTo>
                  <a:cubicBezTo>
                    <a:pt x="2456" y="824"/>
                    <a:pt x="2648" y="886"/>
                    <a:pt x="2913" y="1167"/>
                  </a:cubicBezTo>
                  <a:cubicBezTo>
                    <a:pt x="2970" y="1224"/>
                    <a:pt x="2990" y="1296"/>
                    <a:pt x="2980" y="1374"/>
                  </a:cubicBezTo>
                  <a:cubicBezTo>
                    <a:pt x="2892" y="1945"/>
                    <a:pt x="1314" y="2890"/>
                    <a:pt x="1064" y="3036"/>
                  </a:cubicBezTo>
                  <a:cubicBezTo>
                    <a:pt x="909" y="2869"/>
                    <a:pt x="182" y="1961"/>
                    <a:pt x="909" y="668"/>
                  </a:cubicBezTo>
                  <a:cubicBezTo>
                    <a:pt x="1121" y="289"/>
                    <a:pt x="1329" y="97"/>
                    <a:pt x="1511" y="97"/>
                  </a:cubicBezTo>
                  <a:close/>
                  <a:moveTo>
                    <a:pt x="1512" y="1"/>
                  </a:moveTo>
                  <a:cubicBezTo>
                    <a:pt x="1291" y="1"/>
                    <a:pt x="1058" y="209"/>
                    <a:pt x="826" y="621"/>
                  </a:cubicBezTo>
                  <a:cubicBezTo>
                    <a:pt x="0" y="2096"/>
                    <a:pt x="1012" y="3124"/>
                    <a:pt x="1023" y="3134"/>
                  </a:cubicBezTo>
                  <a:cubicBezTo>
                    <a:pt x="1033" y="3139"/>
                    <a:pt x="1044" y="3145"/>
                    <a:pt x="1059" y="3145"/>
                  </a:cubicBezTo>
                  <a:cubicBezTo>
                    <a:pt x="1064" y="3145"/>
                    <a:pt x="1075" y="3145"/>
                    <a:pt x="1080" y="3139"/>
                  </a:cubicBezTo>
                  <a:cubicBezTo>
                    <a:pt x="1158" y="3098"/>
                    <a:pt x="2980" y="2054"/>
                    <a:pt x="3079" y="1390"/>
                  </a:cubicBezTo>
                  <a:cubicBezTo>
                    <a:pt x="3094" y="1286"/>
                    <a:pt x="3063" y="1177"/>
                    <a:pt x="2990" y="1104"/>
                  </a:cubicBezTo>
                  <a:cubicBezTo>
                    <a:pt x="2757" y="855"/>
                    <a:pt x="2534" y="725"/>
                    <a:pt x="2342" y="725"/>
                  </a:cubicBezTo>
                  <a:cubicBezTo>
                    <a:pt x="2279" y="725"/>
                    <a:pt x="2217" y="741"/>
                    <a:pt x="2160" y="767"/>
                  </a:cubicBezTo>
                  <a:cubicBezTo>
                    <a:pt x="2097" y="580"/>
                    <a:pt x="1900" y="45"/>
                    <a:pt x="1558" y="4"/>
                  </a:cubicBezTo>
                  <a:cubicBezTo>
                    <a:pt x="1542" y="2"/>
                    <a:pt x="1527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66"/>
            <p:cNvSpPr/>
            <p:nvPr/>
          </p:nvSpPr>
          <p:spPr>
            <a:xfrm>
              <a:off x="1122000" y="3324800"/>
              <a:ext cx="23250" cy="37025"/>
            </a:xfrm>
            <a:custGeom>
              <a:rect b="b" l="l" r="r" t="t"/>
              <a:pathLst>
                <a:path extrusionOk="0" h="1481" w="930">
                  <a:moveTo>
                    <a:pt x="930" y="1"/>
                  </a:moveTo>
                  <a:lnTo>
                    <a:pt x="930" y="1"/>
                  </a:lnTo>
                  <a:cubicBezTo>
                    <a:pt x="255" y="546"/>
                    <a:pt x="0" y="1480"/>
                    <a:pt x="0" y="1480"/>
                  </a:cubicBez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66"/>
            <p:cNvSpPr/>
            <p:nvPr/>
          </p:nvSpPr>
          <p:spPr>
            <a:xfrm>
              <a:off x="1120825" y="3323775"/>
              <a:ext cx="25200" cy="38300"/>
            </a:xfrm>
            <a:custGeom>
              <a:rect b="b" l="l" r="r" t="t"/>
              <a:pathLst>
                <a:path extrusionOk="0" h="1532" w="1008">
                  <a:moveTo>
                    <a:pt x="945" y="0"/>
                  </a:moveTo>
                  <a:cubicBezTo>
                    <a:pt x="265" y="550"/>
                    <a:pt x="11" y="1469"/>
                    <a:pt x="1" y="1506"/>
                  </a:cubicBezTo>
                  <a:lnTo>
                    <a:pt x="94" y="1532"/>
                  </a:lnTo>
                  <a:cubicBezTo>
                    <a:pt x="99" y="1526"/>
                    <a:pt x="354" y="608"/>
                    <a:pt x="1008" y="78"/>
                  </a:cubicBez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66"/>
            <p:cNvSpPr/>
            <p:nvPr/>
          </p:nvSpPr>
          <p:spPr>
            <a:xfrm>
              <a:off x="1103425" y="3195625"/>
              <a:ext cx="108925" cy="59775"/>
            </a:xfrm>
            <a:custGeom>
              <a:rect b="b" l="l" r="r" t="t"/>
              <a:pathLst>
                <a:path extrusionOk="0" h="2391" w="4357">
                  <a:moveTo>
                    <a:pt x="3057" y="0"/>
                  </a:moveTo>
                  <a:cubicBezTo>
                    <a:pt x="2567" y="0"/>
                    <a:pt x="2088" y="480"/>
                    <a:pt x="2088" y="480"/>
                  </a:cubicBezTo>
                  <a:cubicBezTo>
                    <a:pt x="2088" y="480"/>
                    <a:pt x="1984" y="377"/>
                    <a:pt x="1686" y="377"/>
                  </a:cubicBezTo>
                  <a:cubicBezTo>
                    <a:pt x="1505" y="377"/>
                    <a:pt x="1253" y="415"/>
                    <a:pt x="909" y="537"/>
                  </a:cubicBezTo>
                  <a:cubicBezTo>
                    <a:pt x="1" y="853"/>
                    <a:pt x="2695" y="2390"/>
                    <a:pt x="2695" y="2390"/>
                  </a:cubicBezTo>
                  <a:cubicBezTo>
                    <a:pt x="2695" y="2390"/>
                    <a:pt x="4357" y="1845"/>
                    <a:pt x="3796" y="589"/>
                  </a:cubicBezTo>
                  <a:cubicBezTo>
                    <a:pt x="3598" y="144"/>
                    <a:pt x="3326" y="0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66"/>
            <p:cNvSpPr/>
            <p:nvPr/>
          </p:nvSpPr>
          <p:spPr>
            <a:xfrm>
              <a:off x="1119150" y="3194425"/>
              <a:ext cx="84250" cy="62250"/>
            </a:xfrm>
            <a:custGeom>
              <a:rect b="b" l="l" r="r" t="t"/>
              <a:pathLst>
                <a:path extrusionOk="0" h="2490" w="3370">
                  <a:moveTo>
                    <a:pt x="2436" y="97"/>
                  </a:moveTo>
                  <a:cubicBezTo>
                    <a:pt x="2474" y="97"/>
                    <a:pt x="2512" y="100"/>
                    <a:pt x="2549" y="107"/>
                  </a:cubicBezTo>
                  <a:cubicBezTo>
                    <a:pt x="2788" y="154"/>
                    <a:pt x="2980" y="341"/>
                    <a:pt x="3126" y="657"/>
                  </a:cubicBezTo>
                  <a:cubicBezTo>
                    <a:pt x="3260" y="964"/>
                    <a:pt x="3271" y="1254"/>
                    <a:pt x="3157" y="1519"/>
                  </a:cubicBezTo>
                  <a:cubicBezTo>
                    <a:pt x="2918" y="2064"/>
                    <a:pt x="2201" y="2339"/>
                    <a:pt x="2072" y="2386"/>
                  </a:cubicBezTo>
                  <a:cubicBezTo>
                    <a:pt x="1506" y="2064"/>
                    <a:pt x="109" y="1171"/>
                    <a:pt x="145" y="777"/>
                  </a:cubicBezTo>
                  <a:cubicBezTo>
                    <a:pt x="151" y="714"/>
                    <a:pt x="203" y="668"/>
                    <a:pt x="301" y="631"/>
                  </a:cubicBezTo>
                  <a:cubicBezTo>
                    <a:pt x="540" y="538"/>
                    <a:pt x="794" y="486"/>
                    <a:pt x="1054" y="476"/>
                  </a:cubicBezTo>
                  <a:cubicBezTo>
                    <a:pt x="1324" y="476"/>
                    <a:pt x="1428" y="564"/>
                    <a:pt x="1428" y="564"/>
                  </a:cubicBezTo>
                  <a:cubicBezTo>
                    <a:pt x="1438" y="572"/>
                    <a:pt x="1450" y="576"/>
                    <a:pt x="1462" y="576"/>
                  </a:cubicBezTo>
                  <a:cubicBezTo>
                    <a:pt x="1473" y="576"/>
                    <a:pt x="1485" y="572"/>
                    <a:pt x="1495" y="564"/>
                  </a:cubicBezTo>
                  <a:cubicBezTo>
                    <a:pt x="1495" y="559"/>
                    <a:pt x="1970" y="97"/>
                    <a:pt x="2436" y="97"/>
                  </a:cubicBezTo>
                  <a:close/>
                  <a:moveTo>
                    <a:pt x="2423" y="0"/>
                  </a:moveTo>
                  <a:cubicBezTo>
                    <a:pt x="1988" y="0"/>
                    <a:pt x="1571" y="357"/>
                    <a:pt x="1454" y="465"/>
                  </a:cubicBezTo>
                  <a:cubicBezTo>
                    <a:pt x="1398" y="432"/>
                    <a:pt x="1274" y="378"/>
                    <a:pt x="1054" y="378"/>
                  </a:cubicBezTo>
                  <a:cubicBezTo>
                    <a:pt x="867" y="378"/>
                    <a:pt x="610" y="416"/>
                    <a:pt x="265" y="538"/>
                  </a:cubicBezTo>
                  <a:cubicBezTo>
                    <a:pt x="130" y="585"/>
                    <a:pt x="57" y="663"/>
                    <a:pt x="47" y="766"/>
                  </a:cubicBezTo>
                  <a:cubicBezTo>
                    <a:pt x="0" y="1301"/>
                    <a:pt x="1833" y="2360"/>
                    <a:pt x="2046" y="2480"/>
                  </a:cubicBezTo>
                  <a:cubicBezTo>
                    <a:pt x="2051" y="2485"/>
                    <a:pt x="2061" y="2490"/>
                    <a:pt x="2066" y="2490"/>
                  </a:cubicBezTo>
                  <a:cubicBezTo>
                    <a:pt x="2072" y="2490"/>
                    <a:pt x="2077" y="2490"/>
                    <a:pt x="2082" y="2485"/>
                  </a:cubicBezTo>
                  <a:cubicBezTo>
                    <a:pt x="2118" y="2474"/>
                    <a:pt x="2959" y="2194"/>
                    <a:pt x="3245" y="1555"/>
                  </a:cubicBezTo>
                  <a:cubicBezTo>
                    <a:pt x="3370" y="1265"/>
                    <a:pt x="3359" y="953"/>
                    <a:pt x="3214" y="616"/>
                  </a:cubicBezTo>
                  <a:cubicBezTo>
                    <a:pt x="3058" y="268"/>
                    <a:pt x="2840" y="60"/>
                    <a:pt x="2565" y="14"/>
                  </a:cubicBezTo>
                  <a:cubicBezTo>
                    <a:pt x="2518" y="4"/>
                    <a:pt x="247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66"/>
            <p:cNvSpPr/>
            <p:nvPr/>
          </p:nvSpPr>
          <p:spPr>
            <a:xfrm>
              <a:off x="1155600" y="3207725"/>
              <a:ext cx="17300" cy="32475"/>
            </a:xfrm>
            <a:custGeom>
              <a:rect b="b" l="l" r="r" t="t"/>
              <a:pathLst>
                <a:path extrusionOk="0" h="1299" w="692">
                  <a:moveTo>
                    <a:pt x="1" y="1"/>
                  </a:moveTo>
                  <a:lnTo>
                    <a:pt x="691" y="1299"/>
                  </a:lnTo>
                  <a:cubicBezTo>
                    <a:pt x="660" y="785"/>
                    <a:pt x="406" y="3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66"/>
            <p:cNvSpPr/>
            <p:nvPr/>
          </p:nvSpPr>
          <p:spPr>
            <a:xfrm>
              <a:off x="1154975" y="3206700"/>
              <a:ext cx="19350" cy="33500"/>
            </a:xfrm>
            <a:custGeom>
              <a:rect b="b" l="l" r="r" t="t"/>
              <a:pathLst>
                <a:path extrusionOk="0" h="1340" w="774">
                  <a:moveTo>
                    <a:pt x="57" y="0"/>
                  </a:moveTo>
                  <a:lnTo>
                    <a:pt x="0" y="78"/>
                  </a:lnTo>
                  <a:cubicBezTo>
                    <a:pt x="389" y="384"/>
                    <a:pt x="639" y="841"/>
                    <a:pt x="675" y="1340"/>
                  </a:cubicBezTo>
                  <a:lnTo>
                    <a:pt x="774" y="1340"/>
                  </a:lnTo>
                  <a:cubicBezTo>
                    <a:pt x="737" y="810"/>
                    <a:pt x="478" y="322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4" name="Google Shape;3864;p66"/>
          <p:cNvGrpSpPr/>
          <p:nvPr/>
        </p:nvGrpSpPr>
        <p:grpSpPr>
          <a:xfrm>
            <a:off x="7972267" y="3251781"/>
            <a:ext cx="995682" cy="1601525"/>
            <a:chOff x="4678300" y="1270125"/>
            <a:chExt cx="439750" cy="707325"/>
          </a:xfrm>
        </p:grpSpPr>
        <p:sp>
          <p:nvSpPr>
            <p:cNvPr id="3865" name="Google Shape;3865;p66"/>
            <p:cNvSpPr/>
            <p:nvPr/>
          </p:nvSpPr>
          <p:spPr>
            <a:xfrm>
              <a:off x="4679975" y="1688900"/>
              <a:ext cx="339950" cy="287400"/>
            </a:xfrm>
            <a:custGeom>
              <a:rect b="b" l="l" r="r" t="t"/>
              <a:pathLst>
                <a:path extrusionOk="0" h="11496" w="13598">
                  <a:moveTo>
                    <a:pt x="1" y="1"/>
                  </a:moveTo>
                  <a:lnTo>
                    <a:pt x="1" y="11495"/>
                  </a:lnTo>
                  <a:lnTo>
                    <a:pt x="13598" y="11495"/>
                  </a:lnTo>
                  <a:lnTo>
                    <a:pt x="135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66"/>
            <p:cNvSpPr/>
            <p:nvPr/>
          </p:nvSpPr>
          <p:spPr>
            <a:xfrm>
              <a:off x="4679975" y="1688900"/>
              <a:ext cx="339950" cy="287400"/>
            </a:xfrm>
            <a:custGeom>
              <a:rect b="b" l="l" r="r" t="t"/>
              <a:pathLst>
                <a:path extrusionOk="0" h="11496" w="13598">
                  <a:moveTo>
                    <a:pt x="1" y="1"/>
                  </a:moveTo>
                  <a:lnTo>
                    <a:pt x="13598" y="1"/>
                  </a:lnTo>
                  <a:lnTo>
                    <a:pt x="13598" y="11495"/>
                  </a:lnTo>
                  <a:lnTo>
                    <a:pt x="1" y="1149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66"/>
            <p:cNvSpPr/>
            <p:nvPr/>
          </p:nvSpPr>
          <p:spPr>
            <a:xfrm>
              <a:off x="4678825" y="1687600"/>
              <a:ext cx="342275" cy="289850"/>
            </a:xfrm>
            <a:custGeom>
              <a:rect b="b" l="l" r="r" t="t"/>
              <a:pathLst>
                <a:path extrusionOk="0" h="11594" w="13691">
                  <a:moveTo>
                    <a:pt x="13592" y="100"/>
                  </a:moveTo>
                  <a:lnTo>
                    <a:pt x="13592" y="11500"/>
                  </a:lnTo>
                  <a:lnTo>
                    <a:pt x="94" y="11500"/>
                  </a:lnTo>
                  <a:lnTo>
                    <a:pt x="94" y="100"/>
                  </a:lnTo>
                  <a:close/>
                  <a:moveTo>
                    <a:pt x="47" y="1"/>
                  </a:moveTo>
                  <a:cubicBezTo>
                    <a:pt x="21" y="1"/>
                    <a:pt x="0" y="27"/>
                    <a:pt x="0" y="53"/>
                  </a:cubicBezTo>
                  <a:lnTo>
                    <a:pt x="0" y="11547"/>
                  </a:lnTo>
                  <a:cubicBezTo>
                    <a:pt x="0" y="11573"/>
                    <a:pt x="21" y="11594"/>
                    <a:pt x="47" y="11594"/>
                  </a:cubicBezTo>
                  <a:lnTo>
                    <a:pt x="13644" y="11594"/>
                  </a:lnTo>
                  <a:cubicBezTo>
                    <a:pt x="13670" y="11594"/>
                    <a:pt x="13691" y="11573"/>
                    <a:pt x="13691" y="11547"/>
                  </a:cubicBezTo>
                  <a:lnTo>
                    <a:pt x="13691" y="53"/>
                  </a:lnTo>
                  <a:cubicBezTo>
                    <a:pt x="13691" y="27"/>
                    <a:pt x="13670" y="1"/>
                    <a:pt x="13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66"/>
            <p:cNvSpPr/>
            <p:nvPr/>
          </p:nvSpPr>
          <p:spPr>
            <a:xfrm>
              <a:off x="5019900" y="1678650"/>
              <a:ext cx="48825" cy="297650"/>
            </a:xfrm>
            <a:custGeom>
              <a:rect b="b" l="l" r="r" t="t"/>
              <a:pathLst>
                <a:path extrusionOk="0" h="11906" w="1953">
                  <a:moveTo>
                    <a:pt x="1953" y="1"/>
                  </a:moveTo>
                  <a:lnTo>
                    <a:pt x="1" y="411"/>
                  </a:lnTo>
                  <a:lnTo>
                    <a:pt x="1" y="11905"/>
                  </a:lnTo>
                  <a:lnTo>
                    <a:pt x="1953" y="11313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66"/>
            <p:cNvSpPr/>
            <p:nvPr/>
          </p:nvSpPr>
          <p:spPr>
            <a:xfrm>
              <a:off x="5018750" y="1677325"/>
              <a:ext cx="51275" cy="300125"/>
            </a:xfrm>
            <a:custGeom>
              <a:rect b="b" l="l" r="r" t="t"/>
              <a:pathLst>
                <a:path extrusionOk="0" h="12005" w="2051">
                  <a:moveTo>
                    <a:pt x="1952" y="111"/>
                  </a:moveTo>
                  <a:lnTo>
                    <a:pt x="1952" y="11330"/>
                  </a:lnTo>
                  <a:lnTo>
                    <a:pt x="94" y="11891"/>
                  </a:lnTo>
                  <a:lnTo>
                    <a:pt x="94" y="505"/>
                  </a:lnTo>
                  <a:lnTo>
                    <a:pt x="1952" y="111"/>
                  </a:lnTo>
                  <a:close/>
                  <a:moveTo>
                    <a:pt x="1998" y="1"/>
                  </a:moveTo>
                  <a:cubicBezTo>
                    <a:pt x="1995" y="1"/>
                    <a:pt x="1992" y="1"/>
                    <a:pt x="1989" y="2"/>
                  </a:cubicBezTo>
                  <a:lnTo>
                    <a:pt x="36" y="417"/>
                  </a:lnTo>
                  <a:cubicBezTo>
                    <a:pt x="16" y="422"/>
                    <a:pt x="0" y="438"/>
                    <a:pt x="0" y="464"/>
                  </a:cubicBezTo>
                  <a:lnTo>
                    <a:pt x="0" y="11958"/>
                  </a:lnTo>
                  <a:cubicBezTo>
                    <a:pt x="0" y="11974"/>
                    <a:pt x="5" y="11989"/>
                    <a:pt x="16" y="11994"/>
                  </a:cubicBezTo>
                  <a:cubicBezTo>
                    <a:pt x="26" y="12005"/>
                    <a:pt x="36" y="12005"/>
                    <a:pt x="47" y="12005"/>
                  </a:cubicBezTo>
                  <a:lnTo>
                    <a:pt x="62" y="12005"/>
                  </a:lnTo>
                  <a:lnTo>
                    <a:pt x="2014" y="11413"/>
                  </a:lnTo>
                  <a:cubicBezTo>
                    <a:pt x="2035" y="11408"/>
                    <a:pt x="2051" y="11387"/>
                    <a:pt x="2051" y="11366"/>
                  </a:cubicBezTo>
                  <a:lnTo>
                    <a:pt x="2051" y="48"/>
                  </a:lnTo>
                  <a:cubicBezTo>
                    <a:pt x="2051" y="21"/>
                    <a:pt x="2026" y="1"/>
                    <a:pt x="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66"/>
            <p:cNvSpPr/>
            <p:nvPr/>
          </p:nvSpPr>
          <p:spPr>
            <a:xfrm>
              <a:off x="4785900" y="1718250"/>
              <a:ext cx="96575" cy="25075"/>
            </a:xfrm>
            <a:custGeom>
              <a:rect b="b" l="l" r="r" t="t"/>
              <a:pathLst>
                <a:path extrusionOk="0" h="1003" w="3863">
                  <a:moveTo>
                    <a:pt x="504" y="0"/>
                  </a:moveTo>
                  <a:cubicBezTo>
                    <a:pt x="223" y="0"/>
                    <a:pt x="0" y="223"/>
                    <a:pt x="0" y="498"/>
                  </a:cubicBezTo>
                  <a:cubicBezTo>
                    <a:pt x="0" y="779"/>
                    <a:pt x="223" y="1002"/>
                    <a:pt x="504" y="1002"/>
                  </a:cubicBezTo>
                  <a:lnTo>
                    <a:pt x="3364" y="1002"/>
                  </a:lnTo>
                  <a:cubicBezTo>
                    <a:pt x="3640" y="1002"/>
                    <a:pt x="3863" y="779"/>
                    <a:pt x="3863" y="498"/>
                  </a:cubicBezTo>
                  <a:cubicBezTo>
                    <a:pt x="3863" y="223"/>
                    <a:pt x="3640" y="0"/>
                    <a:pt x="3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66"/>
            <p:cNvSpPr/>
            <p:nvPr/>
          </p:nvSpPr>
          <p:spPr>
            <a:xfrm>
              <a:off x="4784725" y="1716950"/>
              <a:ext cx="99050" cy="27525"/>
            </a:xfrm>
            <a:custGeom>
              <a:rect b="b" l="l" r="r" t="t"/>
              <a:pathLst>
                <a:path extrusionOk="0" h="1101" w="3962">
                  <a:moveTo>
                    <a:pt x="3411" y="99"/>
                  </a:moveTo>
                  <a:cubicBezTo>
                    <a:pt x="3661" y="99"/>
                    <a:pt x="3863" y="301"/>
                    <a:pt x="3863" y="556"/>
                  </a:cubicBezTo>
                  <a:cubicBezTo>
                    <a:pt x="3863" y="805"/>
                    <a:pt x="3661" y="1007"/>
                    <a:pt x="3411" y="1007"/>
                  </a:cubicBezTo>
                  <a:lnTo>
                    <a:pt x="551" y="1007"/>
                  </a:lnTo>
                  <a:cubicBezTo>
                    <a:pt x="296" y="1007"/>
                    <a:pt x="94" y="805"/>
                    <a:pt x="94" y="556"/>
                  </a:cubicBezTo>
                  <a:cubicBezTo>
                    <a:pt x="94" y="301"/>
                    <a:pt x="296" y="99"/>
                    <a:pt x="551" y="99"/>
                  </a:cubicBezTo>
                  <a:close/>
                  <a:moveTo>
                    <a:pt x="551" y="0"/>
                  </a:moveTo>
                  <a:cubicBezTo>
                    <a:pt x="245" y="0"/>
                    <a:pt x="1" y="244"/>
                    <a:pt x="1" y="550"/>
                  </a:cubicBezTo>
                  <a:cubicBezTo>
                    <a:pt x="1" y="857"/>
                    <a:pt x="245" y="1101"/>
                    <a:pt x="551" y="1101"/>
                  </a:cubicBezTo>
                  <a:lnTo>
                    <a:pt x="3411" y="1101"/>
                  </a:lnTo>
                  <a:cubicBezTo>
                    <a:pt x="3713" y="1101"/>
                    <a:pt x="3962" y="857"/>
                    <a:pt x="3962" y="550"/>
                  </a:cubicBezTo>
                  <a:cubicBezTo>
                    <a:pt x="3962" y="244"/>
                    <a:pt x="3713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66"/>
            <p:cNvSpPr/>
            <p:nvPr/>
          </p:nvSpPr>
          <p:spPr>
            <a:xfrm>
              <a:off x="4785900" y="1718250"/>
              <a:ext cx="96575" cy="25075"/>
            </a:xfrm>
            <a:custGeom>
              <a:rect b="b" l="l" r="r" t="t"/>
              <a:pathLst>
                <a:path extrusionOk="0" h="1003" w="3863">
                  <a:moveTo>
                    <a:pt x="504" y="0"/>
                  </a:moveTo>
                  <a:cubicBezTo>
                    <a:pt x="223" y="0"/>
                    <a:pt x="0" y="223"/>
                    <a:pt x="0" y="498"/>
                  </a:cubicBezTo>
                  <a:cubicBezTo>
                    <a:pt x="0" y="779"/>
                    <a:pt x="223" y="1002"/>
                    <a:pt x="504" y="1002"/>
                  </a:cubicBezTo>
                  <a:lnTo>
                    <a:pt x="3364" y="1002"/>
                  </a:lnTo>
                  <a:cubicBezTo>
                    <a:pt x="3640" y="1002"/>
                    <a:pt x="3863" y="779"/>
                    <a:pt x="3863" y="498"/>
                  </a:cubicBezTo>
                  <a:cubicBezTo>
                    <a:pt x="3863" y="223"/>
                    <a:pt x="3640" y="0"/>
                    <a:pt x="3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66"/>
            <p:cNvSpPr/>
            <p:nvPr/>
          </p:nvSpPr>
          <p:spPr>
            <a:xfrm>
              <a:off x="4784725" y="1716950"/>
              <a:ext cx="99050" cy="27525"/>
            </a:xfrm>
            <a:custGeom>
              <a:rect b="b" l="l" r="r" t="t"/>
              <a:pathLst>
                <a:path extrusionOk="0" h="1101" w="3962">
                  <a:moveTo>
                    <a:pt x="3411" y="99"/>
                  </a:moveTo>
                  <a:cubicBezTo>
                    <a:pt x="3661" y="99"/>
                    <a:pt x="3863" y="301"/>
                    <a:pt x="3863" y="556"/>
                  </a:cubicBezTo>
                  <a:cubicBezTo>
                    <a:pt x="3863" y="805"/>
                    <a:pt x="3661" y="1007"/>
                    <a:pt x="3411" y="1007"/>
                  </a:cubicBezTo>
                  <a:lnTo>
                    <a:pt x="551" y="1007"/>
                  </a:lnTo>
                  <a:cubicBezTo>
                    <a:pt x="296" y="1007"/>
                    <a:pt x="94" y="805"/>
                    <a:pt x="94" y="556"/>
                  </a:cubicBezTo>
                  <a:cubicBezTo>
                    <a:pt x="94" y="301"/>
                    <a:pt x="296" y="99"/>
                    <a:pt x="551" y="99"/>
                  </a:cubicBezTo>
                  <a:close/>
                  <a:moveTo>
                    <a:pt x="551" y="0"/>
                  </a:moveTo>
                  <a:cubicBezTo>
                    <a:pt x="245" y="0"/>
                    <a:pt x="1" y="244"/>
                    <a:pt x="1" y="550"/>
                  </a:cubicBezTo>
                  <a:cubicBezTo>
                    <a:pt x="1" y="857"/>
                    <a:pt x="245" y="1101"/>
                    <a:pt x="551" y="1101"/>
                  </a:cubicBezTo>
                  <a:lnTo>
                    <a:pt x="3411" y="1101"/>
                  </a:lnTo>
                  <a:cubicBezTo>
                    <a:pt x="3713" y="1101"/>
                    <a:pt x="3962" y="857"/>
                    <a:pt x="3962" y="550"/>
                  </a:cubicBezTo>
                  <a:cubicBezTo>
                    <a:pt x="3962" y="244"/>
                    <a:pt x="3713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66"/>
            <p:cNvSpPr/>
            <p:nvPr/>
          </p:nvSpPr>
          <p:spPr>
            <a:xfrm>
              <a:off x="4795750" y="1718225"/>
              <a:ext cx="86875" cy="25100"/>
            </a:xfrm>
            <a:custGeom>
              <a:rect b="b" l="l" r="r" t="t"/>
              <a:pathLst>
                <a:path extrusionOk="0" h="1004" w="3475">
                  <a:moveTo>
                    <a:pt x="502" y="1"/>
                  </a:moveTo>
                  <a:cubicBezTo>
                    <a:pt x="229" y="1"/>
                    <a:pt x="1" y="225"/>
                    <a:pt x="1" y="499"/>
                  </a:cubicBezTo>
                  <a:cubicBezTo>
                    <a:pt x="1" y="779"/>
                    <a:pt x="229" y="1003"/>
                    <a:pt x="502" y="1003"/>
                  </a:cubicBezTo>
                  <a:cubicBezTo>
                    <a:pt x="508" y="1003"/>
                    <a:pt x="514" y="1003"/>
                    <a:pt x="520" y="1003"/>
                  </a:cubicBezTo>
                  <a:lnTo>
                    <a:pt x="2970" y="1003"/>
                  </a:lnTo>
                  <a:cubicBezTo>
                    <a:pt x="3246" y="1003"/>
                    <a:pt x="3469" y="780"/>
                    <a:pt x="3474" y="499"/>
                  </a:cubicBezTo>
                  <a:cubicBezTo>
                    <a:pt x="3474" y="224"/>
                    <a:pt x="3246" y="1"/>
                    <a:pt x="2970" y="1"/>
                  </a:cubicBezTo>
                  <a:lnTo>
                    <a:pt x="520" y="1"/>
                  </a:lnTo>
                  <a:cubicBezTo>
                    <a:pt x="514" y="1"/>
                    <a:pt x="508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66"/>
            <p:cNvSpPr/>
            <p:nvPr/>
          </p:nvSpPr>
          <p:spPr>
            <a:xfrm>
              <a:off x="4794975" y="1716950"/>
              <a:ext cx="88800" cy="27525"/>
            </a:xfrm>
            <a:custGeom>
              <a:rect b="b" l="l" r="r" t="t"/>
              <a:pathLst>
                <a:path extrusionOk="0" h="1101" w="3552">
                  <a:moveTo>
                    <a:pt x="3001" y="99"/>
                  </a:moveTo>
                  <a:cubicBezTo>
                    <a:pt x="3251" y="99"/>
                    <a:pt x="3453" y="301"/>
                    <a:pt x="3453" y="556"/>
                  </a:cubicBezTo>
                  <a:cubicBezTo>
                    <a:pt x="3453" y="805"/>
                    <a:pt x="3251" y="1007"/>
                    <a:pt x="3001" y="1007"/>
                  </a:cubicBezTo>
                  <a:lnTo>
                    <a:pt x="551" y="1007"/>
                  </a:lnTo>
                  <a:cubicBezTo>
                    <a:pt x="302" y="1007"/>
                    <a:pt x="99" y="805"/>
                    <a:pt x="99" y="556"/>
                  </a:cubicBezTo>
                  <a:cubicBezTo>
                    <a:pt x="99" y="301"/>
                    <a:pt x="302" y="99"/>
                    <a:pt x="551" y="99"/>
                  </a:cubicBezTo>
                  <a:close/>
                  <a:moveTo>
                    <a:pt x="551" y="0"/>
                  </a:moveTo>
                  <a:cubicBezTo>
                    <a:pt x="250" y="0"/>
                    <a:pt x="1" y="244"/>
                    <a:pt x="1" y="550"/>
                  </a:cubicBezTo>
                  <a:cubicBezTo>
                    <a:pt x="1" y="857"/>
                    <a:pt x="250" y="1101"/>
                    <a:pt x="551" y="1101"/>
                  </a:cubicBezTo>
                  <a:lnTo>
                    <a:pt x="3001" y="1101"/>
                  </a:lnTo>
                  <a:cubicBezTo>
                    <a:pt x="3303" y="1101"/>
                    <a:pt x="3552" y="857"/>
                    <a:pt x="3552" y="550"/>
                  </a:cubicBezTo>
                  <a:cubicBezTo>
                    <a:pt x="3552" y="244"/>
                    <a:pt x="3303" y="0"/>
                    <a:pt x="3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66"/>
            <p:cNvSpPr/>
            <p:nvPr/>
          </p:nvSpPr>
          <p:spPr>
            <a:xfrm>
              <a:off x="4679975" y="1678000"/>
              <a:ext cx="388750" cy="10925"/>
            </a:xfrm>
            <a:custGeom>
              <a:rect b="b" l="l" r="r" t="t"/>
              <a:pathLst>
                <a:path extrusionOk="0" h="437" w="15550">
                  <a:moveTo>
                    <a:pt x="1953" y="1"/>
                  </a:moveTo>
                  <a:lnTo>
                    <a:pt x="1" y="437"/>
                  </a:lnTo>
                  <a:lnTo>
                    <a:pt x="13598" y="437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66"/>
            <p:cNvSpPr/>
            <p:nvPr/>
          </p:nvSpPr>
          <p:spPr>
            <a:xfrm>
              <a:off x="4678300" y="1676825"/>
              <a:ext cx="391725" cy="13275"/>
            </a:xfrm>
            <a:custGeom>
              <a:rect b="b" l="l" r="r" t="t"/>
              <a:pathLst>
                <a:path extrusionOk="0" h="531" w="15669">
                  <a:moveTo>
                    <a:pt x="15176" y="100"/>
                  </a:moveTo>
                  <a:lnTo>
                    <a:pt x="13660" y="432"/>
                  </a:lnTo>
                  <a:lnTo>
                    <a:pt x="509" y="432"/>
                  </a:lnTo>
                  <a:lnTo>
                    <a:pt x="2025" y="100"/>
                  </a:lnTo>
                  <a:close/>
                  <a:moveTo>
                    <a:pt x="2010" y="1"/>
                  </a:moveTo>
                  <a:lnTo>
                    <a:pt x="57" y="437"/>
                  </a:lnTo>
                  <a:cubicBezTo>
                    <a:pt x="0" y="447"/>
                    <a:pt x="11" y="531"/>
                    <a:pt x="68" y="531"/>
                  </a:cubicBezTo>
                  <a:lnTo>
                    <a:pt x="13675" y="531"/>
                  </a:lnTo>
                  <a:lnTo>
                    <a:pt x="15632" y="100"/>
                  </a:lnTo>
                  <a:cubicBezTo>
                    <a:pt x="15653" y="94"/>
                    <a:pt x="15669" y="68"/>
                    <a:pt x="15669" y="42"/>
                  </a:cubicBezTo>
                  <a:cubicBezTo>
                    <a:pt x="15664" y="22"/>
                    <a:pt x="15643" y="1"/>
                    <a:pt x="15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66"/>
            <p:cNvSpPr/>
            <p:nvPr/>
          </p:nvSpPr>
          <p:spPr>
            <a:xfrm>
              <a:off x="4728000" y="1678650"/>
              <a:ext cx="340725" cy="297650"/>
            </a:xfrm>
            <a:custGeom>
              <a:rect b="b" l="l" r="r" t="t"/>
              <a:pathLst>
                <a:path extrusionOk="0" h="11906" w="13629">
                  <a:moveTo>
                    <a:pt x="13629" y="1"/>
                  </a:moveTo>
                  <a:lnTo>
                    <a:pt x="11677" y="411"/>
                  </a:lnTo>
                  <a:lnTo>
                    <a:pt x="11677" y="888"/>
                  </a:lnTo>
                  <a:lnTo>
                    <a:pt x="1" y="328"/>
                  </a:lnTo>
                  <a:lnTo>
                    <a:pt x="2186" y="2586"/>
                  </a:lnTo>
                  <a:lnTo>
                    <a:pt x="11677" y="3676"/>
                  </a:lnTo>
                  <a:lnTo>
                    <a:pt x="11677" y="11905"/>
                  </a:lnTo>
                  <a:lnTo>
                    <a:pt x="13629" y="11313"/>
                  </a:lnTo>
                  <a:lnTo>
                    <a:pt x="13629" y="1"/>
                  </a:ln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66"/>
            <p:cNvSpPr/>
            <p:nvPr/>
          </p:nvSpPr>
          <p:spPr>
            <a:xfrm>
              <a:off x="4771750" y="1297200"/>
              <a:ext cx="268050" cy="328125"/>
            </a:xfrm>
            <a:custGeom>
              <a:rect b="b" l="l" r="r" t="t"/>
              <a:pathLst>
                <a:path extrusionOk="0" h="13125" w="10722">
                  <a:moveTo>
                    <a:pt x="6853" y="0"/>
                  </a:moveTo>
                  <a:lnTo>
                    <a:pt x="0" y="2887"/>
                  </a:lnTo>
                  <a:lnTo>
                    <a:pt x="3868" y="13125"/>
                  </a:lnTo>
                  <a:lnTo>
                    <a:pt x="10721" y="10238"/>
                  </a:lnTo>
                  <a:lnTo>
                    <a:pt x="68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66"/>
            <p:cNvSpPr/>
            <p:nvPr/>
          </p:nvSpPr>
          <p:spPr>
            <a:xfrm>
              <a:off x="4770325" y="1295825"/>
              <a:ext cx="270900" cy="330675"/>
            </a:xfrm>
            <a:custGeom>
              <a:rect b="b" l="l" r="r" t="t"/>
              <a:pathLst>
                <a:path extrusionOk="0" h="13227" w="10836">
                  <a:moveTo>
                    <a:pt x="6879" y="118"/>
                  </a:moveTo>
                  <a:lnTo>
                    <a:pt x="10716" y="10262"/>
                  </a:lnTo>
                  <a:lnTo>
                    <a:pt x="3956" y="13118"/>
                  </a:lnTo>
                  <a:lnTo>
                    <a:pt x="120" y="2968"/>
                  </a:lnTo>
                  <a:lnTo>
                    <a:pt x="6879" y="118"/>
                  </a:lnTo>
                  <a:close/>
                  <a:moveTo>
                    <a:pt x="6906" y="0"/>
                  </a:moveTo>
                  <a:cubicBezTo>
                    <a:pt x="6901" y="0"/>
                    <a:pt x="6895" y="1"/>
                    <a:pt x="6890" y="3"/>
                  </a:cubicBezTo>
                  <a:lnTo>
                    <a:pt x="37" y="2895"/>
                  </a:lnTo>
                  <a:cubicBezTo>
                    <a:pt x="16" y="2906"/>
                    <a:pt x="0" y="2937"/>
                    <a:pt x="11" y="2963"/>
                  </a:cubicBezTo>
                  <a:lnTo>
                    <a:pt x="3884" y="13195"/>
                  </a:lnTo>
                  <a:cubicBezTo>
                    <a:pt x="3884" y="13211"/>
                    <a:pt x="3894" y="13221"/>
                    <a:pt x="3910" y="13227"/>
                  </a:cubicBezTo>
                  <a:lnTo>
                    <a:pt x="3925" y="13227"/>
                  </a:lnTo>
                  <a:cubicBezTo>
                    <a:pt x="3936" y="13227"/>
                    <a:pt x="3941" y="13227"/>
                    <a:pt x="3946" y="13221"/>
                  </a:cubicBezTo>
                  <a:lnTo>
                    <a:pt x="10794" y="10335"/>
                  </a:lnTo>
                  <a:cubicBezTo>
                    <a:pt x="10820" y="10324"/>
                    <a:pt x="10835" y="10293"/>
                    <a:pt x="10820" y="10273"/>
                  </a:cubicBezTo>
                  <a:lnTo>
                    <a:pt x="6952" y="35"/>
                  </a:lnTo>
                  <a:cubicBezTo>
                    <a:pt x="6944" y="14"/>
                    <a:pt x="6926" y="0"/>
                    <a:pt x="6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66"/>
            <p:cNvSpPr/>
            <p:nvPr/>
          </p:nvSpPr>
          <p:spPr>
            <a:xfrm>
              <a:off x="4823675" y="1300700"/>
              <a:ext cx="217275" cy="285175"/>
            </a:xfrm>
            <a:custGeom>
              <a:rect b="b" l="l" r="r" t="t"/>
              <a:pathLst>
                <a:path extrusionOk="0" h="11407" w="8691">
                  <a:moveTo>
                    <a:pt x="7819" y="0"/>
                  </a:moveTo>
                  <a:lnTo>
                    <a:pt x="0" y="468"/>
                  </a:lnTo>
                  <a:lnTo>
                    <a:pt x="872" y="11407"/>
                  </a:lnTo>
                  <a:lnTo>
                    <a:pt x="8691" y="10939"/>
                  </a:lnTo>
                  <a:lnTo>
                    <a:pt x="7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66"/>
            <p:cNvSpPr/>
            <p:nvPr/>
          </p:nvSpPr>
          <p:spPr>
            <a:xfrm>
              <a:off x="4822375" y="1299400"/>
              <a:ext cx="219875" cy="287775"/>
            </a:xfrm>
            <a:custGeom>
              <a:rect b="b" l="l" r="r" t="t"/>
              <a:pathLst>
                <a:path extrusionOk="0" h="11511" w="8795">
                  <a:moveTo>
                    <a:pt x="7824" y="99"/>
                  </a:moveTo>
                  <a:lnTo>
                    <a:pt x="8691" y="10945"/>
                  </a:lnTo>
                  <a:lnTo>
                    <a:pt x="966" y="11407"/>
                  </a:lnTo>
                  <a:lnTo>
                    <a:pt x="104" y="566"/>
                  </a:lnTo>
                  <a:lnTo>
                    <a:pt x="7824" y="99"/>
                  </a:lnTo>
                  <a:close/>
                  <a:moveTo>
                    <a:pt x="7865" y="1"/>
                  </a:moveTo>
                  <a:lnTo>
                    <a:pt x="47" y="473"/>
                  </a:lnTo>
                  <a:cubicBezTo>
                    <a:pt x="36" y="473"/>
                    <a:pt x="21" y="478"/>
                    <a:pt x="16" y="489"/>
                  </a:cubicBezTo>
                  <a:cubicBezTo>
                    <a:pt x="5" y="499"/>
                    <a:pt x="0" y="509"/>
                    <a:pt x="0" y="525"/>
                  </a:cubicBezTo>
                  <a:lnTo>
                    <a:pt x="877" y="11464"/>
                  </a:lnTo>
                  <a:cubicBezTo>
                    <a:pt x="877" y="11490"/>
                    <a:pt x="898" y="11511"/>
                    <a:pt x="924" y="11511"/>
                  </a:cubicBezTo>
                  <a:lnTo>
                    <a:pt x="929" y="11511"/>
                  </a:lnTo>
                  <a:lnTo>
                    <a:pt x="8748" y="11038"/>
                  </a:lnTo>
                  <a:cubicBezTo>
                    <a:pt x="8758" y="11038"/>
                    <a:pt x="8774" y="11033"/>
                    <a:pt x="8779" y="11022"/>
                  </a:cubicBezTo>
                  <a:cubicBezTo>
                    <a:pt x="8790" y="11012"/>
                    <a:pt x="8795" y="10997"/>
                    <a:pt x="8795" y="10986"/>
                  </a:cubicBezTo>
                  <a:lnTo>
                    <a:pt x="7917" y="47"/>
                  </a:lnTo>
                  <a:cubicBezTo>
                    <a:pt x="7917" y="21"/>
                    <a:pt x="7891" y="1"/>
                    <a:pt x="7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66"/>
            <p:cNvSpPr/>
            <p:nvPr/>
          </p:nvSpPr>
          <p:spPr>
            <a:xfrm>
              <a:off x="4852875" y="1271225"/>
              <a:ext cx="233500" cy="302850"/>
            </a:xfrm>
            <a:custGeom>
              <a:rect b="b" l="l" r="r" t="t"/>
              <a:pathLst>
                <a:path extrusionOk="0" h="12114" w="9340">
                  <a:moveTo>
                    <a:pt x="2549" y="1"/>
                  </a:moveTo>
                  <a:lnTo>
                    <a:pt x="0" y="10685"/>
                  </a:lnTo>
                  <a:lnTo>
                    <a:pt x="6791" y="12113"/>
                  </a:lnTo>
                  <a:lnTo>
                    <a:pt x="9340" y="1429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66"/>
            <p:cNvSpPr/>
            <p:nvPr/>
          </p:nvSpPr>
          <p:spPr>
            <a:xfrm>
              <a:off x="4851575" y="1270125"/>
              <a:ext cx="236100" cy="305250"/>
            </a:xfrm>
            <a:custGeom>
              <a:rect b="b" l="l" r="r" t="t"/>
              <a:pathLst>
                <a:path extrusionOk="0" h="12210" w="9444">
                  <a:moveTo>
                    <a:pt x="2638" y="102"/>
                  </a:moveTo>
                  <a:lnTo>
                    <a:pt x="9340" y="1514"/>
                  </a:lnTo>
                  <a:lnTo>
                    <a:pt x="6807" y="12100"/>
                  </a:lnTo>
                  <a:lnTo>
                    <a:pt x="109" y="10693"/>
                  </a:lnTo>
                  <a:lnTo>
                    <a:pt x="2638" y="102"/>
                  </a:lnTo>
                  <a:close/>
                  <a:moveTo>
                    <a:pt x="2598" y="1"/>
                  </a:moveTo>
                  <a:cubicBezTo>
                    <a:pt x="2577" y="1"/>
                    <a:pt x="2559" y="19"/>
                    <a:pt x="2555" y="40"/>
                  </a:cubicBezTo>
                  <a:lnTo>
                    <a:pt x="5" y="10719"/>
                  </a:lnTo>
                  <a:cubicBezTo>
                    <a:pt x="0" y="10735"/>
                    <a:pt x="0" y="10745"/>
                    <a:pt x="11" y="10761"/>
                  </a:cubicBezTo>
                  <a:cubicBezTo>
                    <a:pt x="16" y="10771"/>
                    <a:pt x="26" y="10776"/>
                    <a:pt x="42" y="10781"/>
                  </a:cubicBezTo>
                  <a:lnTo>
                    <a:pt x="6832" y="12209"/>
                  </a:lnTo>
                  <a:lnTo>
                    <a:pt x="6843" y="12209"/>
                  </a:lnTo>
                  <a:cubicBezTo>
                    <a:pt x="6864" y="12209"/>
                    <a:pt x="6884" y="12193"/>
                    <a:pt x="6890" y="12173"/>
                  </a:cubicBezTo>
                  <a:lnTo>
                    <a:pt x="9439" y="1488"/>
                  </a:lnTo>
                  <a:cubicBezTo>
                    <a:pt x="9444" y="1473"/>
                    <a:pt x="9444" y="1462"/>
                    <a:pt x="9434" y="1452"/>
                  </a:cubicBezTo>
                  <a:cubicBezTo>
                    <a:pt x="9428" y="1436"/>
                    <a:pt x="9418" y="1431"/>
                    <a:pt x="9402" y="1431"/>
                  </a:cubicBezTo>
                  <a:lnTo>
                    <a:pt x="2612" y="3"/>
                  </a:lnTo>
                  <a:cubicBezTo>
                    <a:pt x="2607" y="2"/>
                    <a:pt x="2602" y="1"/>
                    <a:pt x="2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66"/>
            <p:cNvSpPr/>
            <p:nvPr/>
          </p:nvSpPr>
          <p:spPr>
            <a:xfrm>
              <a:off x="4839375" y="1360150"/>
              <a:ext cx="258425" cy="205600"/>
            </a:xfrm>
            <a:custGeom>
              <a:rect b="b" l="l" r="r" t="t"/>
              <a:pathLst>
                <a:path extrusionOk="0" h="8224" w="10337">
                  <a:moveTo>
                    <a:pt x="1485" y="0"/>
                  </a:moveTo>
                  <a:lnTo>
                    <a:pt x="0" y="5633"/>
                  </a:lnTo>
                  <a:lnTo>
                    <a:pt x="8847" y="8224"/>
                  </a:lnTo>
                  <a:lnTo>
                    <a:pt x="10337" y="2591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66"/>
            <p:cNvSpPr/>
            <p:nvPr/>
          </p:nvSpPr>
          <p:spPr>
            <a:xfrm>
              <a:off x="4837950" y="1358850"/>
              <a:ext cx="261025" cy="208200"/>
            </a:xfrm>
            <a:custGeom>
              <a:rect b="b" l="l" r="r" t="t"/>
              <a:pathLst>
                <a:path extrusionOk="0" h="8328" w="10441">
                  <a:moveTo>
                    <a:pt x="1578" y="109"/>
                  </a:moveTo>
                  <a:lnTo>
                    <a:pt x="10332" y="2674"/>
                  </a:lnTo>
                  <a:lnTo>
                    <a:pt x="8873" y="8219"/>
                  </a:lnTo>
                  <a:lnTo>
                    <a:pt x="114" y="5649"/>
                  </a:lnTo>
                  <a:lnTo>
                    <a:pt x="1578" y="109"/>
                  </a:lnTo>
                  <a:close/>
                  <a:moveTo>
                    <a:pt x="1558" y="0"/>
                  </a:moveTo>
                  <a:cubicBezTo>
                    <a:pt x="1542" y="0"/>
                    <a:pt x="1532" y="0"/>
                    <a:pt x="1516" y="6"/>
                  </a:cubicBezTo>
                  <a:cubicBezTo>
                    <a:pt x="1506" y="11"/>
                    <a:pt x="1500" y="21"/>
                    <a:pt x="1495" y="37"/>
                  </a:cubicBezTo>
                  <a:lnTo>
                    <a:pt x="10" y="5670"/>
                  </a:lnTo>
                  <a:cubicBezTo>
                    <a:pt x="0" y="5696"/>
                    <a:pt x="16" y="5722"/>
                    <a:pt x="42" y="5732"/>
                  </a:cubicBezTo>
                  <a:lnTo>
                    <a:pt x="8893" y="8328"/>
                  </a:lnTo>
                  <a:lnTo>
                    <a:pt x="8904" y="8328"/>
                  </a:lnTo>
                  <a:cubicBezTo>
                    <a:pt x="8914" y="8328"/>
                    <a:pt x="8919" y="8323"/>
                    <a:pt x="8925" y="8317"/>
                  </a:cubicBezTo>
                  <a:cubicBezTo>
                    <a:pt x="8935" y="8312"/>
                    <a:pt x="8945" y="8302"/>
                    <a:pt x="8951" y="8291"/>
                  </a:cubicBezTo>
                  <a:lnTo>
                    <a:pt x="10435" y="2653"/>
                  </a:lnTo>
                  <a:cubicBezTo>
                    <a:pt x="10441" y="2627"/>
                    <a:pt x="10430" y="2601"/>
                    <a:pt x="10404" y="2596"/>
                  </a:cubicBezTo>
                  <a:lnTo>
                    <a:pt x="1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66"/>
            <p:cNvSpPr/>
            <p:nvPr/>
          </p:nvSpPr>
          <p:spPr>
            <a:xfrm>
              <a:off x="4776800" y="1414150"/>
              <a:ext cx="339950" cy="287375"/>
            </a:xfrm>
            <a:custGeom>
              <a:rect b="b" l="l" r="r" t="t"/>
              <a:pathLst>
                <a:path extrusionOk="0" h="11495" w="13598">
                  <a:moveTo>
                    <a:pt x="1" y="0"/>
                  </a:moveTo>
                  <a:lnTo>
                    <a:pt x="1" y="11494"/>
                  </a:lnTo>
                  <a:lnTo>
                    <a:pt x="13598" y="11494"/>
                  </a:lnTo>
                  <a:lnTo>
                    <a:pt x="13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66"/>
            <p:cNvSpPr/>
            <p:nvPr/>
          </p:nvSpPr>
          <p:spPr>
            <a:xfrm>
              <a:off x="4776800" y="1414150"/>
              <a:ext cx="339950" cy="287375"/>
            </a:xfrm>
            <a:custGeom>
              <a:rect b="b" l="l" r="r" t="t"/>
              <a:pathLst>
                <a:path extrusionOk="0" h="11495" w="13598">
                  <a:moveTo>
                    <a:pt x="13598" y="11494"/>
                  </a:moveTo>
                  <a:lnTo>
                    <a:pt x="1" y="11494"/>
                  </a:lnTo>
                  <a:lnTo>
                    <a:pt x="1" y="0"/>
                  </a:lnTo>
                  <a:lnTo>
                    <a:pt x="1359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100000">
                  <a:schemeClr val="accent3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66"/>
            <p:cNvSpPr/>
            <p:nvPr/>
          </p:nvSpPr>
          <p:spPr>
            <a:xfrm>
              <a:off x="4775650" y="1412975"/>
              <a:ext cx="342400" cy="289850"/>
            </a:xfrm>
            <a:custGeom>
              <a:rect b="b" l="l" r="r" t="t"/>
              <a:pathLst>
                <a:path extrusionOk="0" h="11594" w="13696">
                  <a:moveTo>
                    <a:pt x="13597" y="99"/>
                  </a:moveTo>
                  <a:lnTo>
                    <a:pt x="13597" y="11495"/>
                  </a:lnTo>
                  <a:lnTo>
                    <a:pt x="99" y="11495"/>
                  </a:lnTo>
                  <a:lnTo>
                    <a:pt x="99" y="99"/>
                  </a:ln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lnTo>
                    <a:pt x="0" y="11541"/>
                  </a:lnTo>
                  <a:cubicBezTo>
                    <a:pt x="0" y="11567"/>
                    <a:pt x="21" y="11593"/>
                    <a:pt x="47" y="11593"/>
                  </a:cubicBezTo>
                  <a:lnTo>
                    <a:pt x="13644" y="11593"/>
                  </a:lnTo>
                  <a:cubicBezTo>
                    <a:pt x="13675" y="11593"/>
                    <a:pt x="13696" y="11567"/>
                    <a:pt x="13696" y="11541"/>
                  </a:cubicBezTo>
                  <a:lnTo>
                    <a:pt x="13696" y="47"/>
                  </a:lnTo>
                  <a:cubicBezTo>
                    <a:pt x="13696" y="21"/>
                    <a:pt x="13675" y="0"/>
                    <a:pt x="1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66"/>
            <p:cNvSpPr/>
            <p:nvPr/>
          </p:nvSpPr>
          <p:spPr>
            <a:xfrm>
              <a:off x="4728000" y="1414150"/>
              <a:ext cx="48825" cy="287375"/>
            </a:xfrm>
            <a:custGeom>
              <a:rect b="b" l="l" r="r" t="t"/>
              <a:pathLst>
                <a:path extrusionOk="0" h="11495" w="1953">
                  <a:moveTo>
                    <a:pt x="1953" y="0"/>
                  </a:moveTo>
                  <a:lnTo>
                    <a:pt x="1" y="88"/>
                  </a:lnTo>
                  <a:lnTo>
                    <a:pt x="1" y="10908"/>
                  </a:lnTo>
                  <a:lnTo>
                    <a:pt x="1953" y="1149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66"/>
            <p:cNvSpPr/>
            <p:nvPr/>
          </p:nvSpPr>
          <p:spPr>
            <a:xfrm>
              <a:off x="4726850" y="1412975"/>
              <a:ext cx="51275" cy="289850"/>
            </a:xfrm>
            <a:custGeom>
              <a:rect b="b" l="l" r="r" t="t"/>
              <a:pathLst>
                <a:path extrusionOk="0" h="11594" w="2051">
                  <a:moveTo>
                    <a:pt x="1952" y="99"/>
                  </a:moveTo>
                  <a:lnTo>
                    <a:pt x="1952" y="11479"/>
                  </a:lnTo>
                  <a:lnTo>
                    <a:pt x="99" y="10918"/>
                  </a:lnTo>
                  <a:lnTo>
                    <a:pt x="99" y="187"/>
                  </a:lnTo>
                  <a:lnTo>
                    <a:pt x="1952" y="99"/>
                  </a:lnTo>
                  <a:close/>
                  <a:moveTo>
                    <a:pt x="1999" y="0"/>
                  </a:moveTo>
                  <a:lnTo>
                    <a:pt x="47" y="89"/>
                  </a:lnTo>
                  <a:cubicBezTo>
                    <a:pt x="21" y="89"/>
                    <a:pt x="0" y="109"/>
                    <a:pt x="0" y="135"/>
                  </a:cubicBezTo>
                  <a:lnTo>
                    <a:pt x="0" y="10955"/>
                  </a:lnTo>
                  <a:cubicBezTo>
                    <a:pt x="0" y="10975"/>
                    <a:pt x="10" y="10996"/>
                    <a:pt x="31" y="11001"/>
                  </a:cubicBezTo>
                  <a:lnTo>
                    <a:pt x="1988" y="11593"/>
                  </a:lnTo>
                  <a:lnTo>
                    <a:pt x="1999" y="11593"/>
                  </a:lnTo>
                  <a:cubicBezTo>
                    <a:pt x="2030" y="11593"/>
                    <a:pt x="2051" y="11567"/>
                    <a:pt x="2051" y="11541"/>
                  </a:cubicBezTo>
                  <a:lnTo>
                    <a:pt x="2051" y="47"/>
                  </a:lnTo>
                  <a:cubicBezTo>
                    <a:pt x="2051" y="21"/>
                    <a:pt x="2025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66"/>
            <p:cNvSpPr/>
            <p:nvPr/>
          </p:nvSpPr>
          <p:spPr>
            <a:xfrm>
              <a:off x="4914250" y="1443475"/>
              <a:ext cx="96600" cy="25200"/>
            </a:xfrm>
            <a:custGeom>
              <a:rect b="b" l="l" r="r" t="t"/>
              <a:pathLst>
                <a:path extrusionOk="0" h="1008" w="3864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365" y="1008"/>
                  </a:lnTo>
                  <a:cubicBezTo>
                    <a:pt x="3640" y="1002"/>
                    <a:pt x="3863" y="779"/>
                    <a:pt x="3863" y="504"/>
                  </a:cubicBezTo>
                  <a:cubicBezTo>
                    <a:pt x="3863" y="224"/>
                    <a:pt x="3640" y="0"/>
                    <a:pt x="3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66"/>
            <p:cNvSpPr/>
            <p:nvPr/>
          </p:nvSpPr>
          <p:spPr>
            <a:xfrm>
              <a:off x="4913100" y="1442175"/>
              <a:ext cx="99050" cy="27675"/>
            </a:xfrm>
            <a:custGeom>
              <a:rect b="b" l="l" r="r" t="t"/>
              <a:pathLst>
                <a:path extrusionOk="0" h="1107" w="3962">
                  <a:moveTo>
                    <a:pt x="3411" y="99"/>
                  </a:moveTo>
                  <a:cubicBezTo>
                    <a:pt x="3660" y="99"/>
                    <a:pt x="3863" y="307"/>
                    <a:pt x="3863" y="556"/>
                  </a:cubicBezTo>
                  <a:cubicBezTo>
                    <a:pt x="3863" y="805"/>
                    <a:pt x="3660" y="1008"/>
                    <a:pt x="3411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411" y="1106"/>
                  </a:lnTo>
                  <a:cubicBezTo>
                    <a:pt x="3712" y="1106"/>
                    <a:pt x="3961" y="857"/>
                    <a:pt x="3961" y="556"/>
                  </a:cubicBezTo>
                  <a:cubicBezTo>
                    <a:pt x="3961" y="250"/>
                    <a:pt x="3712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66"/>
            <p:cNvSpPr/>
            <p:nvPr/>
          </p:nvSpPr>
          <p:spPr>
            <a:xfrm>
              <a:off x="4914250" y="1443475"/>
              <a:ext cx="96600" cy="25200"/>
            </a:xfrm>
            <a:custGeom>
              <a:rect b="b" l="l" r="r" t="t"/>
              <a:pathLst>
                <a:path extrusionOk="0" h="1008" w="3864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365" y="1008"/>
                  </a:lnTo>
                  <a:cubicBezTo>
                    <a:pt x="3640" y="1002"/>
                    <a:pt x="3863" y="779"/>
                    <a:pt x="3863" y="504"/>
                  </a:cubicBezTo>
                  <a:cubicBezTo>
                    <a:pt x="3863" y="224"/>
                    <a:pt x="3640" y="0"/>
                    <a:pt x="3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66"/>
            <p:cNvSpPr/>
            <p:nvPr/>
          </p:nvSpPr>
          <p:spPr>
            <a:xfrm>
              <a:off x="4913100" y="1442175"/>
              <a:ext cx="99050" cy="27675"/>
            </a:xfrm>
            <a:custGeom>
              <a:rect b="b" l="l" r="r" t="t"/>
              <a:pathLst>
                <a:path extrusionOk="0" h="1107" w="3962">
                  <a:moveTo>
                    <a:pt x="3411" y="99"/>
                  </a:moveTo>
                  <a:cubicBezTo>
                    <a:pt x="3660" y="99"/>
                    <a:pt x="3863" y="307"/>
                    <a:pt x="3863" y="556"/>
                  </a:cubicBezTo>
                  <a:cubicBezTo>
                    <a:pt x="3863" y="805"/>
                    <a:pt x="3660" y="1008"/>
                    <a:pt x="3411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411" y="1106"/>
                  </a:lnTo>
                  <a:cubicBezTo>
                    <a:pt x="3712" y="1106"/>
                    <a:pt x="3961" y="857"/>
                    <a:pt x="3961" y="556"/>
                  </a:cubicBezTo>
                  <a:cubicBezTo>
                    <a:pt x="3961" y="250"/>
                    <a:pt x="3712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66"/>
            <p:cNvSpPr/>
            <p:nvPr/>
          </p:nvSpPr>
          <p:spPr>
            <a:xfrm>
              <a:off x="4914250" y="1443475"/>
              <a:ext cx="96600" cy="25200"/>
            </a:xfrm>
            <a:custGeom>
              <a:rect b="b" l="l" r="r" t="t"/>
              <a:pathLst>
                <a:path extrusionOk="0" h="1008" w="3864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365" y="1008"/>
                  </a:lnTo>
                  <a:cubicBezTo>
                    <a:pt x="3640" y="1002"/>
                    <a:pt x="3863" y="779"/>
                    <a:pt x="3863" y="504"/>
                  </a:cubicBezTo>
                  <a:cubicBezTo>
                    <a:pt x="3863" y="224"/>
                    <a:pt x="3640" y="0"/>
                    <a:pt x="3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66"/>
            <p:cNvSpPr/>
            <p:nvPr/>
          </p:nvSpPr>
          <p:spPr>
            <a:xfrm>
              <a:off x="4913100" y="1442175"/>
              <a:ext cx="99050" cy="27675"/>
            </a:xfrm>
            <a:custGeom>
              <a:rect b="b" l="l" r="r" t="t"/>
              <a:pathLst>
                <a:path extrusionOk="0" h="1107" w="3962">
                  <a:moveTo>
                    <a:pt x="3411" y="99"/>
                  </a:moveTo>
                  <a:cubicBezTo>
                    <a:pt x="3660" y="99"/>
                    <a:pt x="3863" y="307"/>
                    <a:pt x="3863" y="556"/>
                  </a:cubicBezTo>
                  <a:cubicBezTo>
                    <a:pt x="3863" y="805"/>
                    <a:pt x="3660" y="1008"/>
                    <a:pt x="3411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411" y="1106"/>
                  </a:lnTo>
                  <a:cubicBezTo>
                    <a:pt x="3712" y="1106"/>
                    <a:pt x="3961" y="857"/>
                    <a:pt x="3961" y="556"/>
                  </a:cubicBezTo>
                  <a:cubicBezTo>
                    <a:pt x="3961" y="250"/>
                    <a:pt x="3712" y="0"/>
                    <a:pt x="3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66"/>
            <p:cNvSpPr/>
            <p:nvPr/>
          </p:nvSpPr>
          <p:spPr>
            <a:xfrm>
              <a:off x="4914250" y="1443475"/>
              <a:ext cx="88550" cy="25200"/>
            </a:xfrm>
            <a:custGeom>
              <a:rect b="b" l="l" r="r" t="t"/>
              <a:pathLst>
                <a:path extrusionOk="0" h="1008" w="3542">
                  <a:moveTo>
                    <a:pt x="504" y="0"/>
                  </a:moveTo>
                  <a:cubicBezTo>
                    <a:pt x="224" y="0"/>
                    <a:pt x="1" y="224"/>
                    <a:pt x="1" y="504"/>
                  </a:cubicBezTo>
                  <a:cubicBezTo>
                    <a:pt x="1" y="779"/>
                    <a:pt x="224" y="1008"/>
                    <a:pt x="504" y="1008"/>
                  </a:cubicBezTo>
                  <a:lnTo>
                    <a:pt x="3038" y="1008"/>
                  </a:lnTo>
                  <a:cubicBezTo>
                    <a:pt x="3313" y="1008"/>
                    <a:pt x="3542" y="779"/>
                    <a:pt x="3542" y="504"/>
                  </a:cubicBezTo>
                  <a:cubicBezTo>
                    <a:pt x="3542" y="224"/>
                    <a:pt x="3313" y="0"/>
                    <a:pt x="3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66"/>
            <p:cNvSpPr/>
            <p:nvPr/>
          </p:nvSpPr>
          <p:spPr>
            <a:xfrm>
              <a:off x="4913100" y="1442175"/>
              <a:ext cx="90875" cy="27675"/>
            </a:xfrm>
            <a:custGeom>
              <a:rect b="b" l="l" r="r" t="t"/>
              <a:pathLst>
                <a:path extrusionOk="0" h="1107" w="3635">
                  <a:moveTo>
                    <a:pt x="3084" y="99"/>
                  </a:moveTo>
                  <a:cubicBezTo>
                    <a:pt x="3333" y="99"/>
                    <a:pt x="3536" y="307"/>
                    <a:pt x="3536" y="556"/>
                  </a:cubicBezTo>
                  <a:cubicBezTo>
                    <a:pt x="3536" y="805"/>
                    <a:pt x="3333" y="1008"/>
                    <a:pt x="3084" y="1008"/>
                  </a:cubicBezTo>
                  <a:lnTo>
                    <a:pt x="550" y="1008"/>
                  </a:lnTo>
                  <a:cubicBezTo>
                    <a:pt x="296" y="1008"/>
                    <a:pt x="94" y="805"/>
                    <a:pt x="94" y="556"/>
                  </a:cubicBezTo>
                  <a:cubicBezTo>
                    <a:pt x="94" y="307"/>
                    <a:pt x="296" y="99"/>
                    <a:pt x="550" y="99"/>
                  </a:cubicBezTo>
                  <a:close/>
                  <a:moveTo>
                    <a:pt x="550" y="0"/>
                  </a:moveTo>
                  <a:cubicBezTo>
                    <a:pt x="244" y="0"/>
                    <a:pt x="0" y="250"/>
                    <a:pt x="0" y="556"/>
                  </a:cubicBezTo>
                  <a:cubicBezTo>
                    <a:pt x="0" y="857"/>
                    <a:pt x="244" y="1106"/>
                    <a:pt x="550" y="1106"/>
                  </a:cubicBezTo>
                  <a:lnTo>
                    <a:pt x="3084" y="1106"/>
                  </a:lnTo>
                  <a:cubicBezTo>
                    <a:pt x="3390" y="1106"/>
                    <a:pt x="3634" y="857"/>
                    <a:pt x="3634" y="556"/>
                  </a:cubicBezTo>
                  <a:cubicBezTo>
                    <a:pt x="3634" y="250"/>
                    <a:pt x="3390" y="0"/>
                    <a:pt x="3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0" name="Google Shape;3900;p66"/>
          <p:cNvGrpSpPr/>
          <p:nvPr/>
        </p:nvGrpSpPr>
        <p:grpSpPr>
          <a:xfrm>
            <a:off x="593870" y="4543004"/>
            <a:ext cx="618948" cy="457375"/>
            <a:chOff x="4256075" y="2554975"/>
            <a:chExt cx="2138727" cy="1580425"/>
          </a:xfrm>
        </p:grpSpPr>
        <p:sp>
          <p:nvSpPr>
            <p:cNvPr id="3901" name="Google Shape;3901;p66"/>
            <p:cNvSpPr/>
            <p:nvPr/>
          </p:nvSpPr>
          <p:spPr>
            <a:xfrm>
              <a:off x="6016666" y="3340609"/>
              <a:ext cx="378136" cy="548840"/>
            </a:xfrm>
            <a:custGeom>
              <a:rect b="b" l="l" r="r" t="t"/>
              <a:pathLst>
                <a:path extrusionOk="0" h="5215" w="3593">
                  <a:moveTo>
                    <a:pt x="2253" y="0"/>
                  </a:moveTo>
                  <a:cubicBezTo>
                    <a:pt x="1643" y="0"/>
                    <a:pt x="1149" y="545"/>
                    <a:pt x="1149" y="545"/>
                  </a:cubicBezTo>
                  <a:lnTo>
                    <a:pt x="666" y="1877"/>
                  </a:lnTo>
                  <a:cubicBezTo>
                    <a:pt x="666" y="1877"/>
                    <a:pt x="1041" y="1668"/>
                    <a:pt x="1629" y="1322"/>
                  </a:cubicBezTo>
                  <a:cubicBezTo>
                    <a:pt x="1672" y="1297"/>
                    <a:pt x="1709" y="1285"/>
                    <a:pt x="1741" y="1285"/>
                  </a:cubicBezTo>
                  <a:cubicBezTo>
                    <a:pt x="2080" y="1285"/>
                    <a:pt x="1820" y="2628"/>
                    <a:pt x="1459" y="3323"/>
                  </a:cubicBezTo>
                  <a:cubicBezTo>
                    <a:pt x="1142" y="3938"/>
                    <a:pt x="844" y="4079"/>
                    <a:pt x="637" y="4079"/>
                  </a:cubicBezTo>
                  <a:cubicBezTo>
                    <a:pt x="460" y="4079"/>
                    <a:pt x="349" y="3976"/>
                    <a:pt x="349" y="3976"/>
                  </a:cubicBezTo>
                  <a:lnTo>
                    <a:pt x="0" y="5007"/>
                  </a:lnTo>
                  <a:cubicBezTo>
                    <a:pt x="144" y="5150"/>
                    <a:pt x="297" y="5214"/>
                    <a:pt x="455" y="5214"/>
                  </a:cubicBezTo>
                  <a:cubicBezTo>
                    <a:pt x="1838" y="5214"/>
                    <a:pt x="3592" y="299"/>
                    <a:pt x="2494" y="30"/>
                  </a:cubicBezTo>
                  <a:cubicBezTo>
                    <a:pt x="2412" y="9"/>
                    <a:pt x="2331" y="0"/>
                    <a:pt x="2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66"/>
            <p:cNvSpPr/>
            <p:nvPr/>
          </p:nvSpPr>
          <p:spPr>
            <a:xfrm>
              <a:off x="6027295" y="3448483"/>
              <a:ext cx="222377" cy="430126"/>
            </a:xfrm>
            <a:custGeom>
              <a:rect b="b" l="l" r="r" t="t"/>
              <a:pathLst>
                <a:path extrusionOk="0" h="4087" w="2113">
                  <a:moveTo>
                    <a:pt x="1593" y="1802"/>
                  </a:moveTo>
                  <a:cubicBezTo>
                    <a:pt x="2112" y="88"/>
                    <a:pt x="1531" y="294"/>
                    <a:pt x="1531" y="294"/>
                  </a:cubicBezTo>
                  <a:cubicBezTo>
                    <a:pt x="2030" y="0"/>
                    <a:pt x="1753" y="1534"/>
                    <a:pt x="1358" y="2298"/>
                  </a:cubicBezTo>
                  <a:cubicBezTo>
                    <a:pt x="774" y="3437"/>
                    <a:pt x="248" y="2951"/>
                    <a:pt x="248" y="2951"/>
                  </a:cubicBezTo>
                  <a:lnTo>
                    <a:pt x="0" y="3751"/>
                  </a:lnTo>
                  <a:cubicBezTo>
                    <a:pt x="0" y="3751"/>
                    <a:pt x="901" y="4087"/>
                    <a:pt x="1593" y="1802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66"/>
            <p:cNvSpPr/>
            <p:nvPr/>
          </p:nvSpPr>
          <p:spPr>
            <a:xfrm>
              <a:off x="6087073" y="3324823"/>
              <a:ext cx="237427" cy="217536"/>
            </a:xfrm>
            <a:custGeom>
              <a:rect b="b" l="l" r="r" t="t"/>
              <a:pathLst>
                <a:path extrusionOk="0" h="2067" w="2256">
                  <a:moveTo>
                    <a:pt x="1825" y="180"/>
                  </a:moveTo>
                  <a:cubicBezTo>
                    <a:pt x="1110" y="0"/>
                    <a:pt x="480" y="695"/>
                    <a:pt x="480" y="695"/>
                  </a:cubicBezTo>
                  <a:lnTo>
                    <a:pt x="0" y="2024"/>
                  </a:lnTo>
                  <a:cubicBezTo>
                    <a:pt x="0" y="2024"/>
                    <a:pt x="376" y="1818"/>
                    <a:pt x="963" y="1469"/>
                  </a:cubicBezTo>
                  <a:cubicBezTo>
                    <a:pt x="1090" y="1394"/>
                    <a:pt x="1169" y="1440"/>
                    <a:pt x="1205" y="1557"/>
                  </a:cubicBezTo>
                  <a:cubicBezTo>
                    <a:pt x="1479" y="1074"/>
                    <a:pt x="1825" y="549"/>
                    <a:pt x="1916" y="784"/>
                  </a:cubicBezTo>
                  <a:cubicBezTo>
                    <a:pt x="1995" y="989"/>
                    <a:pt x="2004" y="1564"/>
                    <a:pt x="1998" y="2066"/>
                  </a:cubicBezTo>
                  <a:cubicBezTo>
                    <a:pt x="2249" y="1107"/>
                    <a:pt x="2256" y="284"/>
                    <a:pt x="1825" y="180"/>
                  </a:cubicBezTo>
                  <a:close/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66"/>
            <p:cNvSpPr/>
            <p:nvPr/>
          </p:nvSpPr>
          <p:spPr>
            <a:xfrm>
              <a:off x="6013193" y="3337452"/>
              <a:ext cx="318569" cy="555575"/>
            </a:xfrm>
            <a:custGeom>
              <a:rect b="b" l="l" r="r" t="t"/>
              <a:pathLst>
                <a:path extrusionOk="0" h="5279" w="3027">
                  <a:moveTo>
                    <a:pt x="2292" y="62"/>
                  </a:moveTo>
                  <a:cubicBezTo>
                    <a:pt x="2366" y="62"/>
                    <a:pt x="2443" y="70"/>
                    <a:pt x="2520" y="89"/>
                  </a:cubicBezTo>
                  <a:cubicBezTo>
                    <a:pt x="2697" y="135"/>
                    <a:pt x="2801" y="311"/>
                    <a:pt x="2834" y="615"/>
                  </a:cubicBezTo>
                  <a:cubicBezTo>
                    <a:pt x="2892" y="1196"/>
                    <a:pt x="2664" y="2188"/>
                    <a:pt x="2249" y="3148"/>
                  </a:cubicBezTo>
                  <a:cubicBezTo>
                    <a:pt x="1805" y="4172"/>
                    <a:pt x="1260" y="4917"/>
                    <a:pt x="790" y="5142"/>
                  </a:cubicBezTo>
                  <a:cubicBezTo>
                    <a:pt x="686" y="5191"/>
                    <a:pt x="586" y="5216"/>
                    <a:pt x="489" y="5216"/>
                  </a:cubicBezTo>
                  <a:cubicBezTo>
                    <a:pt x="339" y="5216"/>
                    <a:pt x="198" y="5156"/>
                    <a:pt x="69" y="5034"/>
                  </a:cubicBezTo>
                  <a:lnTo>
                    <a:pt x="399" y="4058"/>
                  </a:lnTo>
                  <a:cubicBezTo>
                    <a:pt x="479" y="4113"/>
                    <a:pt x="574" y="4141"/>
                    <a:pt x="670" y="4141"/>
                  </a:cubicBezTo>
                  <a:cubicBezTo>
                    <a:pt x="699" y="4141"/>
                    <a:pt x="729" y="4139"/>
                    <a:pt x="758" y="4133"/>
                  </a:cubicBezTo>
                  <a:cubicBezTo>
                    <a:pt x="1029" y="4088"/>
                    <a:pt x="1283" y="3830"/>
                    <a:pt x="1521" y="3369"/>
                  </a:cubicBezTo>
                  <a:cubicBezTo>
                    <a:pt x="1832" y="2769"/>
                    <a:pt x="2119" y="1555"/>
                    <a:pt x="1874" y="1323"/>
                  </a:cubicBezTo>
                  <a:cubicBezTo>
                    <a:pt x="1852" y="1303"/>
                    <a:pt x="1820" y="1285"/>
                    <a:pt x="1776" y="1285"/>
                  </a:cubicBezTo>
                  <a:cubicBezTo>
                    <a:pt x="1741" y="1285"/>
                    <a:pt x="1699" y="1296"/>
                    <a:pt x="1649" y="1326"/>
                  </a:cubicBezTo>
                  <a:cubicBezTo>
                    <a:pt x="1215" y="1584"/>
                    <a:pt x="892" y="1764"/>
                    <a:pt x="758" y="1842"/>
                  </a:cubicBezTo>
                  <a:lnTo>
                    <a:pt x="1208" y="595"/>
                  </a:lnTo>
                  <a:cubicBezTo>
                    <a:pt x="1254" y="543"/>
                    <a:pt x="1728" y="62"/>
                    <a:pt x="2292" y="62"/>
                  </a:cubicBezTo>
                  <a:close/>
                  <a:moveTo>
                    <a:pt x="2287" y="0"/>
                  </a:moveTo>
                  <a:cubicBezTo>
                    <a:pt x="1674" y="0"/>
                    <a:pt x="1182" y="530"/>
                    <a:pt x="1159" y="556"/>
                  </a:cubicBezTo>
                  <a:cubicBezTo>
                    <a:pt x="1156" y="559"/>
                    <a:pt x="1156" y="562"/>
                    <a:pt x="1153" y="566"/>
                  </a:cubicBezTo>
                  <a:lnTo>
                    <a:pt x="673" y="1897"/>
                  </a:lnTo>
                  <a:cubicBezTo>
                    <a:pt x="665" y="1918"/>
                    <a:pt x="682" y="1937"/>
                    <a:pt x="701" y="1937"/>
                  </a:cubicBezTo>
                  <a:cubicBezTo>
                    <a:pt x="706" y="1937"/>
                    <a:pt x="711" y="1936"/>
                    <a:pt x="715" y="1933"/>
                  </a:cubicBezTo>
                  <a:cubicBezTo>
                    <a:pt x="719" y="1930"/>
                    <a:pt x="1097" y="1721"/>
                    <a:pt x="1681" y="1378"/>
                  </a:cubicBezTo>
                  <a:cubicBezTo>
                    <a:pt x="1725" y="1353"/>
                    <a:pt x="1756" y="1346"/>
                    <a:pt x="1780" y="1346"/>
                  </a:cubicBezTo>
                  <a:cubicBezTo>
                    <a:pt x="1811" y="1346"/>
                    <a:pt x="1827" y="1360"/>
                    <a:pt x="1835" y="1365"/>
                  </a:cubicBezTo>
                  <a:cubicBezTo>
                    <a:pt x="2021" y="1545"/>
                    <a:pt x="1812" y="2671"/>
                    <a:pt x="1466" y="3340"/>
                  </a:cubicBezTo>
                  <a:cubicBezTo>
                    <a:pt x="1241" y="3774"/>
                    <a:pt x="993" y="4029"/>
                    <a:pt x="748" y="4075"/>
                  </a:cubicBezTo>
                  <a:cubicBezTo>
                    <a:pt x="725" y="4078"/>
                    <a:pt x="702" y="4080"/>
                    <a:pt x="678" y="4080"/>
                  </a:cubicBezTo>
                  <a:cubicBezTo>
                    <a:pt x="580" y="4080"/>
                    <a:pt x="482" y="4047"/>
                    <a:pt x="405" y="3986"/>
                  </a:cubicBezTo>
                  <a:cubicBezTo>
                    <a:pt x="398" y="3982"/>
                    <a:pt x="391" y="3979"/>
                    <a:pt x="384" y="3979"/>
                  </a:cubicBezTo>
                  <a:cubicBezTo>
                    <a:pt x="381" y="3979"/>
                    <a:pt x="378" y="3979"/>
                    <a:pt x="376" y="3980"/>
                  </a:cubicBezTo>
                  <a:cubicBezTo>
                    <a:pt x="366" y="3980"/>
                    <a:pt x="356" y="3990"/>
                    <a:pt x="353" y="3999"/>
                  </a:cubicBezTo>
                  <a:lnTo>
                    <a:pt x="4" y="5031"/>
                  </a:lnTo>
                  <a:cubicBezTo>
                    <a:pt x="0" y="5041"/>
                    <a:pt x="4" y="5054"/>
                    <a:pt x="13" y="5060"/>
                  </a:cubicBezTo>
                  <a:cubicBezTo>
                    <a:pt x="157" y="5204"/>
                    <a:pt x="317" y="5279"/>
                    <a:pt x="487" y="5279"/>
                  </a:cubicBezTo>
                  <a:cubicBezTo>
                    <a:pt x="601" y="5276"/>
                    <a:pt x="715" y="5246"/>
                    <a:pt x="816" y="5197"/>
                  </a:cubicBezTo>
                  <a:cubicBezTo>
                    <a:pt x="1864" y="4695"/>
                    <a:pt x="3026" y="1881"/>
                    <a:pt x="2896" y="608"/>
                  </a:cubicBezTo>
                  <a:cubicBezTo>
                    <a:pt x="2863" y="275"/>
                    <a:pt x="2742" y="79"/>
                    <a:pt x="2537" y="30"/>
                  </a:cubicBezTo>
                  <a:cubicBezTo>
                    <a:pt x="2452" y="9"/>
                    <a:pt x="2368" y="0"/>
                    <a:pt x="2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66"/>
            <p:cNvSpPr/>
            <p:nvPr/>
          </p:nvSpPr>
          <p:spPr>
            <a:xfrm>
              <a:off x="4256075" y="3888712"/>
              <a:ext cx="1746920" cy="246688"/>
            </a:xfrm>
            <a:custGeom>
              <a:rect b="b" l="l" r="r" t="t"/>
              <a:pathLst>
                <a:path extrusionOk="0" h="2344" w="16599">
                  <a:moveTo>
                    <a:pt x="7255" y="1"/>
                  </a:moveTo>
                  <a:cubicBezTo>
                    <a:pt x="5801" y="1"/>
                    <a:pt x="4439" y="39"/>
                    <a:pt x="3444" y="126"/>
                  </a:cubicBezTo>
                  <a:cubicBezTo>
                    <a:pt x="1" y="429"/>
                    <a:pt x="1310" y="1386"/>
                    <a:pt x="2100" y="1683"/>
                  </a:cubicBezTo>
                  <a:cubicBezTo>
                    <a:pt x="3458" y="2190"/>
                    <a:pt x="4919" y="2344"/>
                    <a:pt x="6691" y="2344"/>
                  </a:cubicBezTo>
                  <a:cubicBezTo>
                    <a:pt x="8011" y="2344"/>
                    <a:pt x="9504" y="2258"/>
                    <a:pt x="11255" y="2169"/>
                  </a:cubicBezTo>
                  <a:cubicBezTo>
                    <a:pt x="13018" y="2025"/>
                    <a:pt x="14810" y="1957"/>
                    <a:pt x="15668" y="1480"/>
                  </a:cubicBezTo>
                  <a:cubicBezTo>
                    <a:pt x="16599" y="1144"/>
                    <a:pt x="16125" y="867"/>
                    <a:pt x="15538" y="544"/>
                  </a:cubicBezTo>
                  <a:cubicBezTo>
                    <a:pt x="14964" y="233"/>
                    <a:pt x="10833" y="1"/>
                    <a:pt x="7255" y="1"/>
                  </a:cubicBezTo>
                  <a:close/>
                </a:path>
              </a:pathLst>
            </a:custGeom>
            <a:solidFill>
              <a:schemeClr val="dk1">
                <a:alpha val="29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66"/>
            <p:cNvSpPr/>
            <p:nvPr/>
          </p:nvSpPr>
          <p:spPr>
            <a:xfrm>
              <a:off x="5179151" y="3152647"/>
              <a:ext cx="1037481" cy="917399"/>
            </a:xfrm>
            <a:custGeom>
              <a:rect b="b" l="l" r="r" t="t"/>
              <a:pathLst>
                <a:path extrusionOk="0" h="8717" w="9858">
                  <a:moveTo>
                    <a:pt x="715" y="1"/>
                  </a:moveTo>
                  <a:cubicBezTo>
                    <a:pt x="715" y="1"/>
                    <a:pt x="0" y="6911"/>
                    <a:pt x="4221" y="8585"/>
                  </a:cubicBezTo>
                  <a:cubicBezTo>
                    <a:pt x="4221" y="8585"/>
                    <a:pt x="4755" y="8717"/>
                    <a:pt x="5450" y="8717"/>
                  </a:cubicBezTo>
                  <a:cubicBezTo>
                    <a:pt x="5894" y="8717"/>
                    <a:pt x="6404" y="8663"/>
                    <a:pt x="6881" y="8487"/>
                  </a:cubicBezTo>
                  <a:cubicBezTo>
                    <a:pt x="6881" y="8487"/>
                    <a:pt x="9858" y="5054"/>
                    <a:pt x="9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66"/>
            <p:cNvSpPr/>
            <p:nvPr/>
          </p:nvSpPr>
          <p:spPr>
            <a:xfrm>
              <a:off x="5254399" y="3153068"/>
              <a:ext cx="962232" cy="914136"/>
            </a:xfrm>
            <a:custGeom>
              <a:rect b="b" l="l" r="r" t="t"/>
              <a:pathLst>
                <a:path extrusionOk="0" h="8686" w="9143">
                  <a:moveTo>
                    <a:pt x="7067" y="976"/>
                  </a:moveTo>
                  <a:cubicBezTo>
                    <a:pt x="7090" y="3937"/>
                    <a:pt x="6248" y="7893"/>
                    <a:pt x="5170" y="8686"/>
                  </a:cubicBezTo>
                  <a:cubicBezTo>
                    <a:pt x="5510" y="8663"/>
                    <a:pt x="5843" y="8594"/>
                    <a:pt x="6166" y="8487"/>
                  </a:cubicBezTo>
                  <a:cubicBezTo>
                    <a:pt x="6166" y="8487"/>
                    <a:pt x="9143" y="5050"/>
                    <a:pt x="9107" y="0"/>
                  </a:cubicBez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F5A65A">
                    <a:alpha val="60392"/>
                  </a:srgbClr>
                </a:gs>
                <a:gs pos="100000">
                  <a:srgbClr val="D88794">
                    <a:alpha val="61176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66"/>
            <p:cNvSpPr/>
            <p:nvPr/>
          </p:nvSpPr>
          <p:spPr>
            <a:xfrm>
              <a:off x="5243349" y="3149595"/>
              <a:ext cx="975072" cy="923819"/>
            </a:xfrm>
            <a:custGeom>
              <a:rect b="b" l="l" r="r" t="t"/>
              <a:pathLst>
                <a:path extrusionOk="0" h="8778" w="9265">
                  <a:moveTo>
                    <a:pt x="9182" y="63"/>
                  </a:moveTo>
                  <a:cubicBezTo>
                    <a:pt x="9196" y="2651"/>
                    <a:pt x="8399" y="4802"/>
                    <a:pt x="7730" y="6153"/>
                  </a:cubicBezTo>
                  <a:cubicBezTo>
                    <a:pt x="7031" y="7560"/>
                    <a:pt x="6320" y="8412"/>
                    <a:pt x="6251" y="8490"/>
                  </a:cubicBezTo>
                  <a:cubicBezTo>
                    <a:pt x="5783" y="8662"/>
                    <a:pt x="5282" y="8715"/>
                    <a:pt x="4844" y="8715"/>
                  </a:cubicBezTo>
                  <a:cubicBezTo>
                    <a:pt x="4160" y="8715"/>
                    <a:pt x="3629" y="8587"/>
                    <a:pt x="3617" y="8585"/>
                  </a:cubicBezTo>
                  <a:cubicBezTo>
                    <a:pt x="1656" y="8092"/>
                    <a:pt x="813" y="5794"/>
                    <a:pt x="454" y="3957"/>
                  </a:cubicBezTo>
                  <a:cubicBezTo>
                    <a:pt x="86" y="2093"/>
                    <a:pt x="128" y="311"/>
                    <a:pt x="135" y="63"/>
                  </a:cubicBezTo>
                  <a:close/>
                  <a:moveTo>
                    <a:pt x="105" y="1"/>
                  </a:moveTo>
                  <a:cubicBezTo>
                    <a:pt x="89" y="1"/>
                    <a:pt x="76" y="14"/>
                    <a:pt x="76" y="30"/>
                  </a:cubicBezTo>
                  <a:cubicBezTo>
                    <a:pt x="76" y="50"/>
                    <a:pt x="1" y="1962"/>
                    <a:pt x="392" y="3966"/>
                  </a:cubicBezTo>
                  <a:cubicBezTo>
                    <a:pt x="624" y="5148"/>
                    <a:pt x="973" y="6127"/>
                    <a:pt x="1421" y="6881"/>
                  </a:cubicBezTo>
                  <a:cubicBezTo>
                    <a:pt x="1989" y="7828"/>
                    <a:pt x="2723" y="8422"/>
                    <a:pt x="3604" y="8644"/>
                  </a:cubicBezTo>
                  <a:cubicBezTo>
                    <a:pt x="4012" y="8732"/>
                    <a:pt x="4427" y="8778"/>
                    <a:pt x="4845" y="8778"/>
                  </a:cubicBezTo>
                  <a:cubicBezTo>
                    <a:pt x="5292" y="8778"/>
                    <a:pt x="5804" y="8722"/>
                    <a:pt x="6281" y="8546"/>
                  </a:cubicBezTo>
                  <a:cubicBezTo>
                    <a:pt x="6287" y="8546"/>
                    <a:pt x="6291" y="8543"/>
                    <a:pt x="6294" y="8539"/>
                  </a:cubicBezTo>
                  <a:cubicBezTo>
                    <a:pt x="6300" y="8529"/>
                    <a:pt x="7048" y="7658"/>
                    <a:pt x="7782" y="6183"/>
                  </a:cubicBezTo>
                  <a:cubicBezTo>
                    <a:pt x="8461" y="4822"/>
                    <a:pt x="9264" y="2648"/>
                    <a:pt x="9244" y="30"/>
                  </a:cubicBezTo>
                  <a:cubicBezTo>
                    <a:pt x="9244" y="14"/>
                    <a:pt x="9228" y="1"/>
                    <a:pt x="9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66"/>
            <p:cNvSpPr/>
            <p:nvPr/>
          </p:nvSpPr>
          <p:spPr>
            <a:xfrm>
              <a:off x="5254399" y="3003623"/>
              <a:ext cx="958443" cy="298573"/>
            </a:xfrm>
            <a:custGeom>
              <a:rect b="b" l="l" r="r" t="t"/>
              <a:pathLst>
                <a:path extrusionOk="0" h="2837" w="9107">
                  <a:moveTo>
                    <a:pt x="4554" y="0"/>
                  </a:moveTo>
                  <a:cubicBezTo>
                    <a:pt x="2040" y="0"/>
                    <a:pt x="0" y="634"/>
                    <a:pt x="0" y="1417"/>
                  </a:cubicBezTo>
                  <a:cubicBezTo>
                    <a:pt x="0" y="2204"/>
                    <a:pt x="2040" y="2837"/>
                    <a:pt x="4554" y="2837"/>
                  </a:cubicBezTo>
                  <a:cubicBezTo>
                    <a:pt x="7067" y="2837"/>
                    <a:pt x="9107" y="2204"/>
                    <a:pt x="9107" y="1417"/>
                  </a:cubicBezTo>
                  <a:cubicBezTo>
                    <a:pt x="9107" y="634"/>
                    <a:pt x="7067" y="0"/>
                    <a:pt x="4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66"/>
            <p:cNvSpPr/>
            <p:nvPr/>
          </p:nvSpPr>
          <p:spPr>
            <a:xfrm>
              <a:off x="5251242" y="3000150"/>
              <a:ext cx="965074" cy="305519"/>
            </a:xfrm>
            <a:custGeom>
              <a:rect b="b" l="l" r="r" t="t"/>
              <a:pathLst>
                <a:path extrusionOk="0" h="2903" w="9170">
                  <a:moveTo>
                    <a:pt x="4584" y="63"/>
                  </a:moveTo>
                  <a:cubicBezTo>
                    <a:pt x="7077" y="63"/>
                    <a:pt x="9107" y="686"/>
                    <a:pt x="9107" y="1450"/>
                  </a:cubicBezTo>
                  <a:cubicBezTo>
                    <a:pt x="9107" y="2214"/>
                    <a:pt x="7077" y="2837"/>
                    <a:pt x="4584" y="2837"/>
                  </a:cubicBezTo>
                  <a:cubicBezTo>
                    <a:pt x="2090" y="2837"/>
                    <a:pt x="63" y="2214"/>
                    <a:pt x="63" y="1450"/>
                  </a:cubicBezTo>
                  <a:cubicBezTo>
                    <a:pt x="63" y="686"/>
                    <a:pt x="2090" y="63"/>
                    <a:pt x="4584" y="63"/>
                  </a:cubicBezTo>
                  <a:close/>
                  <a:moveTo>
                    <a:pt x="4584" y="1"/>
                  </a:moveTo>
                  <a:cubicBezTo>
                    <a:pt x="3366" y="1"/>
                    <a:pt x="2217" y="151"/>
                    <a:pt x="1355" y="419"/>
                  </a:cubicBezTo>
                  <a:cubicBezTo>
                    <a:pt x="481" y="689"/>
                    <a:pt x="1" y="1058"/>
                    <a:pt x="1" y="1450"/>
                  </a:cubicBezTo>
                  <a:cubicBezTo>
                    <a:pt x="1" y="1845"/>
                    <a:pt x="481" y="2210"/>
                    <a:pt x="1355" y="2485"/>
                  </a:cubicBezTo>
                  <a:cubicBezTo>
                    <a:pt x="2217" y="2752"/>
                    <a:pt x="3366" y="2902"/>
                    <a:pt x="4584" y="2902"/>
                  </a:cubicBezTo>
                  <a:cubicBezTo>
                    <a:pt x="5804" y="2902"/>
                    <a:pt x="6950" y="2752"/>
                    <a:pt x="7812" y="2485"/>
                  </a:cubicBezTo>
                  <a:cubicBezTo>
                    <a:pt x="8686" y="2210"/>
                    <a:pt x="9169" y="1845"/>
                    <a:pt x="9169" y="1450"/>
                  </a:cubicBezTo>
                  <a:cubicBezTo>
                    <a:pt x="9169" y="1058"/>
                    <a:pt x="8686" y="689"/>
                    <a:pt x="7812" y="419"/>
                  </a:cubicBezTo>
                  <a:cubicBezTo>
                    <a:pt x="6950" y="151"/>
                    <a:pt x="5804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66"/>
            <p:cNvSpPr/>
            <p:nvPr/>
          </p:nvSpPr>
          <p:spPr>
            <a:xfrm>
              <a:off x="5254399" y="3003623"/>
              <a:ext cx="958443" cy="298573"/>
            </a:xfrm>
            <a:custGeom>
              <a:rect b="b" l="l" r="r" t="t"/>
              <a:pathLst>
                <a:path extrusionOk="0" h="2837" w="9107">
                  <a:moveTo>
                    <a:pt x="4554" y="0"/>
                  </a:moveTo>
                  <a:cubicBezTo>
                    <a:pt x="2040" y="0"/>
                    <a:pt x="0" y="634"/>
                    <a:pt x="0" y="1417"/>
                  </a:cubicBezTo>
                  <a:cubicBezTo>
                    <a:pt x="0" y="2204"/>
                    <a:pt x="2040" y="2837"/>
                    <a:pt x="4554" y="2837"/>
                  </a:cubicBezTo>
                  <a:cubicBezTo>
                    <a:pt x="7067" y="2837"/>
                    <a:pt x="9107" y="2204"/>
                    <a:pt x="9107" y="1417"/>
                  </a:cubicBezTo>
                  <a:cubicBezTo>
                    <a:pt x="9107" y="634"/>
                    <a:pt x="7067" y="0"/>
                    <a:pt x="4554" y="0"/>
                  </a:cubicBezTo>
                  <a:close/>
                </a:path>
              </a:pathLst>
            </a:custGeom>
            <a:solidFill>
              <a:schemeClr val="dk1">
                <a:alpha val="83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66"/>
            <p:cNvSpPr/>
            <p:nvPr/>
          </p:nvSpPr>
          <p:spPr>
            <a:xfrm>
              <a:off x="5302495" y="3133071"/>
              <a:ext cx="862252" cy="169125"/>
            </a:xfrm>
            <a:custGeom>
              <a:rect b="b" l="l" r="r" t="t"/>
              <a:pathLst>
                <a:path extrusionOk="0" h="1607" w="8193">
                  <a:moveTo>
                    <a:pt x="4097" y="1"/>
                  </a:moveTo>
                  <a:cubicBezTo>
                    <a:pt x="2292" y="1"/>
                    <a:pt x="738" y="331"/>
                    <a:pt x="0" y="804"/>
                  </a:cubicBezTo>
                  <a:cubicBezTo>
                    <a:pt x="738" y="1280"/>
                    <a:pt x="2292" y="1607"/>
                    <a:pt x="4097" y="1607"/>
                  </a:cubicBezTo>
                  <a:cubicBezTo>
                    <a:pt x="5902" y="1607"/>
                    <a:pt x="7458" y="1280"/>
                    <a:pt x="8193" y="804"/>
                  </a:cubicBezTo>
                  <a:cubicBezTo>
                    <a:pt x="7458" y="331"/>
                    <a:pt x="5902" y="1"/>
                    <a:pt x="4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66"/>
            <p:cNvSpPr/>
            <p:nvPr/>
          </p:nvSpPr>
          <p:spPr>
            <a:xfrm>
              <a:off x="5299338" y="3130019"/>
              <a:ext cx="868882" cy="175650"/>
            </a:xfrm>
            <a:custGeom>
              <a:rect b="b" l="l" r="r" t="t"/>
              <a:pathLst>
                <a:path extrusionOk="0" h="1669" w="8256">
                  <a:moveTo>
                    <a:pt x="4127" y="63"/>
                  </a:moveTo>
                  <a:cubicBezTo>
                    <a:pt x="5824" y="63"/>
                    <a:pt x="7397" y="363"/>
                    <a:pt x="8167" y="833"/>
                  </a:cubicBezTo>
                  <a:cubicBezTo>
                    <a:pt x="7397" y="1303"/>
                    <a:pt x="5824" y="1606"/>
                    <a:pt x="4127" y="1606"/>
                  </a:cubicBezTo>
                  <a:cubicBezTo>
                    <a:pt x="2432" y="1606"/>
                    <a:pt x="856" y="1303"/>
                    <a:pt x="89" y="833"/>
                  </a:cubicBezTo>
                  <a:cubicBezTo>
                    <a:pt x="856" y="363"/>
                    <a:pt x="2432" y="63"/>
                    <a:pt x="4127" y="63"/>
                  </a:cubicBezTo>
                  <a:close/>
                  <a:moveTo>
                    <a:pt x="4127" y="1"/>
                  </a:moveTo>
                  <a:cubicBezTo>
                    <a:pt x="2364" y="1"/>
                    <a:pt x="787" y="311"/>
                    <a:pt x="14" y="807"/>
                  </a:cubicBezTo>
                  <a:cubicBezTo>
                    <a:pt x="4" y="813"/>
                    <a:pt x="1" y="823"/>
                    <a:pt x="1" y="833"/>
                  </a:cubicBezTo>
                  <a:cubicBezTo>
                    <a:pt x="1" y="843"/>
                    <a:pt x="4" y="852"/>
                    <a:pt x="14" y="859"/>
                  </a:cubicBezTo>
                  <a:cubicBezTo>
                    <a:pt x="787" y="1358"/>
                    <a:pt x="2364" y="1668"/>
                    <a:pt x="4127" y="1668"/>
                  </a:cubicBezTo>
                  <a:cubicBezTo>
                    <a:pt x="5892" y="1668"/>
                    <a:pt x="7469" y="1358"/>
                    <a:pt x="8239" y="859"/>
                  </a:cubicBezTo>
                  <a:cubicBezTo>
                    <a:pt x="8249" y="852"/>
                    <a:pt x="8256" y="843"/>
                    <a:pt x="8256" y="833"/>
                  </a:cubicBezTo>
                  <a:cubicBezTo>
                    <a:pt x="8256" y="823"/>
                    <a:pt x="8249" y="813"/>
                    <a:pt x="8239" y="807"/>
                  </a:cubicBezTo>
                  <a:cubicBezTo>
                    <a:pt x="7469" y="311"/>
                    <a:pt x="5892" y="1"/>
                    <a:pt x="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66"/>
            <p:cNvSpPr/>
            <p:nvPr/>
          </p:nvSpPr>
          <p:spPr>
            <a:xfrm>
              <a:off x="5425102" y="2554975"/>
              <a:ext cx="550103" cy="507479"/>
            </a:xfrm>
            <a:custGeom>
              <a:rect b="b" l="l" r="r" t="t"/>
              <a:pathLst>
                <a:path extrusionOk="0" h="4822" w="5227">
                  <a:moveTo>
                    <a:pt x="3418" y="1"/>
                  </a:moveTo>
                  <a:cubicBezTo>
                    <a:pt x="3069" y="1"/>
                    <a:pt x="2785" y="167"/>
                    <a:pt x="2785" y="373"/>
                  </a:cubicBezTo>
                  <a:cubicBezTo>
                    <a:pt x="2785" y="578"/>
                    <a:pt x="3069" y="741"/>
                    <a:pt x="3418" y="741"/>
                  </a:cubicBezTo>
                  <a:cubicBezTo>
                    <a:pt x="3770" y="741"/>
                    <a:pt x="4054" y="575"/>
                    <a:pt x="4054" y="373"/>
                  </a:cubicBezTo>
                  <a:cubicBezTo>
                    <a:pt x="4054" y="167"/>
                    <a:pt x="3770" y="4"/>
                    <a:pt x="3418" y="4"/>
                  </a:cubicBezTo>
                  <a:lnTo>
                    <a:pt x="3418" y="1"/>
                  </a:lnTo>
                  <a:close/>
                  <a:moveTo>
                    <a:pt x="4094" y="1084"/>
                  </a:moveTo>
                  <a:cubicBezTo>
                    <a:pt x="3467" y="1084"/>
                    <a:pt x="2961" y="1381"/>
                    <a:pt x="2961" y="1744"/>
                  </a:cubicBezTo>
                  <a:cubicBezTo>
                    <a:pt x="2961" y="2109"/>
                    <a:pt x="3467" y="2406"/>
                    <a:pt x="4094" y="2406"/>
                  </a:cubicBezTo>
                  <a:cubicBezTo>
                    <a:pt x="4720" y="2406"/>
                    <a:pt x="5226" y="2109"/>
                    <a:pt x="5226" y="1744"/>
                  </a:cubicBezTo>
                  <a:cubicBezTo>
                    <a:pt x="5226" y="1381"/>
                    <a:pt x="4720" y="1084"/>
                    <a:pt x="4094" y="1084"/>
                  </a:cubicBezTo>
                  <a:close/>
                  <a:moveTo>
                    <a:pt x="1632" y="2256"/>
                  </a:moveTo>
                  <a:cubicBezTo>
                    <a:pt x="732" y="2256"/>
                    <a:pt x="0" y="2550"/>
                    <a:pt x="0" y="2915"/>
                  </a:cubicBezTo>
                  <a:cubicBezTo>
                    <a:pt x="0" y="3124"/>
                    <a:pt x="242" y="3310"/>
                    <a:pt x="617" y="3431"/>
                  </a:cubicBezTo>
                  <a:cubicBezTo>
                    <a:pt x="412" y="3571"/>
                    <a:pt x="288" y="3731"/>
                    <a:pt x="288" y="3908"/>
                  </a:cubicBezTo>
                  <a:cubicBezTo>
                    <a:pt x="288" y="4414"/>
                    <a:pt x="1299" y="4822"/>
                    <a:pt x="2550" y="4822"/>
                  </a:cubicBezTo>
                  <a:cubicBezTo>
                    <a:pt x="3796" y="4822"/>
                    <a:pt x="4808" y="4410"/>
                    <a:pt x="4808" y="3908"/>
                  </a:cubicBezTo>
                  <a:cubicBezTo>
                    <a:pt x="4808" y="3496"/>
                    <a:pt x="4146" y="3154"/>
                    <a:pt x="3235" y="3036"/>
                  </a:cubicBezTo>
                  <a:cubicBezTo>
                    <a:pt x="3255" y="2997"/>
                    <a:pt x="3264" y="2958"/>
                    <a:pt x="3264" y="2915"/>
                  </a:cubicBezTo>
                  <a:cubicBezTo>
                    <a:pt x="3264" y="2550"/>
                    <a:pt x="2533" y="2256"/>
                    <a:pt x="1632" y="2256"/>
                  </a:cubicBezTo>
                  <a:close/>
                </a:path>
              </a:pathLst>
            </a:custGeom>
            <a:gradFill>
              <a:gsLst>
                <a:gs pos="0">
                  <a:srgbClr val="F59A93">
                    <a:alpha val="15294"/>
                  </a:srgbClr>
                </a:gs>
                <a:gs pos="100000">
                  <a:srgbClr val="737373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5" name="Google Shape;3915;p66"/>
          <p:cNvSpPr/>
          <p:nvPr/>
        </p:nvSpPr>
        <p:spPr>
          <a:xfrm flipH="1" rot="-4511497">
            <a:off x="538982" y="434475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66"/>
          <p:cNvSpPr/>
          <p:nvPr/>
        </p:nvSpPr>
        <p:spPr>
          <a:xfrm flipH="1">
            <a:off x="960888" y="204025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66"/>
          <p:cNvSpPr/>
          <p:nvPr/>
        </p:nvSpPr>
        <p:spPr>
          <a:xfrm flipH="1">
            <a:off x="809188" y="5693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66"/>
          <p:cNvSpPr/>
          <p:nvPr/>
        </p:nvSpPr>
        <p:spPr>
          <a:xfrm flipH="1" rot="-4514075">
            <a:off x="294014" y="282557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p66"/>
          <p:cNvSpPr/>
          <p:nvPr/>
        </p:nvSpPr>
        <p:spPr>
          <a:xfrm flipH="1">
            <a:off x="370688" y="1511263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66"/>
          <p:cNvSpPr/>
          <p:nvPr/>
        </p:nvSpPr>
        <p:spPr>
          <a:xfrm flipH="1" rot="-4514075">
            <a:off x="491689" y="1092232"/>
            <a:ext cx="40022" cy="398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p66"/>
          <p:cNvSpPr/>
          <p:nvPr/>
        </p:nvSpPr>
        <p:spPr>
          <a:xfrm flipH="1">
            <a:off x="294063" y="1858775"/>
            <a:ext cx="39900" cy="3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66"/>
          <p:cNvSpPr/>
          <p:nvPr/>
        </p:nvSpPr>
        <p:spPr>
          <a:xfrm flipH="1">
            <a:off x="593863" y="813388"/>
            <a:ext cx="27000" cy="2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3" name="Google Shape;3923;p66"/>
          <p:cNvSpPr/>
          <p:nvPr/>
        </p:nvSpPr>
        <p:spPr>
          <a:xfrm flipH="1" rot="-4511497">
            <a:off x="176332" y="987725"/>
            <a:ext cx="26997" cy="269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4" name="Google Shape;3924;p66"/>
          <p:cNvGrpSpPr/>
          <p:nvPr/>
        </p:nvGrpSpPr>
        <p:grpSpPr>
          <a:xfrm>
            <a:off x="8090775" y="2649850"/>
            <a:ext cx="758675" cy="1431862"/>
            <a:chOff x="401225" y="3201250"/>
            <a:chExt cx="758675" cy="1431862"/>
          </a:xfrm>
        </p:grpSpPr>
        <p:sp>
          <p:nvSpPr>
            <p:cNvPr id="3925" name="Google Shape;3925;p66"/>
            <p:cNvSpPr/>
            <p:nvPr/>
          </p:nvSpPr>
          <p:spPr>
            <a:xfrm flipH="1">
              <a:off x="401225" y="4207625"/>
              <a:ext cx="39900" cy="3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66"/>
            <p:cNvSpPr/>
            <p:nvPr/>
          </p:nvSpPr>
          <p:spPr>
            <a:xfrm flipH="1">
              <a:off x="688100" y="39037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66"/>
            <p:cNvSpPr/>
            <p:nvPr/>
          </p:nvSpPr>
          <p:spPr>
            <a:xfrm flipH="1" rot="-4514075">
              <a:off x="594327" y="458860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66"/>
            <p:cNvSpPr/>
            <p:nvPr/>
          </p:nvSpPr>
          <p:spPr>
            <a:xfrm flipH="1">
              <a:off x="701600" y="3611388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66"/>
            <p:cNvSpPr/>
            <p:nvPr/>
          </p:nvSpPr>
          <p:spPr>
            <a:xfrm flipH="1">
              <a:off x="1132900" y="398260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66"/>
            <p:cNvSpPr/>
            <p:nvPr/>
          </p:nvSpPr>
          <p:spPr>
            <a:xfrm flipH="1">
              <a:off x="902463" y="3409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66"/>
            <p:cNvSpPr/>
            <p:nvPr/>
          </p:nvSpPr>
          <p:spPr>
            <a:xfrm flipH="1" rot="-4514075">
              <a:off x="493152" y="3335057"/>
              <a:ext cx="40022" cy="398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66"/>
            <p:cNvSpPr/>
            <p:nvPr/>
          </p:nvSpPr>
          <p:spPr>
            <a:xfrm flipH="1">
              <a:off x="1042975" y="3840825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66"/>
            <p:cNvSpPr/>
            <p:nvPr/>
          </p:nvSpPr>
          <p:spPr>
            <a:xfrm flipH="1">
              <a:off x="638613" y="3201250"/>
              <a:ext cx="27000" cy="2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p67"/>
          <p:cNvSpPr txBox="1"/>
          <p:nvPr>
            <p:ph type="title"/>
          </p:nvPr>
        </p:nvSpPr>
        <p:spPr>
          <a:xfrm>
            <a:off x="2488350" y="1651825"/>
            <a:ext cx="4167300" cy="20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3" name="Google Shape;39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50" y="742950"/>
            <a:ext cx="78390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y Favorite Playlists Lo-fi Style XL by Slidesgo">
  <a:themeElements>
    <a:clrScheme name="Simple Light">
      <a:dk1>
        <a:srgbClr val="0B0A33"/>
      </a:dk1>
      <a:lt1>
        <a:srgbClr val="FFFFFF"/>
      </a:lt1>
      <a:dk2>
        <a:srgbClr val="3C4173"/>
      </a:dk2>
      <a:lt2>
        <a:srgbClr val="464978"/>
      </a:lt2>
      <a:accent1>
        <a:srgbClr val="545791"/>
      </a:accent1>
      <a:accent2>
        <a:srgbClr val="F5A65A"/>
      </a:accent2>
      <a:accent3>
        <a:srgbClr val="D88794"/>
      </a:accent3>
      <a:accent4>
        <a:srgbClr val="F59A93"/>
      </a:accent4>
      <a:accent5>
        <a:srgbClr val="F5A076"/>
      </a:accent5>
      <a:accent6>
        <a:srgbClr val="6669A3"/>
      </a:accent6>
      <a:hlink>
        <a:srgbClr val="0B0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